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charts/chartEx1.xml" ContentType="application/vnd.ms-office.chartex+xml"/>
  <Override PartName="/ppt/charts/style1.xml" ContentType="application/vnd.ms-office.chartstyle+xml"/>
  <Override PartName="/ppt/charts/colors1.xml" ContentType="application/vnd.ms-office.chartcolorstyl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Ex2.xml" ContentType="application/vnd.ms-office.chartex+xml"/>
  <Override PartName="/ppt/charts/style2.xml" ContentType="application/vnd.ms-office.chartstyle+xml"/>
  <Override PartName="/ppt/charts/colors2.xml" ContentType="application/vnd.ms-office.chartcolorstyle+xml"/>
  <Override PartName="/ppt/charts/chart1.xml" ContentType="application/vnd.openxmlformats-officedocument.drawingml.chart+xml"/>
  <Override PartName="/ppt/charts/style3.xml" ContentType="application/vnd.ms-office.chartstyle+xml"/>
  <Override PartName="/ppt/charts/colors3.xml" ContentType="application/vnd.ms-office.chartcolorstyle+xml"/>
  <Override PartName="/ppt/charts/chartEx3.xml" ContentType="application/vnd.ms-office.chartex+xml"/>
  <Override PartName="/ppt/charts/style4.xml" ContentType="application/vnd.ms-office.chartstyle+xml"/>
  <Override PartName="/ppt/charts/colors4.xml" ContentType="application/vnd.ms-office.chartcolorstyle+xml"/>
  <Override PartName="/ppt/charts/chartEx4.xml" ContentType="application/vnd.ms-office.chartex+xml"/>
  <Override PartName="/ppt/charts/style5.xml" ContentType="application/vnd.ms-office.chartstyle+xml"/>
  <Override PartName="/ppt/charts/colors5.xml" ContentType="application/vnd.ms-office.chartcolorstyl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webextensions/webextension1.xml" ContentType="application/vnd.ms-office.webextension+xml"/>
  <Override PartName="/ppt/notesSlides/notesSlide11.xml" ContentType="application/vnd.openxmlformats-officedocument.presentationml.notesSlide+xml"/>
  <Override PartName="/ppt/webextensions/webextension2.xml" ContentType="application/vnd.ms-office.webextension+xml"/>
  <Override PartName="/ppt/charts/chartEx5.xml" ContentType="application/vnd.ms-office.chartex+xml"/>
  <Override PartName="/ppt/charts/style6.xml" ContentType="application/vnd.ms-office.chartstyle+xml"/>
  <Override PartName="/ppt/charts/colors6.xml" ContentType="application/vnd.ms-office.chartcolorstyle+xml"/>
  <Override PartName="/ppt/charts/chartEx6.xml" ContentType="application/vnd.ms-office.chartex+xml"/>
  <Override PartName="/ppt/charts/style7.xml" ContentType="application/vnd.ms-office.chartstyle+xml"/>
  <Override PartName="/ppt/charts/colors7.xml" ContentType="application/vnd.ms-office.chartcolorstyle+xml"/>
  <Override PartName="/ppt/notesSlides/notesSlide12.xml" ContentType="application/vnd.openxmlformats-officedocument.presentationml.notesSlide+xml"/>
  <Override PartName="/ppt/webextensions/webextension3.xml" ContentType="application/vnd.ms-office.webextension+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2.xml" ContentType="application/vnd.openxmlformats-officedocument.drawingml.chart+xml"/>
  <Override PartName="/ppt/charts/style8.xml" ContentType="application/vnd.ms-office.chartstyle+xml"/>
  <Override PartName="/ppt/charts/colors8.xml" ContentType="application/vnd.ms-office.chartcolorstyle+xml"/>
  <Override PartName="/ppt/charts/chartEx7.xml" ContentType="application/vnd.ms-office.chartex+xml"/>
  <Override PartName="/ppt/charts/style9.xml" ContentType="application/vnd.ms-office.chartstyle+xml"/>
  <Override PartName="/ppt/charts/colors9.xml" ContentType="application/vnd.ms-office.chartcolorstyle+xml"/>
  <Override PartName="/ppt/charts/chartEx8.xml" ContentType="application/vnd.ms-office.chartex+xml"/>
  <Override PartName="/ppt/charts/style10.xml" ContentType="application/vnd.ms-office.chartstyle+xml"/>
  <Override PartName="/ppt/charts/colors10.xml" ContentType="application/vnd.ms-office.chartcolorstyle+xml"/>
  <Override PartName="/ppt/charts/chartEx9.xml" ContentType="application/vnd.ms-office.chartex+xml"/>
  <Override PartName="/ppt/charts/style11.xml" ContentType="application/vnd.ms-office.chartstyle+xml"/>
  <Override PartName="/ppt/charts/colors11.xml" ContentType="application/vnd.ms-office.chartcolorstyl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webextensions/webextension4.xml" ContentType="application/vnd.ms-office.webextension+xml"/>
  <Override PartName="/ppt/webextensions/webextension5.xml" ContentType="application/vnd.ms-office.webextension+xml"/>
  <Override PartName="/ppt/webextensions/webextension6.xml" ContentType="application/vnd.ms-office.webextension+xml"/>
  <Override PartName="/ppt/webextensions/webextension7.xml" ContentType="application/vnd.ms-office.webextension+xml"/>
  <Override PartName="/ppt/notesSlides/notesSlide20.xml" ContentType="application/vnd.openxmlformats-officedocument.presentationml.notesSlide+xml"/>
  <Override PartName="/ppt/webextensions/webextension8.xml" ContentType="application/vnd.ms-office.webextension+xml"/>
  <Override PartName="/ppt/webextensions/webextension9.xml" ContentType="application/vnd.ms-office.webextension+xml"/>
  <Override PartName="/ppt/webextensions/webextension10.xml" ContentType="application/vnd.ms-office.webextension+xml"/>
  <Override PartName="/ppt/webextensions/webextension11.xml" ContentType="application/vnd.ms-office.webextension+xml"/>
  <Override PartName="/ppt/webextensions/webextension12.xml" ContentType="application/vnd.ms-office.webextension+xml"/>
  <Override PartName="/ppt/webextensions/webextension13.xml" ContentType="application/vnd.ms-office.webextension+xml"/>
  <Override PartName="/ppt/webextensions/webextension14.xml" ContentType="application/vnd.ms-office.webextension+xml"/>
  <Override PartName="/ppt/webextensions/webextension15.xml" ContentType="application/vnd.ms-office.webextension+xml"/>
  <Override PartName="/ppt/webextensions/webextension16.xml" ContentType="application/vnd.ms-office.webextension+xml"/>
  <Override PartName="/ppt/webextensions/webextension17.xml" ContentType="application/vnd.ms-office.webextension+xml"/>
  <Override PartName="/ppt/webextensions/webextension18.xml" ContentType="application/vnd.ms-office.webextension+xml"/>
  <Override PartName="/ppt/webextensions/webextension19.xml" ContentType="application/vnd.ms-office.webextension+xml"/>
  <Override PartName="/ppt/webextensions/webextension20.xml" ContentType="application/vnd.ms-office.webextension+xml"/>
  <Override PartName="/ppt/webextensions/webextension21.xml" ContentType="application/vnd.ms-office.webextension+xml"/>
  <Override PartName="/ppt/webextensions/webextension22.xml" ContentType="application/vnd.ms-office.webextension+xml"/>
  <Override PartName="/ppt/webextensions/webextension23.xml" ContentType="application/vnd.ms-office.webextension+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webextensions/webextension24.xml" ContentType="application/vnd.ms-office.webextension+xml"/>
  <Override PartName="/ppt/webextensions/webextension25.xml" ContentType="application/vnd.ms-office.webextension+xml"/>
  <Override PartName="/ppt/webextensions/webextension26.xml" ContentType="application/vnd.ms-office.webextension+xml"/>
  <Override PartName="/ppt/webextensions/webextension27.xml" ContentType="application/vnd.ms-office.webextension+xml"/>
  <Override PartName="/ppt/webextensions/webextension28.xml" ContentType="application/vnd.ms-office.webextension+xml"/>
  <Override PartName="/ppt/webextensions/webextension29.xml" ContentType="application/vnd.ms-office.webextension+xml"/>
  <Override PartName="/ppt/webextensions/webextension30.xml" ContentType="application/vnd.ms-office.webextension+xml"/>
  <Override PartName="/ppt/webextensions/webextension31.xml" ContentType="application/vnd.ms-office.webextension+xml"/>
  <Override PartName="/ppt/webextensions/webextension32.xml" ContentType="application/vnd.ms-office.webextension+xml"/>
  <Override PartName="/ppt/webextensions/webextension33.xml" ContentType="application/vnd.ms-office.webextension+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58" r:id="rId2"/>
  </p:sldMasterIdLst>
  <p:notesMasterIdLst>
    <p:notesMasterId r:id="rId143"/>
  </p:notesMasterIdLst>
  <p:handoutMasterIdLst>
    <p:handoutMasterId r:id="rId144"/>
  </p:handoutMasterIdLst>
  <p:sldIdLst>
    <p:sldId id="408" r:id="rId3"/>
    <p:sldId id="731" r:id="rId4"/>
    <p:sldId id="734" r:id="rId5"/>
    <p:sldId id="735" r:id="rId6"/>
    <p:sldId id="732" r:id="rId7"/>
    <p:sldId id="736" r:id="rId8"/>
    <p:sldId id="733" r:id="rId9"/>
    <p:sldId id="739" r:id="rId10"/>
    <p:sldId id="737" r:id="rId11"/>
    <p:sldId id="738" r:id="rId12"/>
    <p:sldId id="708" r:id="rId13"/>
    <p:sldId id="709" r:id="rId14"/>
    <p:sldId id="707" r:id="rId15"/>
    <p:sldId id="703" r:id="rId16"/>
    <p:sldId id="630" r:id="rId17"/>
    <p:sldId id="602" r:id="rId18"/>
    <p:sldId id="603" r:id="rId19"/>
    <p:sldId id="604" r:id="rId20"/>
    <p:sldId id="597" r:id="rId21"/>
    <p:sldId id="567" r:id="rId22"/>
    <p:sldId id="585" r:id="rId23"/>
    <p:sldId id="586" r:id="rId24"/>
    <p:sldId id="570" r:id="rId25"/>
    <p:sldId id="572" r:id="rId26"/>
    <p:sldId id="577" r:id="rId27"/>
    <p:sldId id="582" r:id="rId28"/>
    <p:sldId id="378" r:id="rId29"/>
    <p:sldId id="689" r:id="rId30"/>
    <p:sldId id="690" r:id="rId31"/>
    <p:sldId id="691" r:id="rId32"/>
    <p:sldId id="692" r:id="rId33"/>
    <p:sldId id="693" r:id="rId34"/>
    <p:sldId id="694" r:id="rId35"/>
    <p:sldId id="695" r:id="rId36"/>
    <p:sldId id="696" r:id="rId37"/>
    <p:sldId id="698" r:id="rId38"/>
    <p:sldId id="699" r:id="rId39"/>
    <p:sldId id="700" r:id="rId40"/>
    <p:sldId id="702" r:id="rId41"/>
    <p:sldId id="726" r:id="rId42"/>
    <p:sldId id="727" r:id="rId43"/>
    <p:sldId id="706" r:id="rId44"/>
    <p:sldId id="728" r:id="rId45"/>
    <p:sldId id="729" r:id="rId46"/>
    <p:sldId id="711" r:id="rId47"/>
    <p:sldId id="730" r:id="rId48"/>
    <p:sldId id="559" r:id="rId49"/>
    <p:sldId id="560" r:id="rId50"/>
    <p:sldId id="561" r:id="rId51"/>
    <p:sldId id="537" r:id="rId52"/>
    <p:sldId id="565" r:id="rId53"/>
    <p:sldId id="364" r:id="rId54"/>
    <p:sldId id="373" r:id="rId55"/>
    <p:sldId id="705" r:id="rId56"/>
    <p:sldId id="494" r:id="rId57"/>
    <p:sldId id="493" r:id="rId58"/>
    <p:sldId id="600" r:id="rId59"/>
    <p:sldId id="601" r:id="rId60"/>
    <p:sldId id="421" r:id="rId61"/>
    <p:sldId id="433" r:id="rId62"/>
    <p:sldId id="426" r:id="rId63"/>
    <p:sldId id="439" r:id="rId64"/>
    <p:sldId id="438" r:id="rId65"/>
    <p:sldId id="427" r:id="rId66"/>
    <p:sldId id="428" r:id="rId67"/>
    <p:sldId id="429" r:id="rId68"/>
    <p:sldId id="430" r:id="rId69"/>
    <p:sldId id="432" r:id="rId70"/>
    <p:sldId id="431" r:id="rId71"/>
    <p:sldId id="424" r:id="rId72"/>
    <p:sldId id="370" r:id="rId73"/>
    <p:sldId id="678" r:id="rId74"/>
    <p:sldId id="680" r:id="rId75"/>
    <p:sldId id="371" r:id="rId76"/>
    <p:sldId id="374" r:id="rId77"/>
    <p:sldId id="320" r:id="rId78"/>
    <p:sldId id="410" r:id="rId79"/>
    <p:sldId id="397" r:id="rId80"/>
    <p:sldId id="398" r:id="rId81"/>
    <p:sldId id="399" r:id="rId82"/>
    <p:sldId id="664" r:id="rId83"/>
    <p:sldId id="666" r:id="rId84"/>
    <p:sldId id="464" r:id="rId85"/>
    <p:sldId id="656" r:id="rId86"/>
    <p:sldId id="653" r:id="rId87"/>
    <p:sldId id="654" r:id="rId88"/>
    <p:sldId id="660" r:id="rId89"/>
    <p:sldId id="672" r:id="rId90"/>
    <p:sldId id="673" r:id="rId91"/>
    <p:sldId id="674" r:id="rId92"/>
    <p:sldId id="675" r:id="rId93"/>
    <p:sldId id="676" r:id="rId94"/>
    <p:sldId id="404" r:id="rId95"/>
    <p:sldId id="417" r:id="rId96"/>
    <p:sldId id="422" r:id="rId97"/>
    <p:sldId id="423" r:id="rId98"/>
    <p:sldId id="405" r:id="rId99"/>
    <p:sldId id="406" r:id="rId100"/>
    <p:sldId id="407" r:id="rId101"/>
    <p:sldId id="496" r:id="rId102"/>
    <p:sldId id="515" r:id="rId103"/>
    <p:sldId id="516" r:id="rId104"/>
    <p:sldId id="517" r:id="rId105"/>
    <p:sldId id="518" r:id="rId106"/>
    <p:sldId id="519" r:id="rId107"/>
    <p:sldId id="520" r:id="rId108"/>
    <p:sldId id="521" r:id="rId109"/>
    <p:sldId id="522" r:id="rId110"/>
    <p:sldId id="523" r:id="rId111"/>
    <p:sldId id="524" r:id="rId112"/>
    <p:sldId id="525" r:id="rId113"/>
    <p:sldId id="526" r:id="rId114"/>
    <p:sldId id="527" r:id="rId115"/>
    <p:sldId id="528" r:id="rId116"/>
    <p:sldId id="529" r:id="rId117"/>
    <p:sldId id="530" r:id="rId118"/>
    <p:sldId id="488" r:id="rId119"/>
    <p:sldId id="489" r:id="rId120"/>
    <p:sldId id="606" r:id="rId121"/>
    <p:sldId id="639" r:id="rId122"/>
    <p:sldId id="640" r:id="rId123"/>
    <p:sldId id="636" r:id="rId124"/>
    <p:sldId id="637" r:id="rId125"/>
    <p:sldId id="638" r:id="rId126"/>
    <p:sldId id="713" r:id="rId127"/>
    <p:sldId id="714" r:id="rId128"/>
    <p:sldId id="715" r:id="rId129"/>
    <p:sldId id="716" r:id="rId130"/>
    <p:sldId id="717" r:id="rId131"/>
    <p:sldId id="681" r:id="rId132"/>
    <p:sldId id="548" r:id="rId133"/>
    <p:sldId id="704" r:id="rId134"/>
    <p:sldId id="668" r:id="rId135"/>
    <p:sldId id="495" r:id="rId136"/>
    <p:sldId id="497" r:id="rId137"/>
    <p:sldId id="403" r:id="rId138"/>
    <p:sldId id="363" r:id="rId139"/>
    <p:sldId id="331" r:id="rId140"/>
    <p:sldId id="386" r:id="rId141"/>
    <p:sldId id="725" r:id="rId14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F9CD9752-20B2-46B9-9EE0-50DD7E34C41F}">
          <p14:sldIdLst>
            <p14:sldId id="408"/>
            <p14:sldId id="731"/>
            <p14:sldId id="734"/>
            <p14:sldId id="735"/>
            <p14:sldId id="732"/>
            <p14:sldId id="736"/>
            <p14:sldId id="733"/>
            <p14:sldId id="739"/>
            <p14:sldId id="737"/>
            <p14:sldId id="738"/>
          </p14:sldIdLst>
        </p14:section>
        <p14:section name="Crane Index" id="{A7AF8469-0D6A-480E-A1A6-0E931C0B956F}">
          <p14:sldIdLst>
            <p14:sldId id="708"/>
            <p14:sldId id="709"/>
          </p14:sldIdLst>
        </p14:section>
        <p14:section name="Minimum Wage" id="{89A364C2-E456-4F57-82A1-816F5372962D}">
          <p14:sldIdLst>
            <p14:sldId id="707"/>
          </p14:sldIdLst>
        </p14:section>
        <p14:section name="Growing Wealth Disparity" id="{9D0CA97B-1CBE-4DAA-87FD-D218B9D61E50}">
          <p14:sldIdLst>
            <p14:sldId id="703"/>
          </p14:sldIdLst>
        </p14:section>
        <p14:section name="HomeBuilder" id="{CFB46553-D76E-4174-873F-83546A9E28C5}">
          <p14:sldIdLst>
            <p14:sldId id="630"/>
          </p14:sldIdLst>
        </p14:section>
        <p14:section name="Insolvencies" id="{322AD70D-8636-4BBD-A879-66BBAAD7C220}">
          <p14:sldIdLst>
            <p14:sldId id="602"/>
            <p14:sldId id="603"/>
            <p14:sldId id="604"/>
          </p14:sldIdLst>
        </p14:section>
        <p14:section name="Construction Sector" id="{A8632D38-0BD5-4210-BDE5-7A37715B0F6E}">
          <p14:sldIdLst>
            <p14:sldId id="597"/>
          </p14:sldIdLst>
        </p14:section>
        <p14:section name="Generations" id="{71DD59A0-8B96-441F-9E3B-50166D6A25F1}">
          <p14:sldIdLst>
            <p14:sldId id="567"/>
            <p14:sldId id="585"/>
            <p14:sldId id="586"/>
            <p14:sldId id="570"/>
            <p14:sldId id="572"/>
            <p14:sldId id="577"/>
            <p14:sldId id="582"/>
          </p14:sldIdLst>
        </p14:section>
        <p14:section name="RBA" id="{3A8F8E3E-1351-4CDD-B8E2-86347477D7DF}">
          <p14:sldIdLst>
            <p14:sldId id="378"/>
            <p14:sldId id="689"/>
            <p14:sldId id="690"/>
            <p14:sldId id="691"/>
            <p14:sldId id="692"/>
            <p14:sldId id="693"/>
            <p14:sldId id="694"/>
            <p14:sldId id="695"/>
            <p14:sldId id="696"/>
            <p14:sldId id="698"/>
            <p14:sldId id="699"/>
            <p14:sldId id="700"/>
            <p14:sldId id="702"/>
            <p14:sldId id="726"/>
            <p14:sldId id="727"/>
            <p14:sldId id="706"/>
            <p14:sldId id="728"/>
            <p14:sldId id="729"/>
            <p14:sldId id="711"/>
            <p14:sldId id="730"/>
          </p14:sldIdLst>
        </p14:section>
        <p14:section name="K-Shaped Recovery" id="{2FF5EE7D-9339-4515-A5F1-8F895CE7E29D}">
          <p14:sldIdLst>
            <p14:sldId id="559"/>
            <p14:sldId id="560"/>
            <p14:sldId id="561"/>
            <p14:sldId id="537"/>
          </p14:sldIdLst>
        </p14:section>
        <p14:section name="Wage Growth" id="{D06B86FC-BBF9-48DD-9FB0-7D24F80EAF11}">
          <p14:sldIdLst>
            <p14:sldId id="565"/>
          </p14:sldIdLst>
        </p14:section>
        <p14:section name="Housing Afforability" id="{4BAF0D6E-5B40-41B5-9CA7-72718F629B17}">
          <p14:sldIdLst>
            <p14:sldId id="364"/>
            <p14:sldId id="373"/>
            <p14:sldId id="705"/>
            <p14:sldId id="494"/>
            <p14:sldId id="493"/>
            <p14:sldId id="600"/>
            <p14:sldId id="601"/>
          </p14:sldIdLst>
        </p14:section>
        <p14:section name="Economic Complexity" id="{180EEF0C-692D-4960-834A-1522CAD2545E}">
          <p14:sldIdLst>
            <p14:sldId id="421"/>
          </p14:sldIdLst>
        </p14:section>
        <p14:section name="Farming - Potatoes" id="{F895C73F-0175-4620-9FEB-34670821ABB9}">
          <p14:sldIdLst>
            <p14:sldId id="433"/>
          </p14:sldIdLst>
        </p14:section>
        <p14:section name="Renewable Energy" id="{8C739971-19BF-444F-9848-F84562D55E20}">
          <p14:sldIdLst>
            <p14:sldId id="426"/>
            <p14:sldId id="439"/>
            <p14:sldId id="438"/>
            <p14:sldId id="427"/>
            <p14:sldId id="428"/>
            <p14:sldId id="429"/>
            <p14:sldId id="430"/>
            <p14:sldId id="432"/>
            <p14:sldId id="431"/>
          </p14:sldIdLst>
        </p14:section>
        <p14:section name="Government To The Rescue" id="{8279E5CC-2FBD-4913-8887-981F20505EED}">
          <p14:sldIdLst>
            <p14:sldId id="424"/>
            <p14:sldId id="370"/>
            <p14:sldId id="678"/>
            <p14:sldId id="680"/>
            <p14:sldId id="371"/>
            <p14:sldId id="374"/>
          </p14:sldIdLst>
        </p14:section>
        <p14:section name="Rent Control" id="{C1F57ABC-3178-441C-8680-60493AEFBA9E}">
          <p14:sldIdLst>
            <p14:sldId id="320"/>
            <p14:sldId id="410"/>
            <p14:sldId id="397"/>
            <p14:sldId id="398"/>
            <p14:sldId id="399"/>
          </p14:sldIdLst>
        </p14:section>
        <p14:section name="Economic Definitions (Opportunity Cost)" id="{77D3A584-8C45-469F-AD6A-BC0D8E3CEAC9}">
          <p14:sldIdLst>
            <p14:sldId id="664"/>
            <p14:sldId id="666"/>
            <p14:sldId id="464"/>
            <p14:sldId id="656"/>
            <p14:sldId id="653"/>
            <p14:sldId id="654"/>
            <p14:sldId id="660"/>
          </p14:sldIdLst>
        </p14:section>
        <p14:section name="Inflation" id="{64BC201C-2C26-4B9B-A08D-3695372AF209}">
          <p14:sldIdLst>
            <p14:sldId id="672"/>
            <p14:sldId id="673"/>
            <p14:sldId id="674"/>
            <p14:sldId id="675"/>
            <p14:sldId id="676"/>
          </p14:sldIdLst>
        </p14:section>
        <p14:section name="Housing Data - Latest Weekly Rental Costs" id="{112D02D1-FB64-4AB4-9E00-F7B5BC72B8DE}">
          <p14:sldIdLst>
            <p14:sldId id="404"/>
            <p14:sldId id="417"/>
            <p14:sldId id="422"/>
            <p14:sldId id="423"/>
            <p14:sldId id="405"/>
            <p14:sldId id="406"/>
            <p14:sldId id="407"/>
          </p14:sldIdLst>
        </p14:section>
        <p14:section name="Housing Data - Sales Listings" id="{DE11B6F9-D718-4DCB-8B64-5FC73664FE6E}">
          <p14:sldIdLst>
            <p14:sldId id="496"/>
            <p14:sldId id="515"/>
            <p14:sldId id="516"/>
            <p14:sldId id="517"/>
            <p14:sldId id="518"/>
            <p14:sldId id="519"/>
            <p14:sldId id="520"/>
            <p14:sldId id="521"/>
            <p14:sldId id="522"/>
            <p14:sldId id="523"/>
            <p14:sldId id="524"/>
            <p14:sldId id="525"/>
            <p14:sldId id="526"/>
            <p14:sldId id="527"/>
            <p14:sldId id="528"/>
            <p14:sldId id="529"/>
            <p14:sldId id="530"/>
          </p14:sldIdLst>
        </p14:section>
        <p14:section name="Commercial Property - Office Vacancy Rates" id="{BC497DE6-AC45-47CC-86FC-AF5BA57362FC}">
          <p14:sldIdLst>
            <p14:sldId id="488"/>
            <p14:sldId id="489"/>
          </p14:sldIdLst>
        </p14:section>
        <p14:section name="Polls" id="{80350B6F-854E-4FF4-950D-5464FAB024B1}">
          <p14:sldIdLst>
            <p14:sldId id="606"/>
          </p14:sldIdLst>
        </p14:section>
        <p14:section name="House Asking Prices - SQM" id="{D0B13906-F89C-49E3-9EFE-CB011A235336}">
          <p14:sldIdLst>
            <p14:sldId id="639"/>
            <p14:sldId id="640"/>
            <p14:sldId id="636"/>
            <p14:sldId id="637"/>
            <p14:sldId id="638"/>
            <p14:sldId id="713"/>
            <p14:sldId id="714"/>
            <p14:sldId id="715"/>
            <p14:sldId id="716"/>
            <p14:sldId id="717"/>
          </p14:sldIdLst>
        </p14:section>
        <p14:section name="Government Debt" id="{A08306D0-0D2B-4B4A-8DE7-28E1D0F7AF14}">
          <p14:sldIdLst>
            <p14:sldId id="681"/>
          </p14:sldIdLst>
        </p14:section>
        <p14:section name="Solutions" id="{CDD9449D-EA20-4098-AF7E-7BD4DF692071}">
          <p14:sldIdLst>
            <p14:sldId id="548"/>
            <p14:sldId id="704"/>
            <p14:sldId id="668"/>
            <p14:sldId id="495"/>
            <p14:sldId id="497"/>
            <p14:sldId id="403"/>
            <p14:sldId id="363"/>
            <p14:sldId id="331"/>
            <p14:sldId id="386"/>
          </p14:sldIdLst>
        </p14:section>
        <p14:section name="Outro" id="{259927F3-152E-4AF4-8118-D064562CA287}">
          <p14:sldIdLst>
            <p14:sldId id="725"/>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Florian Heise" initials="FH" lastIdx="1" clrIdx="0">
    <p:extLst>
      <p:ext uri="{19B8F6BF-5375-455C-9EA6-DF929625EA0E}">
        <p15:presenceInfo xmlns:p15="http://schemas.microsoft.com/office/powerpoint/2012/main" userId="d2b58c9edf3b2c05"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9F0FBBC-8826-4C28-B54C-223B7DE0D175}" v="44" dt="2021-04-20T20:51:34.721"/>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221" autoAdjust="0"/>
    <p:restoredTop sz="88652" autoAdjust="0"/>
  </p:normalViewPr>
  <p:slideViewPr>
    <p:cSldViewPr snapToGrid="0">
      <p:cViewPr varScale="1">
        <p:scale>
          <a:sx n="96" d="100"/>
          <a:sy n="96" d="100"/>
        </p:scale>
        <p:origin x="906" y="84"/>
      </p:cViewPr>
      <p:guideLst/>
    </p:cSldViewPr>
  </p:slideViewPr>
  <p:notesTextViewPr>
    <p:cViewPr>
      <p:scale>
        <a:sx n="3" d="2"/>
        <a:sy n="3" d="2"/>
      </p:scale>
      <p:origin x="0" y="0"/>
    </p:cViewPr>
  </p:notesTextViewPr>
  <p:sorterViewPr>
    <p:cViewPr>
      <p:scale>
        <a:sx n="100" d="100"/>
        <a:sy n="100" d="100"/>
      </p:scale>
      <p:origin x="0" y="0"/>
    </p:cViewPr>
  </p:sorterViewPr>
  <p:notesViewPr>
    <p:cSldViewPr snapToGrid="0" showGuides="1">
      <p:cViewPr varScale="1">
        <p:scale>
          <a:sx n="88" d="100"/>
          <a:sy n="88" d="100"/>
        </p:scale>
        <p:origin x="2346" y="78"/>
      </p:cViewPr>
      <p:guideLst/>
    </p:cSldViewPr>
  </p:notes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63" Type="http://schemas.openxmlformats.org/officeDocument/2006/relationships/slide" Target="slides/slide61.xml"/><Relationship Id="rId84" Type="http://schemas.openxmlformats.org/officeDocument/2006/relationships/slide" Target="slides/slide82.xml"/><Relationship Id="rId138" Type="http://schemas.openxmlformats.org/officeDocument/2006/relationships/slide" Target="slides/slide136.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53" Type="http://schemas.openxmlformats.org/officeDocument/2006/relationships/slide" Target="slides/slide51.xml"/><Relationship Id="rId74" Type="http://schemas.openxmlformats.org/officeDocument/2006/relationships/slide" Target="slides/slide72.xml"/><Relationship Id="rId128" Type="http://schemas.openxmlformats.org/officeDocument/2006/relationships/slide" Target="slides/slide126.xml"/><Relationship Id="rId149" Type="http://schemas.openxmlformats.org/officeDocument/2006/relationships/tableStyles" Target="tableStyles.xml"/><Relationship Id="rId5" Type="http://schemas.openxmlformats.org/officeDocument/2006/relationships/slide" Target="slides/slide3.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openxmlformats.org/officeDocument/2006/relationships/slide" Target="slides/slide111.xml"/><Relationship Id="rId118" Type="http://schemas.openxmlformats.org/officeDocument/2006/relationships/slide" Target="slides/slide116.xml"/><Relationship Id="rId134" Type="http://schemas.openxmlformats.org/officeDocument/2006/relationships/slide" Target="slides/slide132.xml"/><Relationship Id="rId139" Type="http://schemas.openxmlformats.org/officeDocument/2006/relationships/slide" Target="slides/slide137.xml"/><Relationship Id="rId80" Type="http://schemas.openxmlformats.org/officeDocument/2006/relationships/slide" Target="slides/slide78.xml"/><Relationship Id="rId85" Type="http://schemas.openxmlformats.org/officeDocument/2006/relationships/slide" Target="slides/slide83.xml"/><Relationship Id="rId150" Type="http://schemas.microsoft.com/office/2016/11/relationships/changesInfo" Target="changesInfos/changesInfo1.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slide" Target="slides/slide106.xml"/><Relationship Id="rId124" Type="http://schemas.openxmlformats.org/officeDocument/2006/relationships/slide" Target="slides/slide122.xml"/><Relationship Id="rId129" Type="http://schemas.openxmlformats.org/officeDocument/2006/relationships/slide" Target="slides/slide127.xml"/><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40" Type="http://schemas.openxmlformats.org/officeDocument/2006/relationships/slide" Target="slides/slide138.xml"/><Relationship Id="rId145"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4.xml"/><Relationship Id="rId23" Type="http://schemas.openxmlformats.org/officeDocument/2006/relationships/slide" Target="slides/slide21.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119" Type="http://schemas.openxmlformats.org/officeDocument/2006/relationships/slide" Target="slides/slide117.xml"/><Relationship Id="rId44" Type="http://schemas.openxmlformats.org/officeDocument/2006/relationships/slide" Target="slides/slide42.xml"/><Relationship Id="rId60" Type="http://schemas.openxmlformats.org/officeDocument/2006/relationships/slide" Target="slides/slide58.xml"/><Relationship Id="rId65" Type="http://schemas.openxmlformats.org/officeDocument/2006/relationships/slide" Target="slides/slide63.xml"/><Relationship Id="rId81" Type="http://schemas.openxmlformats.org/officeDocument/2006/relationships/slide" Target="slides/slide79.xml"/><Relationship Id="rId86" Type="http://schemas.openxmlformats.org/officeDocument/2006/relationships/slide" Target="slides/slide84.xml"/><Relationship Id="rId130" Type="http://schemas.openxmlformats.org/officeDocument/2006/relationships/slide" Target="slides/slide128.xml"/><Relationship Id="rId135" Type="http://schemas.openxmlformats.org/officeDocument/2006/relationships/slide" Target="slides/slide133.xml"/><Relationship Id="rId151" Type="http://schemas.microsoft.com/office/2015/10/relationships/revisionInfo" Target="revisionInfo.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slide" Target="slides/slide123.xml"/><Relationship Id="rId141" Type="http://schemas.openxmlformats.org/officeDocument/2006/relationships/slide" Target="slides/slide139.xml"/><Relationship Id="rId146" Type="http://schemas.openxmlformats.org/officeDocument/2006/relationships/presProps" Target="presProps.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slide" Target="slides/slide129.xml"/><Relationship Id="rId136" Type="http://schemas.openxmlformats.org/officeDocument/2006/relationships/slide" Target="slides/slide134.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slide" Target="slides/slide124.xml"/><Relationship Id="rId147" Type="http://schemas.openxmlformats.org/officeDocument/2006/relationships/viewProps" Target="viewProps.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142" Type="http://schemas.openxmlformats.org/officeDocument/2006/relationships/slide" Target="slides/slide140.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slide" Target="slides/slide114.xml"/><Relationship Id="rId137" Type="http://schemas.openxmlformats.org/officeDocument/2006/relationships/slide" Target="slides/slide135.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32" Type="http://schemas.openxmlformats.org/officeDocument/2006/relationships/slide" Target="slides/slide130.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78" Type="http://schemas.openxmlformats.org/officeDocument/2006/relationships/slide" Target="slides/slide76.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143" Type="http://schemas.openxmlformats.org/officeDocument/2006/relationships/notesMaster" Target="notesMasters/notesMaster1.xml"/><Relationship Id="rId148" Type="http://schemas.openxmlformats.org/officeDocument/2006/relationships/theme" Target="theme/theme1.xml"/><Relationship Id="rId4" Type="http://schemas.openxmlformats.org/officeDocument/2006/relationships/slide" Target="slides/slide2.xml"/><Relationship Id="rId9" Type="http://schemas.openxmlformats.org/officeDocument/2006/relationships/slide" Target="slides/slide7.xml"/><Relationship Id="rId26" Type="http://schemas.openxmlformats.org/officeDocument/2006/relationships/slide" Target="slides/slide24.xml"/><Relationship Id="rId47" Type="http://schemas.openxmlformats.org/officeDocument/2006/relationships/slide" Target="slides/slide45.xml"/><Relationship Id="rId68" Type="http://schemas.openxmlformats.org/officeDocument/2006/relationships/slide" Target="slides/slide66.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slide" Target="slides/slide131.xml"/><Relationship Id="rId16" Type="http://schemas.openxmlformats.org/officeDocument/2006/relationships/slide" Target="slides/slide14.xml"/><Relationship Id="rId37" Type="http://schemas.openxmlformats.org/officeDocument/2006/relationships/slide" Target="slides/slide35.xml"/><Relationship Id="rId58" Type="http://schemas.openxmlformats.org/officeDocument/2006/relationships/slide" Target="slides/slide56.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44" Type="http://schemas.openxmlformats.org/officeDocument/2006/relationships/handoutMaster" Target="handoutMasters/handoutMaster1.xml"/><Relationship Id="rId90" Type="http://schemas.openxmlformats.org/officeDocument/2006/relationships/slide" Target="slides/slide8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Florian Heise" userId="d2b58c9edf3b2c05" providerId="LiveId" clId="{3A4B346C-9A6D-4681-A9B0-F0FCED48F80D}"/>
    <pc:docChg chg="modSld">
      <pc:chgData name="Florian Heise" userId="d2b58c9edf3b2c05" providerId="LiveId" clId="{3A4B346C-9A6D-4681-A9B0-F0FCED48F80D}" dt="2021-04-04T21:42:11.498" v="3"/>
      <pc:docMkLst>
        <pc:docMk/>
      </pc:docMkLst>
      <pc:sldChg chg="addSp modSp mod">
        <pc:chgData name="Florian Heise" userId="d2b58c9edf3b2c05" providerId="LiveId" clId="{3A4B346C-9A6D-4681-A9B0-F0FCED48F80D}" dt="2021-04-04T20:47:04.656" v="2" actId="962"/>
        <pc:sldMkLst>
          <pc:docMk/>
          <pc:sldMk cId="3186149173" sldId="256"/>
        </pc:sldMkLst>
        <pc:picChg chg="add mod">
          <ac:chgData name="Florian Heise" userId="d2b58c9edf3b2c05" providerId="LiveId" clId="{3A4B346C-9A6D-4681-A9B0-F0FCED48F80D}" dt="2021-04-04T20:47:04.656" v="2" actId="962"/>
          <ac:picMkLst>
            <pc:docMk/>
            <pc:sldMk cId="3186149173" sldId="256"/>
            <ac:picMk id="3" creationId="{6B58BB1A-7418-4386-96C9-6FF00C7B44DD}"/>
          </ac:picMkLst>
        </pc:picChg>
      </pc:sldChg>
      <pc:sldChg chg="addSp">
        <pc:chgData name="Florian Heise" userId="d2b58c9edf3b2c05" providerId="LiveId" clId="{3A4B346C-9A6D-4681-A9B0-F0FCED48F80D}" dt="2021-04-04T21:42:11.498" v="3"/>
        <pc:sldMkLst>
          <pc:docMk/>
          <pc:sldMk cId="3323710122" sldId="320"/>
        </pc:sldMkLst>
        <pc:inkChg chg="add">
          <ac:chgData name="Florian Heise" userId="d2b58c9edf3b2c05" providerId="LiveId" clId="{3A4B346C-9A6D-4681-A9B0-F0FCED48F80D}" dt="2021-04-04T21:42:11.498" v="3"/>
          <ac:inkMkLst>
            <pc:docMk/>
            <pc:sldMk cId="3323710122" sldId="320"/>
            <ac:inkMk id="4" creationId="{2D570D98-E52D-4389-A132-C9CBD735EA9D}"/>
          </ac:inkMkLst>
        </pc:inkChg>
        <pc:inkChg chg="add">
          <ac:chgData name="Florian Heise" userId="d2b58c9edf3b2c05" providerId="LiveId" clId="{3A4B346C-9A6D-4681-A9B0-F0FCED48F80D}" dt="2021-04-04T21:42:11.498" v="3"/>
          <ac:inkMkLst>
            <pc:docMk/>
            <pc:sldMk cId="3323710122" sldId="320"/>
            <ac:inkMk id="6" creationId="{1529E25C-65EF-4DC4-8318-C5C2190550BE}"/>
          </ac:inkMkLst>
        </pc:inkChg>
        <pc:inkChg chg="add">
          <ac:chgData name="Florian Heise" userId="d2b58c9edf3b2c05" providerId="LiveId" clId="{3A4B346C-9A6D-4681-A9B0-F0FCED48F80D}" dt="2021-04-04T21:42:11.498" v="3"/>
          <ac:inkMkLst>
            <pc:docMk/>
            <pc:sldMk cId="3323710122" sldId="320"/>
            <ac:inkMk id="7" creationId="{006055B4-AC51-4D0B-81D5-2B3C9DCE5FCE}"/>
          </ac:inkMkLst>
        </pc:inkChg>
        <pc:inkChg chg="add">
          <ac:chgData name="Florian Heise" userId="d2b58c9edf3b2c05" providerId="LiveId" clId="{3A4B346C-9A6D-4681-A9B0-F0FCED48F80D}" dt="2021-04-04T21:42:11.498" v="3"/>
          <ac:inkMkLst>
            <pc:docMk/>
            <pc:sldMk cId="3323710122" sldId="320"/>
            <ac:inkMk id="8" creationId="{F35FEF59-D8EF-4083-AF60-ED6452E139B0}"/>
          </ac:inkMkLst>
        </pc:inkChg>
        <pc:inkChg chg="add">
          <ac:chgData name="Florian Heise" userId="d2b58c9edf3b2c05" providerId="LiveId" clId="{3A4B346C-9A6D-4681-A9B0-F0FCED48F80D}" dt="2021-04-04T21:42:11.498" v="3"/>
          <ac:inkMkLst>
            <pc:docMk/>
            <pc:sldMk cId="3323710122" sldId="320"/>
            <ac:inkMk id="9" creationId="{9A7FD954-1F65-478C-8F24-A912CB5492F3}"/>
          </ac:inkMkLst>
        </pc:inkChg>
        <pc:inkChg chg="add">
          <ac:chgData name="Florian Heise" userId="d2b58c9edf3b2c05" providerId="LiveId" clId="{3A4B346C-9A6D-4681-A9B0-F0FCED48F80D}" dt="2021-04-04T21:42:11.498" v="3"/>
          <ac:inkMkLst>
            <pc:docMk/>
            <pc:sldMk cId="3323710122" sldId="320"/>
            <ac:inkMk id="10" creationId="{A6A2BAD8-47DF-492B-B6A4-AF5DD0FC2652}"/>
          </ac:inkMkLst>
        </pc:inkChg>
        <pc:inkChg chg="add">
          <ac:chgData name="Florian Heise" userId="d2b58c9edf3b2c05" providerId="LiveId" clId="{3A4B346C-9A6D-4681-A9B0-F0FCED48F80D}" dt="2021-04-04T21:42:11.498" v="3"/>
          <ac:inkMkLst>
            <pc:docMk/>
            <pc:sldMk cId="3323710122" sldId="320"/>
            <ac:inkMk id="11" creationId="{3CA86B19-9AB2-42F9-ADAC-674E5D2845CD}"/>
          </ac:inkMkLst>
        </pc:inkChg>
        <pc:inkChg chg="add">
          <ac:chgData name="Florian Heise" userId="d2b58c9edf3b2c05" providerId="LiveId" clId="{3A4B346C-9A6D-4681-A9B0-F0FCED48F80D}" dt="2021-04-04T21:42:11.498" v="3"/>
          <ac:inkMkLst>
            <pc:docMk/>
            <pc:sldMk cId="3323710122" sldId="320"/>
            <ac:inkMk id="12" creationId="{27A73F49-82E8-454E-8514-3B1CA957CE18}"/>
          </ac:inkMkLst>
        </pc:inkChg>
        <pc:inkChg chg="add">
          <ac:chgData name="Florian Heise" userId="d2b58c9edf3b2c05" providerId="LiveId" clId="{3A4B346C-9A6D-4681-A9B0-F0FCED48F80D}" dt="2021-04-04T21:42:11.498" v="3"/>
          <ac:inkMkLst>
            <pc:docMk/>
            <pc:sldMk cId="3323710122" sldId="320"/>
            <ac:inkMk id="13" creationId="{8BCF542F-347A-4F6B-9377-FF53853B78D5}"/>
          </ac:inkMkLst>
        </pc:inkChg>
        <pc:inkChg chg="add">
          <ac:chgData name="Florian Heise" userId="d2b58c9edf3b2c05" providerId="LiveId" clId="{3A4B346C-9A6D-4681-A9B0-F0FCED48F80D}" dt="2021-04-04T21:42:11.498" v="3"/>
          <ac:inkMkLst>
            <pc:docMk/>
            <pc:sldMk cId="3323710122" sldId="320"/>
            <ac:inkMk id="14" creationId="{4CE8E456-E606-4771-B99B-B1B36DDD7462}"/>
          </ac:inkMkLst>
        </pc:inkChg>
        <pc:inkChg chg="add">
          <ac:chgData name="Florian Heise" userId="d2b58c9edf3b2c05" providerId="LiveId" clId="{3A4B346C-9A6D-4681-A9B0-F0FCED48F80D}" dt="2021-04-04T21:42:11.498" v="3"/>
          <ac:inkMkLst>
            <pc:docMk/>
            <pc:sldMk cId="3323710122" sldId="320"/>
            <ac:inkMk id="15" creationId="{136ACDE6-BEF0-4C2B-8FD0-C3E540303556}"/>
          </ac:inkMkLst>
        </pc:inkChg>
        <pc:inkChg chg="add">
          <ac:chgData name="Florian Heise" userId="d2b58c9edf3b2c05" providerId="LiveId" clId="{3A4B346C-9A6D-4681-A9B0-F0FCED48F80D}" dt="2021-04-04T21:42:11.498" v="3"/>
          <ac:inkMkLst>
            <pc:docMk/>
            <pc:sldMk cId="3323710122" sldId="320"/>
            <ac:inkMk id="16" creationId="{B8E049AE-2A10-412F-9ADF-C27E50E24899}"/>
          </ac:inkMkLst>
        </pc:inkChg>
        <pc:inkChg chg="add">
          <ac:chgData name="Florian Heise" userId="d2b58c9edf3b2c05" providerId="LiveId" clId="{3A4B346C-9A6D-4681-A9B0-F0FCED48F80D}" dt="2021-04-04T21:42:11.498" v="3"/>
          <ac:inkMkLst>
            <pc:docMk/>
            <pc:sldMk cId="3323710122" sldId="320"/>
            <ac:inkMk id="17" creationId="{E824C673-F1DB-42F6-802E-FB49DD61446D}"/>
          </ac:inkMkLst>
        </pc:inkChg>
        <pc:inkChg chg="add">
          <ac:chgData name="Florian Heise" userId="d2b58c9edf3b2c05" providerId="LiveId" clId="{3A4B346C-9A6D-4681-A9B0-F0FCED48F80D}" dt="2021-04-04T21:42:11.498" v="3"/>
          <ac:inkMkLst>
            <pc:docMk/>
            <pc:sldMk cId="3323710122" sldId="320"/>
            <ac:inkMk id="18" creationId="{586D1A92-B12A-4A44-AFC9-0FC147CBEDA0}"/>
          </ac:inkMkLst>
        </pc:inkChg>
        <pc:inkChg chg="add">
          <ac:chgData name="Florian Heise" userId="d2b58c9edf3b2c05" providerId="LiveId" clId="{3A4B346C-9A6D-4681-A9B0-F0FCED48F80D}" dt="2021-04-04T21:42:11.498" v="3"/>
          <ac:inkMkLst>
            <pc:docMk/>
            <pc:sldMk cId="3323710122" sldId="320"/>
            <ac:inkMk id="19" creationId="{43DE0055-48E9-42CF-98A5-9A45B76B6942}"/>
          </ac:inkMkLst>
        </pc:inkChg>
      </pc:sldChg>
      <pc:sldChg chg="addSp">
        <pc:chgData name="Florian Heise" userId="d2b58c9edf3b2c05" providerId="LiveId" clId="{3A4B346C-9A6D-4681-A9B0-F0FCED48F80D}" dt="2021-04-04T21:42:11.498" v="3"/>
        <pc:sldMkLst>
          <pc:docMk/>
          <pc:sldMk cId="388945069" sldId="339"/>
        </pc:sldMkLst>
        <pc:inkChg chg="add">
          <ac:chgData name="Florian Heise" userId="d2b58c9edf3b2c05" providerId="LiveId" clId="{3A4B346C-9A6D-4681-A9B0-F0FCED48F80D}" dt="2021-04-04T21:42:11.498" v="3"/>
          <ac:inkMkLst>
            <pc:docMk/>
            <pc:sldMk cId="388945069" sldId="339"/>
            <ac:inkMk id="2" creationId="{5803E067-9AFD-440B-8685-8B66DBB8266A}"/>
          </ac:inkMkLst>
        </pc:inkChg>
        <pc:inkChg chg="add">
          <ac:chgData name="Florian Heise" userId="d2b58c9edf3b2c05" providerId="LiveId" clId="{3A4B346C-9A6D-4681-A9B0-F0FCED48F80D}" dt="2021-04-04T21:42:11.498" v="3"/>
          <ac:inkMkLst>
            <pc:docMk/>
            <pc:sldMk cId="388945069" sldId="339"/>
            <ac:inkMk id="3" creationId="{590D1FCF-75CF-4A3D-B4D4-92B2AC4A7EC2}"/>
          </ac:inkMkLst>
        </pc:inkChg>
        <pc:inkChg chg="add">
          <ac:chgData name="Florian Heise" userId="d2b58c9edf3b2c05" providerId="LiveId" clId="{3A4B346C-9A6D-4681-A9B0-F0FCED48F80D}" dt="2021-04-04T21:42:11.498" v="3"/>
          <ac:inkMkLst>
            <pc:docMk/>
            <pc:sldMk cId="388945069" sldId="339"/>
            <ac:inkMk id="5" creationId="{E3C85E50-C928-4961-BD9A-6F748798C055}"/>
          </ac:inkMkLst>
        </pc:inkChg>
        <pc:inkChg chg="add">
          <ac:chgData name="Florian Heise" userId="d2b58c9edf3b2c05" providerId="LiveId" clId="{3A4B346C-9A6D-4681-A9B0-F0FCED48F80D}" dt="2021-04-04T21:42:11.498" v="3"/>
          <ac:inkMkLst>
            <pc:docMk/>
            <pc:sldMk cId="388945069" sldId="339"/>
            <ac:inkMk id="6" creationId="{CAEA3FD2-771D-4338-8B40-FC515A86DF0D}"/>
          </ac:inkMkLst>
        </pc:inkChg>
        <pc:inkChg chg="add">
          <ac:chgData name="Florian Heise" userId="d2b58c9edf3b2c05" providerId="LiveId" clId="{3A4B346C-9A6D-4681-A9B0-F0FCED48F80D}" dt="2021-04-04T21:42:11.498" v="3"/>
          <ac:inkMkLst>
            <pc:docMk/>
            <pc:sldMk cId="388945069" sldId="339"/>
            <ac:inkMk id="8" creationId="{F8AD6D0C-CADC-462C-8B31-489AB2F9EEF5}"/>
          </ac:inkMkLst>
        </pc:inkChg>
        <pc:inkChg chg="add">
          <ac:chgData name="Florian Heise" userId="d2b58c9edf3b2c05" providerId="LiveId" clId="{3A4B346C-9A6D-4681-A9B0-F0FCED48F80D}" dt="2021-04-04T21:42:11.498" v="3"/>
          <ac:inkMkLst>
            <pc:docMk/>
            <pc:sldMk cId="388945069" sldId="339"/>
            <ac:inkMk id="9" creationId="{6920CE90-2AC3-49E1-881D-577E3C5453A6}"/>
          </ac:inkMkLst>
        </pc:inkChg>
      </pc:sldChg>
      <pc:sldChg chg="addSp">
        <pc:chgData name="Florian Heise" userId="d2b58c9edf3b2c05" providerId="LiveId" clId="{3A4B346C-9A6D-4681-A9B0-F0FCED48F80D}" dt="2021-04-04T21:42:11.498" v="3"/>
        <pc:sldMkLst>
          <pc:docMk/>
          <pc:sldMk cId="4139301781" sldId="352"/>
        </pc:sldMkLst>
        <pc:inkChg chg="add">
          <ac:chgData name="Florian Heise" userId="d2b58c9edf3b2c05" providerId="LiveId" clId="{3A4B346C-9A6D-4681-A9B0-F0FCED48F80D}" dt="2021-04-04T21:42:11.498" v="3"/>
          <ac:inkMkLst>
            <pc:docMk/>
            <pc:sldMk cId="4139301781" sldId="352"/>
            <ac:inkMk id="3" creationId="{3B4C8AEB-DF60-4CCA-B481-5C7B487D3A3B}"/>
          </ac:inkMkLst>
        </pc:inkChg>
      </pc:sldChg>
      <pc:sldChg chg="addSp">
        <pc:chgData name="Florian Heise" userId="d2b58c9edf3b2c05" providerId="LiveId" clId="{3A4B346C-9A6D-4681-A9B0-F0FCED48F80D}" dt="2021-04-04T21:42:11.498" v="3"/>
        <pc:sldMkLst>
          <pc:docMk/>
          <pc:sldMk cId="2746426187" sldId="387"/>
        </pc:sldMkLst>
        <pc:inkChg chg="add">
          <ac:chgData name="Florian Heise" userId="d2b58c9edf3b2c05" providerId="LiveId" clId="{3A4B346C-9A6D-4681-A9B0-F0FCED48F80D}" dt="2021-04-04T21:42:11.498" v="3"/>
          <ac:inkMkLst>
            <pc:docMk/>
            <pc:sldMk cId="2746426187" sldId="387"/>
            <ac:inkMk id="2" creationId="{B0A573C0-EAD4-496E-B5A0-7CB662400E18}"/>
          </ac:inkMkLst>
        </pc:inkChg>
        <pc:inkChg chg="add">
          <ac:chgData name="Florian Heise" userId="d2b58c9edf3b2c05" providerId="LiveId" clId="{3A4B346C-9A6D-4681-A9B0-F0FCED48F80D}" dt="2021-04-04T21:42:11.498" v="3"/>
          <ac:inkMkLst>
            <pc:docMk/>
            <pc:sldMk cId="2746426187" sldId="387"/>
            <ac:inkMk id="3" creationId="{07BC00E1-9482-466D-939D-97092BDC2615}"/>
          </ac:inkMkLst>
        </pc:inkChg>
        <pc:inkChg chg="add">
          <ac:chgData name="Florian Heise" userId="d2b58c9edf3b2c05" providerId="LiveId" clId="{3A4B346C-9A6D-4681-A9B0-F0FCED48F80D}" dt="2021-04-04T21:42:11.498" v="3"/>
          <ac:inkMkLst>
            <pc:docMk/>
            <pc:sldMk cId="2746426187" sldId="387"/>
            <ac:inkMk id="4" creationId="{FFDA3981-20EB-487C-BD75-A8B494821F12}"/>
          </ac:inkMkLst>
        </pc:inkChg>
        <pc:inkChg chg="add">
          <ac:chgData name="Florian Heise" userId="d2b58c9edf3b2c05" providerId="LiveId" clId="{3A4B346C-9A6D-4681-A9B0-F0FCED48F80D}" dt="2021-04-04T21:42:11.498" v="3"/>
          <ac:inkMkLst>
            <pc:docMk/>
            <pc:sldMk cId="2746426187" sldId="387"/>
            <ac:inkMk id="6" creationId="{AE99CCA8-56D9-4562-AC00-C1E1FBC01939}"/>
          </ac:inkMkLst>
        </pc:inkChg>
        <pc:inkChg chg="add">
          <ac:chgData name="Florian Heise" userId="d2b58c9edf3b2c05" providerId="LiveId" clId="{3A4B346C-9A6D-4681-A9B0-F0FCED48F80D}" dt="2021-04-04T21:42:11.498" v="3"/>
          <ac:inkMkLst>
            <pc:docMk/>
            <pc:sldMk cId="2746426187" sldId="387"/>
            <ac:inkMk id="8" creationId="{47C40E75-C4B2-4506-B32A-177A3519A445}"/>
          </ac:inkMkLst>
        </pc:inkChg>
        <pc:inkChg chg="add">
          <ac:chgData name="Florian Heise" userId="d2b58c9edf3b2c05" providerId="LiveId" clId="{3A4B346C-9A6D-4681-A9B0-F0FCED48F80D}" dt="2021-04-04T21:42:11.498" v="3"/>
          <ac:inkMkLst>
            <pc:docMk/>
            <pc:sldMk cId="2746426187" sldId="387"/>
            <ac:inkMk id="10" creationId="{615F51FB-70E2-4D04-ABC3-94A633922F20}"/>
          </ac:inkMkLst>
        </pc:inkChg>
        <pc:inkChg chg="add">
          <ac:chgData name="Florian Heise" userId="d2b58c9edf3b2c05" providerId="LiveId" clId="{3A4B346C-9A6D-4681-A9B0-F0FCED48F80D}" dt="2021-04-04T21:42:11.498" v="3"/>
          <ac:inkMkLst>
            <pc:docMk/>
            <pc:sldMk cId="2746426187" sldId="387"/>
            <ac:inkMk id="11" creationId="{9A3135EA-629C-4021-97EB-4EBA904F1A84}"/>
          </ac:inkMkLst>
        </pc:inkChg>
        <pc:inkChg chg="add">
          <ac:chgData name="Florian Heise" userId="d2b58c9edf3b2c05" providerId="LiveId" clId="{3A4B346C-9A6D-4681-A9B0-F0FCED48F80D}" dt="2021-04-04T21:42:11.498" v="3"/>
          <ac:inkMkLst>
            <pc:docMk/>
            <pc:sldMk cId="2746426187" sldId="387"/>
            <ac:inkMk id="12" creationId="{F47FECA1-A304-47DB-A407-043CB8FD4FEB}"/>
          </ac:inkMkLst>
        </pc:inkChg>
        <pc:inkChg chg="add">
          <ac:chgData name="Florian Heise" userId="d2b58c9edf3b2c05" providerId="LiveId" clId="{3A4B346C-9A6D-4681-A9B0-F0FCED48F80D}" dt="2021-04-04T21:42:11.498" v="3"/>
          <ac:inkMkLst>
            <pc:docMk/>
            <pc:sldMk cId="2746426187" sldId="387"/>
            <ac:inkMk id="13" creationId="{FF0A6B92-80CC-4BB1-B552-746FC0179E02}"/>
          </ac:inkMkLst>
        </pc:inkChg>
        <pc:inkChg chg="add">
          <ac:chgData name="Florian Heise" userId="d2b58c9edf3b2c05" providerId="LiveId" clId="{3A4B346C-9A6D-4681-A9B0-F0FCED48F80D}" dt="2021-04-04T21:42:11.498" v="3"/>
          <ac:inkMkLst>
            <pc:docMk/>
            <pc:sldMk cId="2746426187" sldId="387"/>
            <ac:inkMk id="14" creationId="{C0E8401C-A66C-44FC-8A7A-4CDF6F6056B3}"/>
          </ac:inkMkLst>
        </pc:inkChg>
        <pc:inkChg chg="add">
          <ac:chgData name="Florian Heise" userId="d2b58c9edf3b2c05" providerId="LiveId" clId="{3A4B346C-9A6D-4681-A9B0-F0FCED48F80D}" dt="2021-04-04T21:42:11.498" v="3"/>
          <ac:inkMkLst>
            <pc:docMk/>
            <pc:sldMk cId="2746426187" sldId="387"/>
            <ac:inkMk id="15" creationId="{20B2677D-7CC9-4674-B93D-782769D3014A}"/>
          </ac:inkMkLst>
        </pc:inkChg>
        <pc:inkChg chg="add">
          <ac:chgData name="Florian Heise" userId="d2b58c9edf3b2c05" providerId="LiveId" clId="{3A4B346C-9A6D-4681-A9B0-F0FCED48F80D}" dt="2021-04-04T21:42:11.498" v="3"/>
          <ac:inkMkLst>
            <pc:docMk/>
            <pc:sldMk cId="2746426187" sldId="387"/>
            <ac:inkMk id="16" creationId="{1A4DA60B-77A4-4EA1-8C4E-FD81FED00A9C}"/>
          </ac:inkMkLst>
        </pc:inkChg>
        <pc:inkChg chg="add">
          <ac:chgData name="Florian Heise" userId="d2b58c9edf3b2c05" providerId="LiveId" clId="{3A4B346C-9A6D-4681-A9B0-F0FCED48F80D}" dt="2021-04-04T21:42:11.498" v="3"/>
          <ac:inkMkLst>
            <pc:docMk/>
            <pc:sldMk cId="2746426187" sldId="387"/>
            <ac:inkMk id="17" creationId="{9C5CB3E3-EFD4-4BBB-AB65-2A9D2914DF1F}"/>
          </ac:inkMkLst>
        </pc:inkChg>
        <pc:inkChg chg="add">
          <ac:chgData name="Florian Heise" userId="d2b58c9edf3b2c05" providerId="LiveId" clId="{3A4B346C-9A6D-4681-A9B0-F0FCED48F80D}" dt="2021-04-04T21:42:11.498" v="3"/>
          <ac:inkMkLst>
            <pc:docMk/>
            <pc:sldMk cId="2746426187" sldId="387"/>
            <ac:inkMk id="18" creationId="{2EEBA93F-6905-4E4D-9FDB-4449F9FA0D6A}"/>
          </ac:inkMkLst>
        </pc:inkChg>
        <pc:inkChg chg="add">
          <ac:chgData name="Florian Heise" userId="d2b58c9edf3b2c05" providerId="LiveId" clId="{3A4B346C-9A6D-4681-A9B0-F0FCED48F80D}" dt="2021-04-04T21:42:11.498" v="3"/>
          <ac:inkMkLst>
            <pc:docMk/>
            <pc:sldMk cId="2746426187" sldId="387"/>
            <ac:inkMk id="19" creationId="{40071119-19B0-4952-8DA3-8BC11E00AFD5}"/>
          </ac:inkMkLst>
        </pc:inkChg>
        <pc:inkChg chg="add">
          <ac:chgData name="Florian Heise" userId="d2b58c9edf3b2c05" providerId="LiveId" clId="{3A4B346C-9A6D-4681-A9B0-F0FCED48F80D}" dt="2021-04-04T21:42:11.498" v="3"/>
          <ac:inkMkLst>
            <pc:docMk/>
            <pc:sldMk cId="2746426187" sldId="387"/>
            <ac:inkMk id="20" creationId="{078E6162-4FEF-4941-B426-CA39E11BE82A}"/>
          </ac:inkMkLst>
        </pc:inkChg>
        <pc:inkChg chg="add">
          <ac:chgData name="Florian Heise" userId="d2b58c9edf3b2c05" providerId="LiveId" clId="{3A4B346C-9A6D-4681-A9B0-F0FCED48F80D}" dt="2021-04-04T21:42:11.498" v="3"/>
          <ac:inkMkLst>
            <pc:docMk/>
            <pc:sldMk cId="2746426187" sldId="387"/>
            <ac:inkMk id="21" creationId="{DC822E52-DE14-4C41-9196-16857A72809C}"/>
          </ac:inkMkLst>
        </pc:inkChg>
        <pc:inkChg chg="add">
          <ac:chgData name="Florian Heise" userId="d2b58c9edf3b2c05" providerId="LiveId" clId="{3A4B346C-9A6D-4681-A9B0-F0FCED48F80D}" dt="2021-04-04T21:42:11.498" v="3"/>
          <ac:inkMkLst>
            <pc:docMk/>
            <pc:sldMk cId="2746426187" sldId="387"/>
            <ac:inkMk id="22" creationId="{A2521F8E-9D89-4E03-8303-46FE0D03A509}"/>
          </ac:inkMkLst>
        </pc:inkChg>
        <pc:inkChg chg="add">
          <ac:chgData name="Florian Heise" userId="d2b58c9edf3b2c05" providerId="LiveId" clId="{3A4B346C-9A6D-4681-A9B0-F0FCED48F80D}" dt="2021-04-04T21:42:11.498" v="3"/>
          <ac:inkMkLst>
            <pc:docMk/>
            <pc:sldMk cId="2746426187" sldId="387"/>
            <ac:inkMk id="23" creationId="{22ADE2C8-89AB-402A-95EC-7B41A1AA7E83}"/>
          </ac:inkMkLst>
        </pc:inkChg>
      </pc:sldChg>
      <pc:sldChg chg="addSp">
        <pc:chgData name="Florian Heise" userId="d2b58c9edf3b2c05" providerId="LiveId" clId="{3A4B346C-9A6D-4681-A9B0-F0FCED48F80D}" dt="2021-04-04T21:42:11.498" v="3"/>
        <pc:sldMkLst>
          <pc:docMk/>
          <pc:sldMk cId="3601147587" sldId="388"/>
        </pc:sldMkLst>
        <pc:inkChg chg="add">
          <ac:chgData name="Florian Heise" userId="d2b58c9edf3b2c05" providerId="LiveId" clId="{3A4B346C-9A6D-4681-A9B0-F0FCED48F80D}" dt="2021-04-04T21:42:11.498" v="3"/>
          <ac:inkMkLst>
            <pc:docMk/>
            <pc:sldMk cId="3601147587" sldId="388"/>
            <ac:inkMk id="2" creationId="{9F3E1155-B31B-4C2D-BE94-CEA6A475BD95}"/>
          </ac:inkMkLst>
        </pc:inkChg>
        <pc:inkChg chg="add">
          <ac:chgData name="Florian Heise" userId="d2b58c9edf3b2c05" providerId="LiveId" clId="{3A4B346C-9A6D-4681-A9B0-F0FCED48F80D}" dt="2021-04-04T21:42:11.498" v="3"/>
          <ac:inkMkLst>
            <pc:docMk/>
            <pc:sldMk cId="3601147587" sldId="388"/>
            <ac:inkMk id="3" creationId="{F398AC6F-AF24-478D-8AEB-8F7977F52514}"/>
          </ac:inkMkLst>
        </pc:inkChg>
        <pc:inkChg chg="add">
          <ac:chgData name="Florian Heise" userId="d2b58c9edf3b2c05" providerId="LiveId" clId="{3A4B346C-9A6D-4681-A9B0-F0FCED48F80D}" dt="2021-04-04T21:42:11.498" v="3"/>
          <ac:inkMkLst>
            <pc:docMk/>
            <pc:sldMk cId="3601147587" sldId="388"/>
            <ac:inkMk id="5" creationId="{D28B38F8-3638-4052-9A8B-E76550D043C6}"/>
          </ac:inkMkLst>
        </pc:inkChg>
        <pc:inkChg chg="add">
          <ac:chgData name="Florian Heise" userId="d2b58c9edf3b2c05" providerId="LiveId" clId="{3A4B346C-9A6D-4681-A9B0-F0FCED48F80D}" dt="2021-04-04T21:42:11.498" v="3"/>
          <ac:inkMkLst>
            <pc:docMk/>
            <pc:sldMk cId="3601147587" sldId="388"/>
            <ac:inkMk id="7" creationId="{A1D6B819-FA3A-450B-A7E7-9C10D2AF2D77}"/>
          </ac:inkMkLst>
        </pc:inkChg>
        <pc:inkChg chg="add">
          <ac:chgData name="Florian Heise" userId="d2b58c9edf3b2c05" providerId="LiveId" clId="{3A4B346C-9A6D-4681-A9B0-F0FCED48F80D}" dt="2021-04-04T21:42:11.498" v="3"/>
          <ac:inkMkLst>
            <pc:docMk/>
            <pc:sldMk cId="3601147587" sldId="388"/>
            <ac:inkMk id="9" creationId="{FCA014B4-56ED-4698-98FC-F30EE65CE7AE}"/>
          </ac:inkMkLst>
        </pc:inkChg>
        <pc:inkChg chg="add">
          <ac:chgData name="Florian Heise" userId="d2b58c9edf3b2c05" providerId="LiveId" clId="{3A4B346C-9A6D-4681-A9B0-F0FCED48F80D}" dt="2021-04-04T21:42:11.498" v="3"/>
          <ac:inkMkLst>
            <pc:docMk/>
            <pc:sldMk cId="3601147587" sldId="388"/>
            <ac:inkMk id="10" creationId="{323CB0A3-78AF-4599-A3E9-10C89CF0C688}"/>
          </ac:inkMkLst>
        </pc:inkChg>
        <pc:inkChg chg="add">
          <ac:chgData name="Florian Heise" userId="d2b58c9edf3b2c05" providerId="LiveId" clId="{3A4B346C-9A6D-4681-A9B0-F0FCED48F80D}" dt="2021-04-04T21:42:11.498" v="3"/>
          <ac:inkMkLst>
            <pc:docMk/>
            <pc:sldMk cId="3601147587" sldId="388"/>
            <ac:inkMk id="11" creationId="{E890B1A0-0283-4DD4-ACA3-6A38A50EC353}"/>
          </ac:inkMkLst>
        </pc:inkChg>
        <pc:inkChg chg="add">
          <ac:chgData name="Florian Heise" userId="d2b58c9edf3b2c05" providerId="LiveId" clId="{3A4B346C-9A6D-4681-A9B0-F0FCED48F80D}" dt="2021-04-04T21:42:11.498" v="3"/>
          <ac:inkMkLst>
            <pc:docMk/>
            <pc:sldMk cId="3601147587" sldId="388"/>
            <ac:inkMk id="12" creationId="{068FAC84-CD2E-4BE8-8EDC-AA12717953C5}"/>
          </ac:inkMkLst>
        </pc:inkChg>
        <pc:inkChg chg="add">
          <ac:chgData name="Florian Heise" userId="d2b58c9edf3b2c05" providerId="LiveId" clId="{3A4B346C-9A6D-4681-A9B0-F0FCED48F80D}" dt="2021-04-04T21:42:11.498" v="3"/>
          <ac:inkMkLst>
            <pc:docMk/>
            <pc:sldMk cId="3601147587" sldId="388"/>
            <ac:inkMk id="13" creationId="{2C522FD0-83D6-425B-BAB7-2F69A10660B3}"/>
          </ac:inkMkLst>
        </pc:inkChg>
        <pc:inkChg chg="add">
          <ac:chgData name="Florian Heise" userId="d2b58c9edf3b2c05" providerId="LiveId" clId="{3A4B346C-9A6D-4681-A9B0-F0FCED48F80D}" dt="2021-04-04T21:42:11.498" v="3"/>
          <ac:inkMkLst>
            <pc:docMk/>
            <pc:sldMk cId="3601147587" sldId="388"/>
            <ac:inkMk id="14" creationId="{931B19FE-5323-436A-A80F-485A4C17DA26}"/>
          </ac:inkMkLst>
        </pc:inkChg>
        <pc:inkChg chg="add">
          <ac:chgData name="Florian Heise" userId="d2b58c9edf3b2c05" providerId="LiveId" clId="{3A4B346C-9A6D-4681-A9B0-F0FCED48F80D}" dt="2021-04-04T21:42:11.498" v="3"/>
          <ac:inkMkLst>
            <pc:docMk/>
            <pc:sldMk cId="3601147587" sldId="388"/>
            <ac:inkMk id="15" creationId="{81056BF1-D5F1-4F12-A75C-449C60D956E7}"/>
          </ac:inkMkLst>
        </pc:inkChg>
        <pc:inkChg chg="add">
          <ac:chgData name="Florian Heise" userId="d2b58c9edf3b2c05" providerId="LiveId" clId="{3A4B346C-9A6D-4681-A9B0-F0FCED48F80D}" dt="2021-04-04T21:42:11.498" v="3"/>
          <ac:inkMkLst>
            <pc:docMk/>
            <pc:sldMk cId="3601147587" sldId="388"/>
            <ac:inkMk id="16" creationId="{F97C19A7-574F-4577-BCCE-B13C378FD270}"/>
          </ac:inkMkLst>
        </pc:inkChg>
      </pc:sldChg>
      <pc:sldChg chg="addSp">
        <pc:chgData name="Florian Heise" userId="d2b58c9edf3b2c05" providerId="LiveId" clId="{3A4B346C-9A6D-4681-A9B0-F0FCED48F80D}" dt="2021-04-04T21:42:11.498" v="3"/>
        <pc:sldMkLst>
          <pc:docMk/>
          <pc:sldMk cId="2530898436" sldId="389"/>
        </pc:sldMkLst>
        <pc:inkChg chg="add">
          <ac:chgData name="Florian Heise" userId="d2b58c9edf3b2c05" providerId="LiveId" clId="{3A4B346C-9A6D-4681-A9B0-F0FCED48F80D}" dt="2021-04-04T21:42:11.498" v="3"/>
          <ac:inkMkLst>
            <pc:docMk/>
            <pc:sldMk cId="2530898436" sldId="389"/>
            <ac:inkMk id="3" creationId="{2E8982B0-425C-4B59-A92B-CBD56AAF063F}"/>
          </ac:inkMkLst>
        </pc:inkChg>
        <pc:inkChg chg="add">
          <ac:chgData name="Florian Heise" userId="d2b58c9edf3b2c05" providerId="LiveId" clId="{3A4B346C-9A6D-4681-A9B0-F0FCED48F80D}" dt="2021-04-04T21:42:11.498" v="3"/>
          <ac:inkMkLst>
            <pc:docMk/>
            <pc:sldMk cId="2530898436" sldId="389"/>
            <ac:inkMk id="5" creationId="{1A9054E4-70C3-4A90-AEDC-3FFE48DF1D34}"/>
          </ac:inkMkLst>
        </pc:inkChg>
        <pc:inkChg chg="add">
          <ac:chgData name="Florian Heise" userId="d2b58c9edf3b2c05" providerId="LiveId" clId="{3A4B346C-9A6D-4681-A9B0-F0FCED48F80D}" dt="2021-04-04T21:42:11.498" v="3"/>
          <ac:inkMkLst>
            <pc:docMk/>
            <pc:sldMk cId="2530898436" sldId="389"/>
            <ac:inkMk id="7" creationId="{29CCD823-C376-48B5-A5C9-500E214C6919}"/>
          </ac:inkMkLst>
        </pc:inkChg>
        <pc:inkChg chg="add">
          <ac:chgData name="Florian Heise" userId="d2b58c9edf3b2c05" providerId="LiveId" clId="{3A4B346C-9A6D-4681-A9B0-F0FCED48F80D}" dt="2021-04-04T21:42:11.498" v="3"/>
          <ac:inkMkLst>
            <pc:docMk/>
            <pc:sldMk cId="2530898436" sldId="389"/>
            <ac:inkMk id="8" creationId="{16E0DC16-41A7-48B3-BF94-BE5A963978C6}"/>
          </ac:inkMkLst>
        </pc:inkChg>
        <pc:inkChg chg="add">
          <ac:chgData name="Florian Heise" userId="d2b58c9edf3b2c05" providerId="LiveId" clId="{3A4B346C-9A6D-4681-A9B0-F0FCED48F80D}" dt="2021-04-04T21:42:11.498" v="3"/>
          <ac:inkMkLst>
            <pc:docMk/>
            <pc:sldMk cId="2530898436" sldId="389"/>
            <ac:inkMk id="9" creationId="{FE359B99-60CD-4578-BF45-D81D2C6DB0EE}"/>
          </ac:inkMkLst>
        </pc:inkChg>
        <pc:inkChg chg="add">
          <ac:chgData name="Florian Heise" userId="d2b58c9edf3b2c05" providerId="LiveId" clId="{3A4B346C-9A6D-4681-A9B0-F0FCED48F80D}" dt="2021-04-04T21:42:11.498" v="3"/>
          <ac:inkMkLst>
            <pc:docMk/>
            <pc:sldMk cId="2530898436" sldId="389"/>
            <ac:inkMk id="10" creationId="{D77EEECF-4005-40BB-AD6F-4E28C296B1F1}"/>
          </ac:inkMkLst>
        </pc:inkChg>
        <pc:inkChg chg="add">
          <ac:chgData name="Florian Heise" userId="d2b58c9edf3b2c05" providerId="LiveId" clId="{3A4B346C-9A6D-4681-A9B0-F0FCED48F80D}" dt="2021-04-04T21:42:11.498" v="3"/>
          <ac:inkMkLst>
            <pc:docMk/>
            <pc:sldMk cId="2530898436" sldId="389"/>
            <ac:inkMk id="11" creationId="{5E2C5B73-1AAC-4195-8341-5A1C67AB8385}"/>
          </ac:inkMkLst>
        </pc:inkChg>
        <pc:inkChg chg="add">
          <ac:chgData name="Florian Heise" userId="d2b58c9edf3b2c05" providerId="LiveId" clId="{3A4B346C-9A6D-4681-A9B0-F0FCED48F80D}" dt="2021-04-04T21:42:11.498" v="3"/>
          <ac:inkMkLst>
            <pc:docMk/>
            <pc:sldMk cId="2530898436" sldId="389"/>
            <ac:inkMk id="12" creationId="{BACE7F62-D1AC-402F-9625-EABCD6CCDCF7}"/>
          </ac:inkMkLst>
        </pc:inkChg>
        <pc:inkChg chg="add">
          <ac:chgData name="Florian Heise" userId="d2b58c9edf3b2c05" providerId="LiveId" clId="{3A4B346C-9A6D-4681-A9B0-F0FCED48F80D}" dt="2021-04-04T21:42:11.498" v="3"/>
          <ac:inkMkLst>
            <pc:docMk/>
            <pc:sldMk cId="2530898436" sldId="389"/>
            <ac:inkMk id="13" creationId="{D75A55CC-FD3D-4FB1-A940-75779EFC152A}"/>
          </ac:inkMkLst>
        </pc:inkChg>
        <pc:inkChg chg="add">
          <ac:chgData name="Florian Heise" userId="d2b58c9edf3b2c05" providerId="LiveId" clId="{3A4B346C-9A6D-4681-A9B0-F0FCED48F80D}" dt="2021-04-04T21:42:11.498" v="3"/>
          <ac:inkMkLst>
            <pc:docMk/>
            <pc:sldMk cId="2530898436" sldId="389"/>
            <ac:inkMk id="14" creationId="{F0AA3ADA-ADF0-4F20-827E-98A9313CEAF1}"/>
          </ac:inkMkLst>
        </pc:inkChg>
        <pc:inkChg chg="add">
          <ac:chgData name="Florian Heise" userId="d2b58c9edf3b2c05" providerId="LiveId" clId="{3A4B346C-9A6D-4681-A9B0-F0FCED48F80D}" dt="2021-04-04T21:42:11.498" v="3"/>
          <ac:inkMkLst>
            <pc:docMk/>
            <pc:sldMk cId="2530898436" sldId="389"/>
            <ac:inkMk id="15" creationId="{E457F691-D6E2-4D8D-8B8A-8919721B20E5}"/>
          </ac:inkMkLst>
        </pc:inkChg>
        <pc:inkChg chg="add">
          <ac:chgData name="Florian Heise" userId="d2b58c9edf3b2c05" providerId="LiveId" clId="{3A4B346C-9A6D-4681-A9B0-F0FCED48F80D}" dt="2021-04-04T21:42:11.498" v="3"/>
          <ac:inkMkLst>
            <pc:docMk/>
            <pc:sldMk cId="2530898436" sldId="389"/>
            <ac:inkMk id="16" creationId="{E8578585-DE7D-4767-AE4B-737FF790CA90}"/>
          </ac:inkMkLst>
        </pc:inkChg>
        <pc:inkChg chg="add">
          <ac:chgData name="Florian Heise" userId="d2b58c9edf3b2c05" providerId="LiveId" clId="{3A4B346C-9A6D-4681-A9B0-F0FCED48F80D}" dt="2021-04-04T21:42:11.498" v="3"/>
          <ac:inkMkLst>
            <pc:docMk/>
            <pc:sldMk cId="2530898436" sldId="389"/>
            <ac:inkMk id="17" creationId="{A6283F7B-253E-4385-93E3-DF0A5722EBBC}"/>
          </ac:inkMkLst>
        </pc:inkChg>
        <pc:inkChg chg="add">
          <ac:chgData name="Florian Heise" userId="d2b58c9edf3b2c05" providerId="LiveId" clId="{3A4B346C-9A6D-4681-A9B0-F0FCED48F80D}" dt="2021-04-04T21:42:11.498" v="3"/>
          <ac:inkMkLst>
            <pc:docMk/>
            <pc:sldMk cId="2530898436" sldId="389"/>
            <ac:inkMk id="18" creationId="{9AA2D3F4-AD67-45B7-BCAB-4D34D2950934}"/>
          </ac:inkMkLst>
        </pc:inkChg>
        <pc:inkChg chg="add">
          <ac:chgData name="Florian Heise" userId="d2b58c9edf3b2c05" providerId="LiveId" clId="{3A4B346C-9A6D-4681-A9B0-F0FCED48F80D}" dt="2021-04-04T21:42:11.498" v="3"/>
          <ac:inkMkLst>
            <pc:docMk/>
            <pc:sldMk cId="2530898436" sldId="389"/>
            <ac:inkMk id="19" creationId="{E039CF0F-64D1-49A2-8C75-17F1A37301C5}"/>
          </ac:inkMkLst>
        </pc:inkChg>
        <pc:inkChg chg="add">
          <ac:chgData name="Florian Heise" userId="d2b58c9edf3b2c05" providerId="LiveId" clId="{3A4B346C-9A6D-4681-A9B0-F0FCED48F80D}" dt="2021-04-04T21:42:11.498" v="3"/>
          <ac:inkMkLst>
            <pc:docMk/>
            <pc:sldMk cId="2530898436" sldId="389"/>
            <ac:inkMk id="20" creationId="{CB618469-A56F-4CD8-97DD-FECF2C5C92DB}"/>
          </ac:inkMkLst>
        </pc:inkChg>
        <pc:inkChg chg="add">
          <ac:chgData name="Florian Heise" userId="d2b58c9edf3b2c05" providerId="LiveId" clId="{3A4B346C-9A6D-4681-A9B0-F0FCED48F80D}" dt="2021-04-04T21:42:11.498" v="3"/>
          <ac:inkMkLst>
            <pc:docMk/>
            <pc:sldMk cId="2530898436" sldId="389"/>
            <ac:inkMk id="21" creationId="{6800EFC1-FD8A-4527-A90A-CE89B57E470E}"/>
          </ac:inkMkLst>
        </pc:inkChg>
        <pc:inkChg chg="add">
          <ac:chgData name="Florian Heise" userId="d2b58c9edf3b2c05" providerId="LiveId" clId="{3A4B346C-9A6D-4681-A9B0-F0FCED48F80D}" dt="2021-04-04T21:42:11.498" v="3"/>
          <ac:inkMkLst>
            <pc:docMk/>
            <pc:sldMk cId="2530898436" sldId="389"/>
            <ac:inkMk id="22" creationId="{05D28AF2-D071-4864-AF54-D10B59E8DAAA}"/>
          </ac:inkMkLst>
        </pc:inkChg>
        <pc:inkChg chg="add">
          <ac:chgData name="Florian Heise" userId="d2b58c9edf3b2c05" providerId="LiveId" clId="{3A4B346C-9A6D-4681-A9B0-F0FCED48F80D}" dt="2021-04-04T21:42:11.498" v="3"/>
          <ac:inkMkLst>
            <pc:docMk/>
            <pc:sldMk cId="2530898436" sldId="389"/>
            <ac:inkMk id="23" creationId="{8379A61D-F27D-459C-959B-D302FA7886F0}"/>
          </ac:inkMkLst>
        </pc:inkChg>
        <pc:inkChg chg="add">
          <ac:chgData name="Florian Heise" userId="d2b58c9edf3b2c05" providerId="LiveId" clId="{3A4B346C-9A6D-4681-A9B0-F0FCED48F80D}" dt="2021-04-04T21:42:11.498" v="3"/>
          <ac:inkMkLst>
            <pc:docMk/>
            <pc:sldMk cId="2530898436" sldId="389"/>
            <ac:inkMk id="24" creationId="{5FD9C121-79E4-46E6-81F7-544A20EEE5A9}"/>
          </ac:inkMkLst>
        </pc:inkChg>
        <pc:inkChg chg="add">
          <ac:chgData name="Florian Heise" userId="d2b58c9edf3b2c05" providerId="LiveId" clId="{3A4B346C-9A6D-4681-A9B0-F0FCED48F80D}" dt="2021-04-04T21:42:11.498" v="3"/>
          <ac:inkMkLst>
            <pc:docMk/>
            <pc:sldMk cId="2530898436" sldId="389"/>
            <ac:inkMk id="25" creationId="{66150FB0-57EF-4109-8257-8B68A27AD725}"/>
          </ac:inkMkLst>
        </pc:inkChg>
      </pc:sldChg>
      <pc:sldChg chg="addSp">
        <pc:chgData name="Florian Heise" userId="d2b58c9edf3b2c05" providerId="LiveId" clId="{3A4B346C-9A6D-4681-A9B0-F0FCED48F80D}" dt="2021-04-04T21:42:11.498" v="3"/>
        <pc:sldMkLst>
          <pc:docMk/>
          <pc:sldMk cId="1923710925" sldId="390"/>
        </pc:sldMkLst>
        <pc:inkChg chg="add">
          <ac:chgData name="Florian Heise" userId="d2b58c9edf3b2c05" providerId="LiveId" clId="{3A4B346C-9A6D-4681-A9B0-F0FCED48F80D}" dt="2021-04-04T21:42:11.498" v="3"/>
          <ac:inkMkLst>
            <pc:docMk/>
            <pc:sldMk cId="1923710925" sldId="390"/>
            <ac:inkMk id="3" creationId="{B1A7FD78-1330-441C-ABD0-618C1BA99381}"/>
          </ac:inkMkLst>
        </pc:inkChg>
        <pc:inkChg chg="add">
          <ac:chgData name="Florian Heise" userId="d2b58c9edf3b2c05" providerId="LiveId" clId="{3A4B346C-9A6D-4681-A9B0-F0FCED48F80D}" dt="2021-04-04T21:42:11.498" v="3"/>
          <ac:inkMkLst>
            <pc:docMk/>
            <pc:sldMk cId="1923710925" sldId="390"/>
            <ac:inkMk id="5" creationId="{A1901971-B85F-4D43-A45B-70944E4DBD37}"/>
          </ac:inkMkLst>
        </pc:inkChg>
        <pc:inkChg chg="add">
          <ac:chgData name="Florian Heise" userId="d2b58c9edf3b2c05" providerId="LiveId" clId="{3A4B346C-9A6D-4681-A9B0-F0FCED48F80D}" dt="2021-04-04T21:42:11.498" v="3"/>
          <ac:inkMkLst>
            <pc:docMk/>
            <pc:sldMk cId="1923710925" sldId="390"/>
            <ac:inkMk id="7" creationId="{7E7FE73B-D838-4A28-88C7-63B41AE39795}"/>
          </ac:inkMkLst>
        </pc:inkChg>
        <pc:inkChg chg="add">
          <ac:chgData name="Florian Heise" userId="d2b58c9edf3b2c05" providerId="LiveId" clId="{3A4B346C-9A6D-4681-A9B0-F0FCED48F80D}" dt="2021-04-04T21:42:11.498" v="3"/>
          <ac:inkMkLst>
            <pc:docMk/>
            <pc:sldMk cId="1923710925" sldId="390"/>
            <ac:inkMk id="8" creationId="{F633E2DD-C4CF-41E0-B27A-089EE79F6F01}"/>
          </ac:inkMkLst>
        </pc:inkChg>
        <pc:inkChg chg="add">
          <ac:chgData name="Florian Heise" userId="d2b58c9edf3b2c05" providerId="LiveId" clId="{3A4B346C-9A6D-4681-A9B0-F0FCED48F80D}" dt="2021-04-04T21:42:11.498" v="3"/>
          <ac:inkMkLst>
            <pc:docMk/>
            <pc:sldMk cId="1923710925" sldId="390"/>
            <ac:inkMk id="9" creationId="{CA2B2646-F164-4704-91B7-E6931F1BF068}"/>
          </ac:inkMkLst>
        </pc:inkChg>
        <pc:inkChg chg="add">
          <ac:chgData name="Florian Heise" userId="d2b58c9edf3b2c05" providerId="LiveId" clId="{3A4B346C-9A6D-4681-A9B0-F0FCED48F80D}" dt="2021-04-04T21:42:11.498" v="3"/>
          <ac:inkMkLst>
            <pc:docMk/>
            <pc:sldMk cId="1923710925" sldId="390"/>
            <ac:inkMk id="10" creationId="{A4C6B8FE-43A6-4B7E-9E88-78A5098BFCC2}"/>
          </ac:inkMkLst>
        </pc:inkChg>
        <pc:inkChg chg="add">
          <ac:chgData name="Florian Heise" userId="d2b58c9edf3b2c05" providerId="LiveId" clId="{3A4B346C-9A6D-4681-A9B0-F0FCED48F80D}" dt="2021-04-04T21:42:11.498" v="3"/>
          <ac:inkMkLst>
            <pc:docMk/>
            <pc:sldMk cId="1923710925" sldId="390"/>
            <ac:inkMk id="11" creationId="{80F7F349-0BBB-437B-B3D3-73AFE186A9C3}"/>
          </ac:inkMkLst>
        </pc:inkChg>
        <pc:inkChg chg="add">
          <ac:chgData name="Florian Heise" userId="d2b58c9edf3b2c05" providerId="LiveId" clId="{3A4B346C-9A6D-4681-A9B0-F0FCED48F80D}" dt="2021-04-04T21:42:11.498" v="3"/>
          <ac:inkMkLst>
            <pc:docMk/>
            <pc:sldMk cId="1923710925" sldId="390"/>
            <ac:inkMk id="12" creationId="{5EB835A4-B02D-4BE3-A376-C34BD97C7CAC}"/>
          </ac:inkMkLst>
        </pc:inkChg>
        <pc:inkChg chg="add">
          <ac:chgData name="Florian Heise" userId="d2b58c9edf3b2c05" providerId="LiveId" clId="{3A4B346C-9A6D-4681-A9B0-F0FCED48F80D}" dt="2021-04-04T21:42:11.498" v="3"/>
          <ac:inkMkLst>
            <pc:docMk/>
            <pc:sldMk cId="1923710925" sldId="390"/>
            <ac:inkMk id="13" creationId="{07F79FE0-35A5-4882-A280-8C64F55B5683}"/>
          </ac:inkMkLst>
        </pc:inkChg>
        <pc:inkChg chg="add">
          <ac:chgData name="Florian Heise" userId="d2b58c9edf3b2c05" providerId="LiveId" clId="{3A4B346C-9A6D-4681-A9B0-F0FCED48F80D}" dt="2021-04-04T21:42:11.498" v="3"/>
          <ac:inkMkLst>
            <pc:docMk/>
            <pc:sldMk cId="1923710925" sldId="390"/>
            <ac:inkMk id="14" creationId="{4DE59EE1-EA6E-4B77-B11D-C4E167F60398}"/>
          </ac:inkMkLst>
        </pc:inkChg>
        <pc:inkChg chg="add">
          <ac:chgData name="Florian Heise" userId="d2b58c9edf3b2c05" providerId="LiveId" clId="{3A4B346C-9A6D-4681-A9B0-F0FCED48F80D}" dt="2021-04-04T21:42:11.498" v="3"/>
          <ac:inkMkLst>
            <pc:docMk/>
            <pc:sldMk cId="1923710925" sldId="390"/>
            <ac:inkMk id="15" creationId="{98928AD5-3E54-490C-B991-D399532506FF}"/>
          </ac:inkMkLst>
        </pc:inkChg>
        <pc:inkChg chg="add">
          <ac:chgData name="Florian Heise" userId="d2b58c9edf3b2c05" providerId="LiveId" clId="{3A4B346C-9A6D-4681-A9B0-F0FCED48F80D}" dt="2021-04-04T21:42:11.498" v="3"/>
          <ac:inkMkLst>
            <pc:docMk/>
            <pc:sldMk cId="1923710925" sldId="390"/>
            <ac:inkMk id="16" creationId="{CB326119-B6E5-4CAC-894B-8F0FCCF7162C}"/>
          </ac:inkMkLst>
        </pc:inkChg>
        <pc:inkChg chg="add">
          <ac:chgData name="Florian Heise" userId="d2b58c9edf3b2c05" providerId="LiveId" clId="{3A4B346C-9A6D-4681-A9B0-F0FCED48F80D}" dt="2021-04-04T21:42:11.498" v="3"/>
          <ac:inkMkLst>
            <pc:docMk/>
            <pc:sldMk cId="1923710925" sldId="390"/>
            <ac:inkMk id="17" creationId="{DD335C70-6395-45DA-A8CA-64BAEEC82416}"/>
          </ac:inkMkLst>
        </pc:inkChg>
        <pc:inkChg chg="add">
          <ac:chgData name="Florian Heise" userId="d2b58c9edf3b2c05" providerId="LiveId" clId="{3A4B346C-9A6D-4681-A9B0-F0FCED48F80D}" dt="2021-04-04T21:42:11.498" v="3"/>
          <ac:inkMkLst>
            <pc:docMk/>
            <pc:sldMk cId="1923710925" sldId="390"/>
            <ac:inkMk id="18" creationId="{74E7B51F-1977-4605-870C-B6F53AEB3BCB}"/>
          </ac:inkMkLst>
        </pc:inkChg>
        <pc:inkChg chg="add">
          <ac:chgData name="Florian Heise" userId="d2b58c9edf3b2c05" providerId="LiveId" clId="{3A4B346C-9A6D-4681-A9B0-F0FCED48F80D}" dt="2021-04-04T21:42:11.498" v="3"/>
          <ac:inkMkLst>
            <pc:docMk/>
            <pc:sldMk cId="1923710925" sldId="390"/>
            <ac:inkMk id="19" creationId="{95CD09EF-D756-4DB7-B834-04AE83354483}"/>
          </ac:inkMkLst>
        </pc:inkChg>
      </pc:sldChg>
      <pc:sldChg chg="addSp">
        <pc:chgData name="Florian Heise" userId="d2b58c9edf3b2c05" providerId="LiveId" clId="{3A4B346C-9A6D-4681-A9B0-F0FCED48F80D}" dt="2021-04-04T21:42:11.498" v="3"/>
        <pc:sldMkLst>
          <pc:docMk/>
          <pc:sldMk cId="1785347819" sldId="394"/>
        </pc:sldMkLst>
        <pc:inkChg chg="add">
          <ac:chgData name="Florian Heise" userId="d2b58c9edf3b2c05" providerId="LiveId" clId="{3A4B346C-9A6D-4681-A9B0-F0FCED48F80D}" dt="2021-04-04T21:42:11.498" v="3"/>
          <ac:inkMkLst>
            <pc:docMk/>
            <pc:sldMk cId="1785347819" sldId="394"/>
            <ac:inkMk id="2" creationId="{BE2FD5A1-94E6-4979-9477-408E51BF6D0A}"/>
          </ac:inkMkLst>
        </pc:inkChg>
        <pc:inkChg chg="add">
          <ac:chgData name="Florian Heise" userId="d2b58c9edf3b2c05" providerId="LiveId" clId="{3A4B346C-9A6D-4681-A9B0-F0FCED48F80D}" dt="2021-04-04T21:42:11.498" v="3"/>
          <ac:inkMkLst>
            <pc:docMk/>
            <pc:sldMk cId="1785347819" sldId="394"/>
            <ac:inkMk id="3" creationId="{65850AC8-8CB8-4B76-B9ED-D3B5C00579BF}"/>
          </ac:inkMkLst>
        </pc:inkChg>
        <pc:inkChg chg="add">
          <ac:chgData name="Florian Heise" userId="d2b58c9edf3b2c05" providerId="LiveId" clId="{3A4B346C-9A6D-4681-A9B0-F0FCED48F80D}" dt="2021-04-04T21:42:11.498" v="3"/>
          <ac:inkMkLst>
            <pc:docMk/>
            <pc:sldMk cId="1785347819" sldId="394"/>
            <ac:inkMk id="4" creationId="{EBA2CB6F-55E1-4F93-939C-8BCC0BB8B1B0}"/>
          </ac:inkMkLst>
        </pc:inkChg>
      </pc:sldChg>
      <pc:sldChg chg="addSp">
        <pc:chgData name="Florian Heise" userId="d2b58c9edf3b2c05" providerId="LiveId" clId="{3A4B346C-9A6D-4681-A9B0-F0FCED48F80D}" dt="2021-04-04T21:42:11.498" v="3"/>
        <pc:sldMkLst>
          <pc:docMk/>
          <pc:sldMk cId="3538020256" sldId="395"/>
        </pc:sldMkLst>
        <pc:inkChg chg="add">
          <ac:chgData name="Florian Heise" userId="d2b58c9edf3b2c05" providerId="LiveId" clId="{3A4B346C-9A6D-4681-A9B0-F0FCED48F80D}" dt="2021-04-04T21:42:11.498" v="3"/>
          <ac:inkMkLst>
            <pc:docMk/>
            <pc:sldMk cId="3538020256" sldId="395"/>
            <ac:inkMk id="2" creationId="{2823CCA2-6ED6-46DF-8183-EC2190EFA20A}"/>
          </ac:inkMkLst>
        </pc:inkChg>
        <pc:inkChg chg="add">
          <ac:chgData name="Florian Heise" userId="d2b58c9edf3b2c05" providerId="LiveId" clId="{3A4B346C-9A6D-4681-A9B0-F0FCED48F80D}" dt="2021-04-04T21:42:11.498" v="3"/>
          <ac:inkMkLst>
            <pc:docMk/>
            <pc:sldMk cId="3538020256" sldId="395"/>
            <ac:inkMk id="3" creationId="{AFA82396-A496-47B4-9726-21951EA29270}"/>
          </ac:inkMkLst>
        </pc:inkChg>
        <pc:inkChg chg="add">
          <ac:chgData name="Florian Heise" userId="d2b58c9edf3b2c05" providerId="LiveId" clId="{3A4B346C-9A6D-4681-A9B0-F0FCED48F80D}" dt="2021-04-04T21:42:11.498" v="3"/>
          <ac:inkMkLst>
            <pc:docMk/>
            <pc:sldMk cId="3538020256" sldId="395"/>
            <ac:inkMk id="5" creationId="{7DB7E560-99F3-41E4-8644-FECB6E2A667B}"/>
          </ac:inkMkLst>
        </pc:inkChg>
        <pc:inkChg chg="add">
          <ac:chgData name="Florian Heise" userId="d2b58c9edf3b2c05" providerId="LiveId" clId="{3A4B346C-9A6D-4681-A9B0-F0FCED48F80D}" dt="2021-04-04T21:42:11.498" v="3"/>
          <ac:inkMkLst>
            <pc:docMk/>
            <pc:sldMk cId="3538020256" sldId="395"/>
            <ac:inkMk id="7" creationId="{D4902901-4999-4EF1-B5CC-530CC1EDC899}"/>
          </ac:inkMkLst>
        </pc:inkChg>
        <pc:inkChg chg="add">
          <ac:chgData name="Florian Heise" userId="d2b58c9edf3b2c05" providerId="LiveId" clId="{3A4B346C-9A6D-4681-A9B0-F0FCED48F80D}" dt="2021-04-04T21:42:11.498" v="3"/>
          <ac:inkMkLst>
            <pc:docMk/>
            <pc:sldMk cId="3538020256" sldId="395"/>
            <ac:inkMk id="9" creationId="{3441817C-1D9D-4B8F-84EA-9B2C9ABAD6F5}"/>
          </ac:inkMkLst>
        </pc:inkChg>
        <pc:inkChg chg="add">
          <ac:chgData name="Florian Heise" userId="d2b58c9edf3b2c05" providerId="LiveId" clId="{3A4B346C-9A6D-4681-A9B0-F0FCED48F80D}" dt="2021-04-04T21:42:11.498" v="3"/>
          <ac:inkMkLst>
            <pc:docMk/>
            <pc:sldMk cId="3538020256" sldId="395"/>
            <ac:inkMk id="10" creationId="{8921BE24-07E3-4325-8949-8EF9E14A35B5}"/>
          </ac:inkMkLst>
        </pc:inkChg>
        <pc:inkChg chg="add">
          <ac:chgData name="Florian Heise" userId="d2b58c9edf3b2c05" providerId="LiveId" clId="{3A4B346C-9A6D-4681-A9B0-F0FCED48F80D}" dt="2021-04-04T21:42:11.498" v="3"/>
          <ac:inkMkLst>
            <pc:docMk/>
            <pc:sldMk cId="3538020256" sldId="395"/>
            <ac:inkMk id="11" creationId="{C7E9FA7F-51A0-474A-9F77-C488B3CAE258}"/>
          </ac:inkMkLst>
        </pc:inkChg>
        <pc:inkChg chg="add">
          <ac:chgData name="Florian Heise" userId="d2b58c9edf3b2c05" providerId="LiveId" clId="{3A4B346C-9A6D-4681-A9B0-F0FCED48F80D}" dt="2021-04-04T21:42:11.498" v="3"/>
          <ac:inkMkLst>
            <pc:docMk/>
            <pc:sldMk cId="3538020256" sldId="395"/>
            <ac:inkMk id="12" creationId="{15C4FB25-9392-4527-9F61-4C61EA7B1C85}"/>
          </ac:inkMkLst>
        </pc:inkChg>
        <pc:inkChg chg="add">
          <ac:chgData name="Florian Heise" userId="d2b58c9edf3b2c05" providerId="LiveId" clId="{3A4B346C-9A6D-4681-A9B0-F0FCED48F80D}" dt="2021-04-04T21:42:11.498" v="3"/>
          <ac:inkMkLst>
            <pc:docMk/>
            <pc:sldMk cId="3538020256" sldId="395"/>
            <ac:inkMk id="13" creationId="{B4DC9EF9-7D40-4CE2-A4E8-B5AA02DB35B9}"/>
          </ac:inkMkLst>
        </pc:inkChg>
        <pc:inkChg chg="add">
          <ac:chgData name="Florian Heise" userId="d2b58c9edf3b2c05" providerId="LiveId" clId="{3A4B346C-9A6D-4681-A9B0-F0FCED48F80D}" dt="2021-04-04T21:42:11.498" v="3"/>
          <ac:inkMkLst>
            <pc:docMk/>
            <pc:sldMk cId="3538020256" sldId="395"/>
            <ac:inkMk id="14" creationId="{D5536E8C-591F-451F-A779-12114A7FE741}"/>
          </ac:inkMkLst>
        </pc:inkChg>
      </pc:sldChg>
      <pc:sldChg chg="addSp">
        <pc:chgData name="Florian Heise" userId="d2b58c9edf3b2c05" providerId="LiveId" clId="{3A4B346C-9A6D-4681-A9B0-F0FCED48F80D}" dt="2021-04-04T21:42:11.498" v="3"/>
        <pc:sldMkLst>
          <pc:docMk/>
          <pc:sldMk cId="222603420" sldId="396"/>
        </pc:sldMkLst>
        <pc:inkChg chg="add">
          <ac:chgData name="Florian Heise" userId="d2b58c9edf3b2c05" providerId="LiveId" clId="{3A4B346C-9A6D-4681-A9B0-F0FCED48F80D}" dt="2021-04-04T21:42:11.498" v="3"/>
          <ac:inkMkLst>
            <pc:docMk/>
            <pc:sldMk cId="222603420" sldId="396"/>
            <ac:inkMk id="2" creationId="{F16F6817-2277-448E-B721-C89D9F8DCC74}"/>
          </ac:inkMkLst>
        </pc:inkChg>
        <pc:inkChg chg="add">
          <ac:chgData name="Florian Heise" userId="d2b58c9edf3b2c05" providerId="LiveId" clId="{3A4B346C-9A6D-4681-A9B0-F0FCED48F80D}" dt="2021-04-04T21:42:11.498" v="3"/>
          <ac:inkMkLst>
            <pc:docMk/>
            <pc:sldMk cId="222603420" sldId="396"/>
            <ac:inkMk id="3" creationId="{B198653A-6257-4618-8AB0-D456E3AE7B94}"/>
          </ac:inkMkLst>
        </pc:inkChg>
        <pc:inkChg chg="add">
          <ac:chgData name="Florian Heise" userId="d2b58c9edf3b2c05" providerId="LiveId" clId="{3A4B346C-9A6D-4681-A9B0-F0FCED48F80D}" dt="2021-04-04T21:42:11.498" v="3"/>
          <ac:inkMkLst>
            <pc:docMk/>
            <pc:sldMk cId="222603420" sldId="396"/>
            <ac:inkMk id="5" creationId="{F2A92122-15CF-4C8A-87B2-A424FA029993}"/>
          </ac:inkMkLst>
        </pc:inkChg>
        <pc:inkChg chg="add">
          <ac:chgData name="Florian Heise" userId="d2b58c9edf3b2c05" providerId="LiveId" clId="{3A4B346C-9A6D-4681-A9B0-F0FCED48F80D}" dt="2021-04-04T21:42:11.498" v="3"/>
          <ac:inkMkLst>
            <pc:docMk/>
            <pc:sldMk cId="222603420" sldId="396"/>
            <ac:inkMk id="7" creationId="{EA2BEF7B-A25C-4B72-9088-BCCC21D52AA6}"/>
          </ac:inkMkLst>
        </pc:inkChg>
        <pc:inkChg chg="add">
          <ac:chgData name="Florian Heise" userId="d2b58c9edf3b2c05" providerId="LiveId" clId="{3A4B346C-9A6D-4681-A9B0-F0FCED48F80D}" dt="2021-04-04T21:42:11.498" v="3"/>
          <ac:inkMkLst>
            <pc:docMk/>
            <pc:sldMk cId="222603420" sldId="396"/>
            <ac:inkMk id="8" creationId="{CB29773D-3FA2-429C-8E84-E3D34263FEB7}"/>
          </ac:inkMkLst>
        </pc:inkChg>
        <pc:inkChg chg="add">
          <ac:chgData name="Florian Heise" userId="d2b58c9edf3b2c05" providerId="LiveId" clId="{3A4B346C-9A6D-4681-A9B0-F0FCED48F80D}" dt="2021-04-04T21:42:11.498" v="3"/>
          <ac:inkMkLst>
            <pc:docMk/>
            <pc:sldMk cId="222603420" sldId="396"/>
            <ac:inkMk id="9" creationId="{66906CCA-F58B-4EFC-A115-66DEA0D3C2C1}"/>
          </ac:inkMkLst>
        </pc:inkChg>
        <pc:inkChg chg="add">
          <ac:chgData name="Florian Heise" userId="d2b58c9edf3b2c05" providerId="LiveId" clId="{3A4B346C-9A6D-4681-A9B0-F0FCED48F80D}" dt="2021-04-04T21:42:11.498" v="3"/>
          <ac:inkMkLst>
            <pc:docMk/>
            <pc:sldMk cId="222603420" sldId="396"/>
            <ac:inkMk id="10" creationId="{76971404-CEA8-40F0-BF5C-295DB8A35A1C}"/>
          </ac:inkMkLst>
        </pc:inkChg>
        <pc:inkChg chg="add">
          <ac:chgData name="Florian Heise" userId="d2b58c9edf3b2c05" providerId="LiveId" clId="{3A4B346C-9A6D-4681-A9B0-F0FCED48F80D}" dt="2021-04-04T21:42:11.498" v="3"/>
          <ac:inkMkLst>
            <pc:docMk/>
            <pc:sldMk cId="222603420" sldId="396"/>
            <ac:inkMk id="11" creationId="{82B149D5-6642-4374-8298-BC244F77D9F4}"/>
          </ac:inkMkLst>
        </pc:inkChg>
        <pc:inkChg chg="add">
          <ac:chgData name="Florian Heise" userId="d2b58c9edf3b2c05" providerId="LiveId" clId="{3A4B346C-9A6D-4681-A9B0-F0FCED48F80D}" dt="2021-04-04T21:42:11.498" v="3"/>
          <ac:inkMkLst>
            <pc:docMk/>
            <pc:sldMk cId="222603420" sldId="396"/>
            <ac:inkMk id="12" creationId="{5AB02311-2538-43B8-9002-56C3B4B14ECC}"/>
          </ac:inkMkLst>
        </pc:inkChg>
        <pc:inkChg chg="add">
          <ac:chgData name="Florian Heise" userId="d2b58c9edf3b2c05" providerId="LiveId" clId="{3A4B346C-9A6D-4681-A9B0-F0FCED48F80D}" dt="2021-04-04T21:42:11.498" v="3"/>
          <ac:inkMkLst>
            <pc:docMk/>
            <pc:sldMk cId="222603420" sldId="396"/>
            <ac:inkMk id="13" creationId="{B8B051D0-1E71-4694-AFD0-9F830EB8E939}"/>
          </ac:inkMkLst>
        </pc:inkChg>
      </pc:sldChg>
      <pc:sldChg chg="addSp">
        <pc:chgData name="Florian Heise" userId="d2b58c9edf3b2c05" providerId="LiveId" clId="{3A4B346C-9A6D-4681-A9B0-F0FCED48F80D}" dt="2021-04-04T21:42:11.498" v="3"/>
        <pc:sldMkLst>
          <pc:docMk/>
          <pc:sldMk cId="3533250494" sldId="397"/>
        </pc:sldMkLst>
        <pc:inkChg chg="add">
          <ac:chgData name="Florian Heise" userId="d2b58c9edf3b2c05" providerId="LiveId" clId="{3A4B346C-9A6D-4681-A9B0-F0FCED48F80D}" dt="2021-04-04T21:42:11.498" v="3"/>
          <ac:inkMkLst>
            <pc:docMk/>
            <pc:sldMk cId="3533250494" sldId="397"/>
            <ac:inkMk id="2" creationId="{CFCC5BF2-1F21-4B8E-A1CF-53A188F2B5AC}"/>
          </ac:inkMkLst>
        </pc:inkChg>
      </pc:sldChg>
      <pc:sldChg chg="addSp">
        <pc:chgData name="Florian Heise" userId="d2b58c9edf3b2c05" providerId="LiveId" clId="{3A4B346C-9A6D-4681-A9B0-F0FCED48F80D}" dt="2021-04-04T21:42:11.498" v="3"/>
        <pc:sldMkLst>
          <pc:docMk/>
          <pc:sldMk cId="1506161663" sldId="398"/>
        </pc:sldMkLst>
        <pc:inkChg chg="add">
          <ac:chgData name="Florian Heise" userId="d2b58c9edf3b2c05" providerId="LiveId" clId="{3A4B346C-9A6D-4681-A9B0-F0FCED48F80D}" dt="2021-04-04T21:42:11.498" v="3"/>
          <ac:inkMkLst>
            <pc:docMk/>
            <pc:sldMk cId="1506161663" sldId="398"/>
            <ac:inkMk id="3" creationId="{D6F22B47-4784-4A6E-9BB6-88DAD5B500C3}"/>
          </ac:inkMkLst>
        </pc:inkChg>
      </pc:sldChg>
      <pc:sldChg chg="addSp">
        <pc:chgData name="Florian Heise" userId="d2b58c9edf3b2c05" providerId="LiveId" clId="{3A4B346C-9A6D-4681-A9B0-F0FCED48F80D}" dt="2021-04-04T21:42:11.498" v="3"/>
        <pc:sldMkLst>
          <pc:docMk/>
          <pc:sldMk cId="233408634" sldId="399"/>
        </pc:sldMkLst>
        <pc:inkChg chg="add">
          <ac:chgData name="Florian Heise" userId="d2b58c9edf3b2c05" providerId="LiveId" clId="{3A4B346C-9A6D-4681-A9B0-F0FCED48F80D}" dt="2021-04-04T21:42:11.498" v="3"/>
          <ac:inkMkLst>
            <pc:docMk/>
            <pc:sldMk cId="233408634" sldId="399"/>
            <ac:inkMk id="3" creationId="{B4CB843B-E272-46DC-B0F3-D6E00A9D5EFD}"/>
          </ac:inkMkLst>
        </pc:inkChg>
      </pc:sldChg>
      <pc:sldChg chg="addSp">
        <pc:chgData name="Florian Heise" userId="d2b58c9edf3b2c05" providerId="LiveId" clId="{3A4B346C-9A6D-4681-A9B0-F0FCED48F80D}" dt="2021-04-04T21:42:11.498" v="3"/>
        <pc:sldMkLst>
          <pc:docMk/>
          <pc:sldMk cId="1384000446" sldId="400"/>
        </pc:sldMkLst>
        <pc:inkChg chg="add">
          <ac:chgData name="Florian Heise" userId="d2b58c9edf3b2c05" providerId="LiveId" clId="{3A4B346C-9A6D-4681-A9B0-F0FCED48F80D}" dt="2021-04-04T21:42:11.498" v="3"/>
          <ac:inkMkLst>
            <pc:docMk/>
            <pc:sldMk cId="1384000446" sldId="400"/>
            <ac:inkMk id="2" creationId="{60ABD81C-C097-45CE-8A54-8144F39BF996}"/>
          </ac:inkMkLst>
        </pc:inkChg>
        <pc:inkChg chg="add">
          <ac:chgData name="Florian Heise" userId="d2b58c9edf3b2c05" providerId="LiveId" clId="{3A4B346C-9A6D-4681-A9B0-F0FCED48F80D}" dt="2021-04-04T21:42:11.498" v="3"/>
          <ac:inkMkLst>
            <pc:docMk/>
            <pc:sldMk cId="1384000446" sldId="400"/>
            <ac:inkMk id="3" creationId="{89D2BCDD-16EB-48FC-B40C-6F273BEC0300}"/>
          </ac:inkMkLst>
        </pc:inkChg>
        <pc:inkChg chg="add">
          <ac:chgData name="Florian Heise" userId="d2b58c9edf3b2c05" providerId="LiveId" clId="{3A4B346C-9A6D-4681-A9B0-F0FCED48F80D}" dt="2021-04-04T21:42:11.498" v="3"/>
          <ac:inkMkLst>
            <pc:docMk/>
            <pc:sldMk cId="1384000446" sldId="400"/>
            <ac:inkMk id="4" creationId="{96B6BDBA-F678-477B-B41F-B8D97573AAC5}"/>
          </ac:inkMkLst>
        </pc:inkChg>
        <pc:inkChg chg="add">
          <ac:chgData name="Florian Heise" userId="d2b58c9edf3b2c05" providerId="LiveId" clId="{3A4B346C-9A6D-4681-A9B0-F0FCED48F80D}" dt="2021-04-04T21:42:11.498" v="3"/>
          <ac:inkMkLst>
            <pc:docMk/>
            <pc:sldMk cId="1384000446" sldId="400"/>
            <ac:inkMk id="5" creationId="{59321C5C-5F92-4D20-873E-A6F41CB41E86}"/>
          </ac:inkMkLst>
        </pc:inkChg>
        <pc:inkChg chg="add">
          <ac:chgData name="Florian Heise" userId="d2b58c9edf3b2c05" providerId="LiveId" clId="{3A4B346C-9A6D-4681-A9B0-F0FCED48F80D}" dt="2021-04-04T21:42:11.498" v="3"/>
          <ac:inkMkLst>
            <pc:docMk/>
            <pc:sldMk cId="1384000446" sldId="400"/>
            <ac:inkMk id="6" creationId="{B0AEE61A-8794-40A0-B4AE-732CF2D353DC}"/>
          </ac:inkMkLst>
        </pc:inkChg>
        <pc:inkChg chg="add">
          <ac:chgData name="Florian Heise" userId="d2b58c9edf3b2c05" providerId="LiveId" clId="{3A4B346C-9A6D-4681-A9B0-F0FCED48F80D}" dt="2021-04-04T21:42:11.498" v="3"/>
          <ac:inkMkLst>
            <pc:docMk/>
            <pc:sldMk cId="1384000446" sldId="400"/>
            <ac:inkMk id="7" creationId="{1CC73B05-BF6F-44DB-B711-267F97BD9240}"/>
          </ac:inkMkLst>
        </pc:inkChg>
        <pc:inkChg chg="add">
          <ac:chgData name="Florian Heise" userId="d2b58c9edf3b2c05" providerId="LiveId" clId="{3A4B346C-9A6D-4681-A9B0-F0FCED48F80D}" dt="2021-04-04T21:42:11.498" v="3"/>
          <ac:inkMkLst>
            <pc:docMk/>
            <pc:sldMk cId="1384000446" sldId="400"/>
            <ac:inkMk id="9" creationId="{BBA37AC1-1C6F-4654-9BA4-191E4C0DCE97}"/>
          </ac:inkMkLst>
        </pc:inkChg>
      </pc:sldChg>
      <pc:sldChg chg="addSp">
        <pc:chgData name="Florian Heise" userId="d2b58c9edf3b2c05" providerId="LiveId" clId="{3A4B346C-9A6D-4681-A9B0-F0FCED48F80D}" dt="2021-04-04T21:42:11.498" v="3"/>
        <pc:sldMkLst>
          <pc:docMk/>
          <pc:sldMk cId="2820712112" sldId="401"/>
        </pc:sldMkLst>
        <pc:inkChg chg="add">
          <ac:chgData name="Florian Heise" userId="d2b58c9edf3b2c05" providerId="LiveId" clId="{3A4B346C-9A6D-4681-A9B0-F0FCED48F80D}" dt="2021-04-04T21:42:11.498" v="3"/>
          <ac:inkMkLst>
            <pc:docMk/>
            <pc:sldMk cId="2820712112" sldId="401"/>
            <ac:inkMk id="2" creationId="{2F4A9A9C-A146-42F6-A448-2EF0CFE47C27}"/>
          </ac:inkMkLst>
        </pc:inkChg>
        <pc:inkChg chg="add">
          <ac:chgData name="Florian Heise" userId="d2b58c9edf3b2c05" providerId="LiveId" clId="{3A4B346C-9A6D-4681-A9B0-F0FCED48F80D}" dt="2021-04-04T21:42:11.498" v="3"/>
          <ac:inkMkLst>
            <pc:docMk/>
            <pc:sldMk cId="2820712112" sldId="401"/>
            <ac:inkMk id="3" creationId="{01A18124-DDB0-4C6B-9522-F2FA54AC0FE4}"/>
          </ac:inkMkLst>
        </pc:inkChg>
        <pc:inkChg chg="add">
          <ac:chgData name="Florian Heise" userId="d2b58c9edf3b2c05" providerId="LiveId" clId="{3A4B346C-9A6D-4681-A9B0-F0FCED48F80D}" dt="2021-04-04T21:42:11.498" v="3"/>
          <ac:inkMkLst>
            <pc:docMk/>
            <pc:sldMk cId="2820712112" sldId="401"/>
            <ac:inkMk id="5" creationId="{E7F49F2C-ADC8-4981-A6F5-0D61C48FD6F2}"/>
          </ac:inkMkLst>
        </pc:inkChg>
        <pc:inkChg chg="add">
          <ac:chgData name="Florian Heise" userId="d2b58c9edf3b2c05" providerId="LiveId" clId="{3A4B346C-9A6D-4681-A9B0-F0FCED48F80D}" dt="2021-04-04T21:42:11.498" v="3"/>
          <ac:inkMkLst>
            <pc:docMk/>
            <pc:sldMk cId="2820712112" sldId="401"/>
            <ac:inkMk id="7" creationId="{5AF92DCC-50B2-41BC-A307-D82832085644}"/>
          </ac:inkMkLst>
        </pc:inkChg>
        <pc:inkChg chg="add">
          <ac:chgData name="Florian Heise" userId="d2b58c9edf3b2c05" providerId="LiveId" clId="{3A4B346C-9A6D-4681-A9B0-F0FCED48F80D}" dt="2021-04-04T21:42:11.498" v="3"/>
          <ac:inkMkLst>
            <pc:docMk/>
            <pc:sldMk cId="2820712112" sldId="401"/>
            <ac:inkMk id="9" creationId="{88B7824C-81FD-48D2-B6F1-0CBA57811940}"/>
          </ac:inkMkLst>
        </pc:inkChg>
        <pc:inkChg chg="add">
          <ac:chgData name="Florian Heise" userId="d2b58c9edf3b2c05" providerId="LiveId" clId="{3A4B346C-9A6D-4681-A9B0-F0FCED48F80D}" dt="2021-04-04T21:42:11.498" v="3"/>
          <ac:inkMkLst>
            <pc:docMk/>
            <pc:sldMk cId="2820712112" sldId="401"/>
            <ac:inkMk id="11" creationId="{5B99C8D1-98E0-454B-9F00-6647844D1A97}"/>
          </ac:inkMkLst>
        </pc:inkChg>
        <pc:inkChg chg="add">
          <ac:chgData name="Florian Heise" userId="d2b58c9edf3b2c05" providerId="LiveId" clId="{3A4B346C-9A6D-4681-A9B0-F0FCED48F80D}" dt="2021-04-04T21:42:11.498" v="3"/>
          <ac:inkMkLst>
            <pc:docMk/>
            <pc:sldMk cId="2820712112" sldId="401"/>
            <ac:inkMk id="13" creationId="{9D983688-5136-41C4-98A4-48F914ECE7CD}"/>
          </ac:inkMkLst>
        </pc:inkChg>
        <pc:inkChg chg="add">
          <ac:chgData name="Florian Heise" userId="d2b58c9edf3b2c05" providerId="LiveId" clId="{3A4B346C-9A6D-4681-A9B0-F0FCED48F80D}" dt="2021-04-04T21:42:11.498" v="3"/>
          <ac:inkMkLst>
            <pc:docMk/>
            <pc:sldMk cId="2820712112" sldId="401"/>
            <ac:inkMk id="14" creationId="{598AF91F-FB8E-401C-94DC-339603D79301}"/>
          </ac:inkMkLst>
        </pc:inkChg>
        <pc:inkChg chg="add">
          <ac:chgData name="Florian Heise" userId="d2b58c9edf3b2c05" providerId="LiveId" clId="{3A4B346C-9A6D-4681-A9B0-F0FCED48F80D}" dt="2021-04-04T21:42:11.498" v="3"/>
          <ac:inkMkLst>
            <pc:docMk/>
            <pc:sldMk cId="2820712112" sldId="401"/>
            <ac:inkMk id="15" creationId="{FF4B0B35-AB70-4A9D-804F-977C0344E67D}"/>
          </ac:inkMkLst>
        </pc:inkChg>
        <pc:inkChg chg="add">
          <ac:chgData name="Florian Heise" userId="d2b58c9edf3b2c05" providerId="LiveId" clId="{3A4B346C-9A6D-4681-A9B0-F0FCED48F80D}" dt="2021-04-04T21:42:11.498" v="3"/>
          <ac:inkMkLst>
            <pc:docMk/>
            <pc:sldMk cId="2820712112" sldId="401"/>
            <ac:inkMk id="16" creationId="{65B9BF3D-0B62-4D58-8806-1BB420AF62E8}"/>
          </ac:inkMkLst>
        </pc:inkChg>
        <pc:inkChg chg="add">
          <ac:chgData name="Florian Heise" userId="d2b58c9edf3b2c05" providerId="LiveId" clId="{3A4B346C-9A6D-4681-A9B0-F0FCED48F80D}" dt="2021-04-04T21:42:11.498" v="3"/>
          <ac:inkMkLst>
            <pc:docMk/>
            <pc:sldMk cId="2820712112" sldId="401"/>
            <ac:inkMk id="17" creationId="{80341AD0-8860-445D-A692-58C8C98B94BE}"/>
          </ac:inkMkLst>
        </pc:inkChg>
        <pc:inkChg chg="add">
          <ac:chgData name="Florian Heise" userId="d2b58c9edf3b2c05" providerId="LiveId" clId="{3A4B346C-9A6D-4681-A9B0-F0FCED48F80D}" dt="2021-04-04T21:42:11.498" v="3"/>
          <ac:inkMkLst>
            <pc:docMk/>
            <pc:sldMk cId="2820712112" sldId="401"/>
            <ac:inkMk id="18" creationId="{CE384017-BA17-40E6-9D61-6E87EB7BFB99}"/>
          </ac:inkMkLst>
        </pc:inkChg>
        <pc:inkChg chg="add">
          <ac:chgData name="Florian Heise" userId="d2b58c9edf3b2c05" providerId="LiveId" clId="{3A4B346C-9A6D-4681-A9B0-F0FCED48F80D}" dt="2021-04-04T21:42:11.498" v="3"/>
          <ac:inkMkLst>
            <pc:docMk/>
            <pc:sldMk cId="2820712112" sldId="401"/>
            <ac:inkMk id="19" creationId="{8DF7E09F-B590-4D1C-B119-99883E5D45AB}"/>
          </ac:inkMkLst>
        </pc:inkChg>
        <pc:inkChg chg="add">
          <ac:chgData name="Florian Heise" userId="d2b58c9edf3b2c05" providerId="LiveId" clId="{3A4B346C-9A6D-4681-A9B0-F0FCED48F80D}" dt="2021-04-04T21:42:11.498" v="3"/>
          <ac:inkMkLst>
            <pc:docMk/>
            <pc:sldMk cId="2820712112" sldId="401"/>
            <ac:inkMk id="20" creationId="{83DAB305-CAC5-448A-B9C1-451ECAF73365}"/>
          </ac:inkMkLst>
        </pc:inkChg>
        <pc:inkChg chg="add">
          <ac:chgData name="Florian Heise" userId="d2b58c9edf3b2c05" providerId="LiveId" clId="{3A4B346C-9A6D-4681-A9B0-F0FCED48F80D}" dt="2021-04-04T21:42:11.498" v="3"/>
          <ac:inkMkLst>
            <pc:docMk/>
            <pc:sldMk cId="2820712112" sldId="401"/>
            <ac:inkMk id="21" creationId="{841BDFE3-B23C-4E98-93CF-1631AFC44B67}"/>
          </ac:inkMkLst>
        </pc:inkChg>
        <pc:inkChg chg="add">
          <ac:chgData name="Florian Heise" userId="d2b58c9edf3b2c05" providerId="LiveId" clId="{3A4B346C-9A6D-4681-A9B0-F0FCED48F80D}" dt="2021-04-04T21:42:11.498" v="3"/>
          <ac:inkMkLst>
            <pc:docMk/>
            <pc:sldMk cId="2820712112" sldId="401"/>
            <ac:inkMk id="22" creationId="{29466BB9-7858-4365-A448-A72787C1F57C}"/>
          </ac:inkMkLst>
        </pc:inkChg>
        <pc:inkChg chg="add">
          <ac:chgData name="Florian Heise" userId="d2b58c9edf3b2c05" providerId="LiveId" clId="{3A4B346C-9A6D-4681-A9B0-F0FCED48F80D}" dt="2021-04-04T21:42:11.498" v="3"/>
          <ac:inkMkLst>
            <pc:docMk/>
            <pc:sldMk cId="2820712112" sldId="401"/>
            <ac:inkMk id="23" creationId="{F616149C-56E8-4D40-A1D3-8FB90EF06E56}"/>
          </ac:inkMkLst>
        </pc:inkChg>
        <pc:inkChg chg="add">
          <ac:chgData name="Florian Heise" userId="d2b58c9edf3b2c05" providerId="LiveId" clId="{3A4B346C-9A6D-4681-A9B0-F0FCED48F80D}" dt="2021-04-04T21:42:11.498" v="3"/>
          <ac:inkMkLst>
            <pc:docMk/>
            <pc:sldMk cId="2820712112" sldId="401"/>
            <ac:inkMk id="24" creationId="{F33A8B7A-0668-4678-B568-68E3CA3367CD}"/>
          </ac:inkMkLst>
        </pc:inkChg>
        <pc:inkChg chg="add">
          <ac:chgData name="Florian Heise" userId="d2b58c9edf3b2c05" providerId="LiveId" clId="{3A4B346C-9A6D-4681-A9B0-F0FCED48F80D}" dt="2021-04-04T21:42:11.498" v="3"/>
          <ac:inkMkLst>
            <pc:docMk/>
            <pc:sldMk cId="2820712112" sldId="401"/>
            <ac:inkMk id="25" creationId="{204FB3DA-F4B2-40B9-8493-34CB74BC784C}"/>
          </ac:inkMkLst>
        </pc:inkChg>
        <pc:inkChg chg="add">
          <ac:chgData name="Florian Heise" userId="d2b58c9edf3b2c05" providerId="LiveId" clId="{3A4B346C-9A6D-4681-A9B0-F0FCED48F80D}" dt="2021-04-04T21:42:11.498" v="3"/>
          <ac:inkMkLst>
            <pc:docMk/>
            <pc:sldMk cId="2820712112" sldId="401"/>
            <ac:inkMk id="26" creationId="{AB393EF5-ADA2-4F7B-BEA6-AF0F96EAEFD5}"/>
          </ac:inkMkLst>
        </pc:inkChg>
        <pc:inkChg chg="add">
          <ac:chgData name="Florian Heise" userId="d2b58c9edf3b2c05" providerId="LiveId" clId="{3A4B346C-9A6D-4681-A9B0-F0FCED48F80D}" dt="2021-04-04T21:42:11.498" v="3"/>
          <ac:inkMkLst>
            <pc:docMk/>
            <pc:sldMk cId="2820712112" sldId="401"/>
            <ac:inkMk id="27" creationId="{1593AEA9-589D-4B54-9BB4-23644AA911A2}"/>
          </ac:inkMkLst>
        </pc:inkChg>
        <pc:inkChg chg="add">
          <ac:chgData name="Florian Heise" userId="d2b58c9edf3b2c05" providerId="LiveId" clId="{3A4B346C-9A6D-4681-A9B0-F0FCED48F80D}" dt="2021-04-04T21:42:11.498" v="3"/>
          <ac:inkMkLst>
            <pc:docMk/>
            <pc:sldMk cId="2820712112" sldId="401"/>
            <ac:inkMk id="28" creationId="{1E50924E-35FE-41AE-A27B-1B68B0575950}"/>
          </ac:inkMkLst>
        </pc:inkChg>
        <pc:inkChg chg="add">
          <ac:chgData name="Florian Heise" userId="d2b58c9edf3b2c05" providerId="LiveId" clId="{3A4B346C-9A6D-4681-A9B0-F0FCED48F80D}" dt="2021-04-04T21:42:11.498" v="3"/>
          <ac:inkMkLst>
            <pc:docMk/>
            <pc:sldMk cId="2820712112" sldId="401"/>
            <ac:inkMk id="29" creationId="{D5FFE53E-C07C-4121-8753-AD35E0006FAF}"/>
          </ac:inkMkLst>
        </pc:inkChg>
        <pc:inkChg chg="add">
          <ac:chgData name="Florian Heise" userId="d2b58c9edf3b2c05" providerId="LiveId" clId="{3A4B346C-9A6D-4681-A9B0-F0FCED48F80D}" dt="2021-04-04T21:42:11.498" v="3"/>
          <ac:inkMkLst>
            <pc:docMk/>
            <pc:sldMk cId="2820712112" sldId="401"/>
            <ac:inkMk id="30" creationId="{0D049676-CA75-4D70-AB36-2032B52247FD}"/>
          </ac:inkMkLst>
        </pc:inkChg>
      </pc:sldChg>
      <pc:sldChg chg="addSp">
        <pc:chgData name="Florian Heise" userId="d2b58c9edf3b2c05" providerId="LiveId" clId="{3A4B346C-9A6D-4681-A9B0-F0FCED48F80D}" dt="2021-04-04T21:42:11.498" v="3"/>
        <pc:sldMkLst>
          <pc:docMk/>
          <pc:sldMk cId="3769734137" sldId="402"/>
        </pc:sldMkLst>
        <pc:inkChg chg="add">
          <ac:chgData name="Florian Heise" userId="d2b58c9edf3b2c05" providerId="LiveId" clId="{3A4B346C-9A6D-4681-A9B0-F0FCED48F80D}" dt="2021-04-04T21:42:11.498" v="3"/>
          <ac:inkMkLst>
            <pc:docMk/>
            <pc:sldMk cId="3769734137" sldId="402"/>
            <ac:inkMk id="2" creationId="{87313330-EB67-4A75-9842-DB0CF92F4B28}"/>
          </ac:inkMkLst>
        </pc:inkChg>
        <pc:inkChg chg="add">
          <ac:chgData name="Florian Heise" userId="d2b58c9edf3b2c05" providerId="LiveId" clId="{3A4B346C-9A6D-4681-A9B0-F0FCED48F80D}" dt="2021-04-04T21:42:11.498" v="3"/>
          <ac:inkMkLst>
            <pc:docMk/>
            <pc:sldMk cId="3769734137" sldId="402"/>
            <ac:inkMk id="3" creationId="{210BFEAA-4EE7-4CBA-B9BF-E5405BA74E1A}"/>
          </ac:inkMkLst>
        </pc:inkChg>
        <pc:inkChg chg="add">
          <ac:chgData name="Florian Heise" userId="d2b58c9edf3b2c05" providerId="LiveId" clId="{3A4B346C-9A6D-4681-A9B0-F0FCED48F80D}" dt="2021-04-04T21:42:11.498" v="3"/>
          <ac:inkMkLst>
            <pc:docMk/>
            <pc:sldMk cId="3769734137" sldId="402"/>
            <ac:inkMk id="5" creationId="{1D562012-3464-41D4-B188-219413C05078}"/>
          </ac:inkMkLst>
        </pc:inkChg>
        <pc:inkChg chg="add">
          <ac:chgData name="Florian Heise" userId="d2b58c9edf3b2c05" providerId="LiveId" clId="{3A4B346C-9A6D-4681-A9B0-F0FCED48F80D}" dt="2021-04-04T21:42:11.498" v="3"/>
          <ac:inkMkLst>
            <pc:docMk/>
            <pc:sldMk cId="3769734137" sldId="402"/>
            <ac:inkMk id="7" creationId="{DCD2868D-F544-419B-9D77-DD3ABE017817}"/>
          </ac:inkMkLst>
        </pc:inkChg>
        <pc:inkChg chg="add">
          <ac:chgData name="Florian Heise" userId="d2b58c9edf3b2c05" providerId="LiveId" clId="{3A4B346C-9A6D-4681-A9B0-F0FCED48F80D}" dt="2021-04-04T21:42:11.498" v="3"/>
          <ac:inkMkLst>
            <pc:docMk/>
            <pc:sldMk cId="3769734137" sldId="402"/>
            <ac:inkMk id="9" creationId="{350A205E-2AAF-47E1-AC02-EEC8CD461D84}"/>
          </ac:inkMkLst>
        </pc:inkChg>
        <pc:inkChg chg="add">
          <ac:chgData name="Florian Heise" userId="d2b58c9edf3b2c05" providerId="LiveId" clId="{3A4B346C-9A6D-4681-A9B0-F0FCED48F80D}" dt="2021-04-04T21:42:11.498" v="3"/>
          <ac:inkMkLst>
            <pc:docMk/>
            <pc:sldMk cId="3769734137" sldId="402"/>
            <ac:inkMk id="10" creationId="{A13EC50F-D4B4-44AF-9D83-337A25B61AAF}"/>
          </ac:inkMkLst>
        </pc:inkChg>
        <pc:inkChg chg="add">
          <ac:chgData name="Florian Heise" userId="d2b58c9edf3b2c05" providerId="LiveId" clId="{3A4B346C-9A6D-4681-A9B0-F0FCED48F80D}" dt="2021-04-04T21:42:11.498" v="3"/>
          <ac:inkMkLst>
            <pc:docMk/>
            <pc:sldMk cId="3769734137" sldId="402"/>
            <ac:inkMk id="11" creationId="{F7EAF56E-42A7-4601-8623-84002CFE1628}"/>
          </ac:inkMkLst>
        </pc:inkChg>
        <pc:inkChg chg="add">
          <ac:chgData name="Florian Heise" userId="d2b58c9edf3b2c05" providerId="LiveId" clId="{3A4B346C-9A6D-4681-A9B0-F0FCED48F80D}" dt="2021-04-04T21:42:11.498" v="3"/>
          <ac:inkMkLst>
            <pc:docMk/>
            <pc:sldMk cId="3769734137" sldId="402"/>
            <ac:inkMk id="12" creationId="{D2DEA65A-A379-4357-A55E-16AC1EE7D19D}"/>
          </ac:inkMkLst>
        </pc:inkChg>
        <pc:inkChg chg="add">
          <ac:chgData name="Florian Heise" userId="d2b58c9edf3b2c05" providerId="LiveId" clId="{3A4B346C-9A6D-4681-A9B0-F0FCED48F80D}" dt="2021-04-04T21:42:11.498" v="3"/>
          <ac:inkMkLst>
            <pc:docMk/>
            <pc:sldMk cId="3769734137" sldId="402"/>
            <ac:inkMk id="13" creationId="{6D00DA68-338E-4378-94FE-27B1832CF290}"/>
          </ac:inkMkLst>
        </pc:inkChg>
        <pc:inkChg chg="add">
          <ac:chgData name="Florian Heise" userId="d2b58c9edf3b2c05" providerId="LiveId" clId="{3A4B346C-9A6D-4681-A9B0-F0FCED48F80D}" dt="2021-04-04T21:42:11.498" v="3"/>
          <ac:inkMkLst>
            <pc:docMk/>
            <pc:sldMk cId="3769734137" sldId="402"/>
            <ac:inkMk id="14" creationId="{04F33712-CBD3-4B55-B79A-F052676A12CE}"/>
          </ac:inkMkLst>
        </pc:inkChg>
        <pc:inkChg chg="add">
          <ac:chgData name="Florian Heise" userId="d2b58c9edf3b2c05" providerId="LiveId" clId="{3A4B346C-9A6D-4681-A9B0-F0FCED48F80D}" dt="2021-04-04T21:42:11.498" v="3"/>
          <ac:inkMkLst>
            <pc:docMk/>
            <pc:sldMk cId="3769734137" sldId="402"/>
            <ac:inkMk id="15" creationId="{E417D7F3-3E61-4E66-9912-A50CC66BB052}"/>
          </ac:inkMkLst>
        </pc:inkChg>
        <pc:inkChg chg="add">
          <ac:chgData name="Florian Heise" userId="d2b58c9edf3b2c05" providerId="LiveId" clId="{3A4B346C-9A6D-4681-A9B0-F0FCED48F80D}" dt="2021-04-04T21:42:11.498" v="3"/>
          <ac:inkMkLst>
            <pc:docMk/>
            <pc:sldMk cId="3769734137" sldId="402"/>
            <ac:inkMk id="16" creationId="{E49C4B5C-3EEE-4D94-87A6-495B64B0C41A}"/>
          </ac:inkMkLst>
        </pc:inkChg>
        <pc:inkChg chg="add">
          <ac:chgData name="Florian Heise" userId="d2b58c9edf3b2c05" providerId="LiveId" clId="{3A4B346C-9A6D-4681-A9B0-F0FCED48F80D}" dt="2021-04-04T21:42:11.498" v="3"/>
          <ac:inkMkLst>
            <pc:docMk/>
            <pc:sldMk cId="3769734137" sldId="402"/>
            <ac:inkMk id="17" creationId="{1FFEECFC-FE4D-481C-A52D-5D79155725FB}"/>
          </ac:inkMkLst>
        </pc:inkChg>
        <pc:inkChg chg="add">
          <ac:chgData name="Florian Heise" userId="d2b58c9edf3b2c05" providerId="LiveId" clId="{3A4B346C-9A6D-4681-A9B0-F0FCED48F80D}" dt="2021-04-04T21:42:11.498" v="3"/>
          <ac:inkMkLst>
            <pc:docMk/>
            <pc:sldMk cId="3769734137" sldId="402"/>
            <ac:inkMk id="18" creationId="{67BA6AC5-51E3-4C4F-89F4-32D9B86AE89E}"/>
          </ac:inkMkLst>
        </pc:inkChg>
        <pc:inkChg chg="add">
          <ac:chgData name="Florian Heise" userId="d2b58c9edf3b2c05" providerId="LiveId" clId="{3A4B346C-9A6D-4681-A9B0-F0FCED48F80D}" dt="2021-04-04T21:42:11.498" v="3"/>
          <ac:inkMkLst>
            <pc:docMk/>
            <pc:sldMk cId="3769734137" sldId="402"/>
            <ac:inkMk id="19" creationId="{DBDC7727-4C09-40DF-87D9-3620338437E9}"/>
          </ac:inkMkLst>
        </pc:inkChg>
        <pc:inkChg chg="add">
          <ac:chgData name="Florian Heise" userId="d2b58c9edf3b2c05" providerId="LiveId" clId="{3A4B346C-9A6D-4681-A9B0-F0FCED48F80D}" dt="2021-04-04T21:42:11.498" v="3"/>
          <ac:inkMkLst>
            <pc:docMk/>
            <pc:sldMk cId="3769734137" sldId="402"/>
            <ac:inkMk id="20" creationId="{82508045-DD1D-4F66-9818-0222E47D221D}"/>
          </ac:inkMkLst>
        </pc:inkChg>
        <pc:inkChg chg="add">
          <ac:chgData name="Florian Heise" userId="d2b58c9edf3b2c05" providerId="LiveId" clId="{3A4B346C-9A6D-4681-A9B0-F0FCED48F80D}" dt="2021-04-04T21:42:11.498" v="3"/>
          <ac:inkMkLst>
            <pc:docMk/>
            <pc:sldMk cId="3769734137" sldId="402"/>
            <ac:inkMk id="21" creationId="{F3FA6771-CEE8-4AD4-8A6D-E7CE62A8F4A1}"/>
          </ac:inkMkLst>
        </pc:inkChg>
        <pc:inkChg chg="add">
          <ac:chgData name="Florian Heise" userId="d2b58c9edf3b2c05" providerId="LiveId" clId="{3A4B346C-9A6D-4681-A9B0-F0FCED48F80D}" dt="2021-04-04T21:42:11.498" v="3"/>
          <ac:inkMkLst>
            <pc:docMk/>
            <pc:sldMk cId="3769734137" sldId="402"/>
            <ac:inkMk id="22" creationId="{96EF7C7D-7300-4B7E-9DAD-B8D63A6C1775}"/>
          </ac:inkMkLst>
        </pc:inkChg>
        <pc:inkChg chg="add">
          <ac:chgData name="Florian Heise" userId="d2b58c9edf3b2c05" providerId="LiveId" clId="{3A4B346C-9A6D-4681-A9B0-F0FCED48F80D}" dt="2021-04-04T21:42:11.498" v="3"/>
          <ac:inkMkLst>
            <pc:docMk/>
            <pc:sldMk cId="3769734137" sldId="402"/>
            <ac:inkMk id="23" creationId="{B87A9F97-6FA8-46E9-A626-CDB8425BDE3C}"/>
          </ac:inkMkLst>
        </pc:inkChg>
        <pc:inkChg chg="add">
          <ac:chgData name="Florian Heise" userId="d2b58c9edf3b2c05" providerId="LiveId" clId="{3A4B346C-9A6D-4681-A9B0-F0FCED48F80D}" dt="2021-04-04T21:42:11.498" v="3"/>
          <ac:inkMkLst>
            <pc:docMk/>
            <pc:sldMk cId="3769734137" sldId="402"/>
            <ac:inkMk id="24" creationId="{F7F93F56-60CE-42FB-837F-C6F8610FA5E3}"/>
          </ac:inkMkLst>
        </pc:inkChg>
      </pc:sldChg>
      <pc:sldChg chg="addSp">
        <pc:chgData name="Florian Heise" userId="d2b58c9edf3b2c05" providerId="LiveId" clId="{3A4B346C-9A6D-4681-A9B0-F0FCED48F80D}" dt="2021-04-04T21:42:11.498" v="3"/>
        <pc:sldMkLst>
          <pc:docMk/>
          <pc:sldMk cId="2521637114" sldId="403"/>
        </pc:sldMkLst>
        <pc:inkChg chg="add">
          <ac:chgData name="Florian Heise" userId="d2b58c9edf3b2c05" providerId="LiveId" clId="{3A4B346C-9A6D-4681-A9B0-F0FCED48F80D}" dt="2021-04-04T21:42:11.498" v="3"/>
          <ac:inkMkLst>
            <pc:docMk/>
            <pc:sldMk cId="2521637114" sldId="403"/>
            <ac:inkMk id="2" creationId="{65B6B673-BFF8-42B4-8713-3C91C546C01C}"/>
          </ac:inkMkLst>
        </pc:inkChg>
        <pc:inkChg chg="add">
          <ac:chgData name="Florian Heise" userId="d2b58c9edf3b2c05" providerId="LiveId" clId="{3A4B346C-9A6D-4681-A9B0-F0FCED48F80D}" dt="2021-04-04T21:42:11.498" v="3"/>
          <ac:inkMkLst>
            <pc:docMk/>
            <pc:sldMk cId="2521637114" sldId="403"/>
            <ac:inkMk id="3" creationId="{B154CD65-647E-488D-A214-AB00E0BCF7A4}"/>
          </ac:inkMkLst>
        </pc:inkChg>
        <pc:inkChg chg="add">
          <ac:chgData name="Florian Heise" userId="d2b58c9edf3b2c05" providerId="LiveId" clId="{3A4B346C-9A6D-4681-A9B0-F0FCED48F80D}" dt="2021-04-04T21:42:11.498" v="3"/>
          <ac:inkMkLst>
            <pc:docMk/>
            <pc:sldMk cId="2521637114" sldId="403"/>
            <ac:inkMk id="4" creationId="{62E8A67F-0AA5-4734-AEA4-F6EB24125DD8}"/>
          </ac:inkMkLst>
        </pc:inkChg>
        <pc:inkChg chg="add">
          <ac:chgData name="Florian Heise" userId="d2b58c9edf3b2c05" providerId="LiveId" clId="{3A4B346C-9A6D-4681-A9B0-F0FCED48F80D}" dt="2021-04-04T21:42:11.498" v="3"/>
          <ac:inkMkLst>
            <pc:docMk/>
            <pc:sldMk cId="2521637114" sldId="403"/>
            <ac:inkMk id="7" creationId="{7309C1D5-947C-4EA8-A1A2-76AFE28106AB}"/>
          </ac:inkMkLst>
        </pc:inkChg>
        <pc:inkChg chg="add">
          <ac:chgData name="Florian Heise" userId="d2b58c9edf3b2c05" providerId="LiveId" clId="{3A4B346C-9A6D-4681-A9B0-F0FCED48F80D}" dt="2021-04-04T21:42:11.498" v="3"/>
          <ac:inkMkLst>
            <pc:docMk/>
            <pc:sldMk cId="2521637114" sldId="403"/>
            <ac:inkMk id="9" creationId="{8A5B1910-1887-42FA-9D5E-675FEE829FA3}"/>
          </ac:inkMkLst>
        </pc:inkChg>
      </pc:sldChg>
      <pc:sldChg chg="addSp">
        <pc:chgData name="Florian Heise" userId="d2b58c9edf3b2c05" providerId="LiveId" clId="{3A4B346C-9A6D-4681-A9B0-F0FCED48F80D}" dt="2021-04-04T21:42:11.498" v="3"/>
        <pc:sldMkLst>
          <pc:docMk/>
          <pc:sldMk cId="2102392510" sldId="405"/>
        </pc:sldMkLst>
        <pc:inkChg chg="add">
          <ac:chgData name="Florian Heise" userId="d2b58c9edf3b2c05" providerId="LiveId" clId="{3A4B346C-9A6D-4681-A9B0-F0FCED48F80D}" dt="2021-04-04T21:42:11.498" v="3"/>
          <ac:inkMkLst>
            <pc:docMk/>
            <pc:sldMk cId="2102392510" sldId="405"/>
            <ac:inkMk id="2" creationId="{AE2A9DC3-C3C2-4982-AB56-5510C6C31AED}"/>
          </ac:inkMkLst>
        </pc:inkChg>
        <pc:inkChg chg="add">
          <ac:chgData name="Florian Heise" userId="d2b58c9edf3b2c05" providerId="LiveId" clId="{3A4B346C-9A6D-4681-A9B0-F0FCED48F80D}" dt="2021-04-04T21:42:11.498" v="3"/>
          <ac:inkMkLst>
            <pc:docMk/>
            <pc:sldMk cId="2102392510" sldId="405"/>
            <ac:inkMk id="3" creationId="{1E6C8A0B-EB99-47E2-BE02-E1A0669522E8}"/>
          </ac:inkMkLst>
        </pc:inkChg>
        <pc:inkChg chg="add">
          <ac:chgData name="Florian Heise" userId="d2b58c9edf3b2c05" providerId="LiveId" clId="{3A4B346C-9A6D-4681-A9B0-F0FCED48F80D}" dt="2021-04-04T21:42:11.498" v="3"/>
          <ac:inkMkLst>
            <pc:docMk/>
            <pc:sldMk cId="2102392510" sldId="405"/>
            <ac:inkMk id="4" creationId="{C7F50B26-B3BB-474F-80E8-3004215C25CD}"/>
          </ac:inkMkLst>
        </pc:inkChg>
        <pc:inkChg chg="add">
          <ac:chgData name="Florian Heise" userId="d2b58c9edf3b2c05" providerId="LiveId" clId="{3A4B346C-9A6D-4681-A9B0-F0FCED48F80D}" dt="2021-04-04T21:42:11.498" v="3"/>
          <ac:inkMkLst>
            <pc:docMk/>
            <pc:sldMk cId="2102392510" sldId="405"/>
            <ac:inkMk id="6" creationId="{C23AB9A1-1CBA-4D93-9F2F-F20714B1C4B9}"/>
          </ac:inkMkLst>
        </pc:inkChg>
        <pc:inkChg chg="add">
          <ac:chgData name="Florian Heise" userId="d2b58c9edf3b2c05" providerId="LiveId" clId="{3A4B346C-9A6D-4681-A9B0-F0FCED48F80D}" dt="2021-04-04T21:42:11.498" v="3"/>
          <ac:inkMkLst>
            <pc:docMk/>
            <pc:sldMk cId="2102392510" sldId="405"/>
            <ac:inkMk id="8" creationId="{EFDA9D36-6C22-4F46-AAF0-8BD4D11A04E9}"/>
          </ac:inkMkLst>
        </pc:inkChg>
        <pc:inkChg chg="add">
          <ac:chgData name="Florian Heise" userId="d2b58c9edf3b2c05" providerId="LiveId" clId="{3A4B346C-9A6D-4681-A9B0-F0FCED48F80D}" dt="2021-04-04T21:42:11.498" v="3"/>
          <ac:inkMkLst>
            <pc:docMk/>
            <pc:sldMk cId="2102392510" sldId="405"/>
            <ac:inkMk id="10" creationId="{7F272492-A8A0-4DF7-BDCC-52F5565E3765}"/>
          </ac:inkMkLst>
        </pc:inkChg>
        <pc:inkChg chg="add">
          <ac:chgData name="Florian Heise" userId="d2b58c9edf3b2c05" providerId="LiveId" clId="{3A4B346C-9A6D-4681-A9B0-F0FCED48F80D}" dt="2021-04-04T21:42:11.498" v="3"/>
          <ac:inkMkLst>
            <pc:docMk/>
            <pc:sldMk cId="2102392510" sldId="405"/>
            <ac:inkMk id="12" creationId="{FC3E0FE4-9426-4865-9583-F81DB6E09EF6}"/>
          </ac:inkMkLst>
        </pc:inkChg>
        <pc:inkChg chg="add">
          <ac:chgData name="Florian Heise" userId="d2b58c9edf3b2c05" providerId="LiveId" clId="{3A4B346C-9A6D-4681-A9B0-F0FCED48F80D}" dt="2021-04-04T21:42:11.498" v="3"/>
          <ac:inkMkLst>
            <pc:docMk/>
            <pc:sldMk cId="2102392510" sldId="405"/>
            <ac:inkMk id="14" creationId="{D2744E74-FCFB-42E3-9CC2-93B6B2B934E9}"/>
          </ac:inkMkLst>
        </pc:inkChg>
        <pc:inkChg chg="add">
          <ac:chgData name="Florian Heise" userId="d2b58c9edf3b2c05" providerId="LiveId" clId="{3A4B346C-9A6D-4681-A9B0-F0FCED48F80D}" dt="2021-04-04T21:42:11.498" v="3"/>
          <ac:inkMkLst>
            <pc:docMk/>
            <pc:sldMk cId="2102392510" sldId="405"/>
            <ac:inkMk id="15" creationId="{B29B0BAD-25AA-4692-AC2E-1B323E04B16F}"/>
          </ac:inkMkLst>
        </pc:inkChg>
        <pc:inkChg chg="add">
          <ac:chgData name="Florian Heise" userId="d2b58c9edf3b2c05" providerId="LiveId" clId="{3A4B346C-9A6D-4681-A9B0-F0FCED48F80D}" dt="2021-04-04T21:42:11.498" v="3"/>
          <ac:inkMkLst>
            <pc:docMk/>
            <pc:sldMk cId="2102392510" sldId="405"/>
            <ac:inkMk id="16" creationId="{4D3692C1-179B-4B01-84DE-340C64681DE1}"/>
          </ac:inkMkLst>
        </pc:inkChg>
        <pc:inkChg chg="add">
          <ac:chgData name="Florian Heise" userId="d2b58c9edf3b2c05" providerId="LiveId" clId="{3A4B346C-9A6D-4681-A9B0-F0FCED48F80D}" dt="2021-04-04T21:42:11.498" v="3"/>
          <ac:inkMkLst>
            <pc:docMk/>
            <pc:sldMk cId="2102392510" sldId="405"/>
            <ac:inkMk id="17" creationId="{4AACEA03-F603-4F61-B378-2E5199209705}"/>
          </ac:inkMkLst>
        </pc:inkChg>
        <pc:inkChg chg="add">
          <ac:chgData name="Florian Heise" userId="d2b58c9edf3b2c05" providerId="LiveId" clId="{3A4B346C-9A6D-4681-A9B0-F0FCED48F80D}" dt="2021-04-04T21:42:11.498" v="3"/>
          <ac:inkMkLst>
            <pc:docMk/>
            <pc:sldMk cId="2102392510" sldId="405"/>
            <ac:inkMk id="18" creationId="{5AF4881F-E715-4B1A-B2DA-B1275FD90739}"/>
          </ac:inkMkLst>
        </pc:inkChg>
        <pc:inkChg chg="add">
          <ac:chgData name="Florian Heise" userId="d2b58c9edf3b2c05" providerId="LiveId" clId="{3A4B346C-9A6D-4681-A9B0-F0FCED48F80D}" dt="2021-04-04T21:42:11.498" v="3"/>
          <ac:inkMkLst>
            <pc:docMk/>
            <pc:sldMk cId="2102392510" sldId="405"/>
            <ac:inkMk id="19" creationId="{6E64BCA3-6415-4D2A-8F91-A5850E81F4F3}"/>
          </ac:inkMkLst>
        </pc:inkChg>
        <pc:inkChg chg="add">
          <ac:chgData name="Florian Heise" userId="d2b58c9edf3b2c05" providerId="LiveId" clId="{3A4B346C-9A6D-4681-A9B0-F0FCED48F80D}" dt="2021-04-04T21:42:11.498" v="3"/>
          <ac:inkMkLst>
            <pc:docMk/>
            <pc:sldMk cId="2102392510" sldId="405"/>
            <ac:inkMk id="20" creationId="{4AA52E12-0607-4F20-BD22-EED0C567FB85}"/>
          </ac:inkMkLst>
        </pc:inkChg>
      </pc:sldChg>
      <pc:sldChg chg="addSp">
        <pc:chgData name="Florian Heise" userId="d2b58c9edf3b2c05" providerId="LiveId" clId="{3A4B346C-9A6D-4681-A9B0-F0FCED48F80D}" dt="2021-04-04T21:42:11.498" v="3"/>
        <pc:sldMkLst>
          <pc:docMk/>
          <pc:sldMk cId="3329283368" sldId="406"/>
        </pc:sldMkLst>
        <pc:inkChg chg="add">
          <ac:chgData name="Florian Heise" userId="d2b58c9edf3b2c05" providerId="LiveId" clId="{3A4B346C-9A6D-4681-A9B0-F0FCED48F80D}" dt="2021-04-04T21:42:11.498" v="3"/>
          <ac:inkMkLst>
            <pc:docMk/>
            <pc:sldMk cId="3329283368" sldId="406"/>
            <ac:inkMk id="3" creationId="{5FF70200-98A6-42C3-BF01-6DDD65E59730}"/>
          </ac:inkMkLst>
        </pc:inkChg>
        <pc:inkChg chg="add">
          <ac:chgData name="Florian Heise" userId="d2b58c9edf3b2c05" providerId="LiveId" clId="{3A4B346C-9A6D-4681-A9B0-F0FCED48F80D}" dt="2021-04-04T21:42:11.498" v="3"/>
          <ac:inkMkLst>
            <pc:docMk/>
            <pc:sldMk cId="3329283368" sldId="406"/>
            <ac:inkMk id="5" creationId="{C5F82000-26A2-4EE7-9B43-870A0890C0A2}"/>
          </ac:inkMkLst>
        </pc:inkChg>
        <pc:inkChg chg="add">
          <ac:chgData name="Florian Heise" userId="d2b58c9edf3b2c05" providerId="LiveId" clId="{3A4B346C-9A6D-4681-A9B0-F0FCED48F80D}" dt="2021-04-04T21:42:11.498" v="3"/>
          <ac:inkMkLst>
            <pc:docMk/>
            <pc:sldMk cId="3329283368" sldId="406"/>
            <ac:inkMk id="6" creationId="{02BA1010-9CAD-4ECB-8018-751AD2EA4C9D}"/>
          </ac:inkMkLst>
        </pc:inkChg>
        <pc:inkChg chg="add">
          <ac:chgData name="Florian Heise" userId="d2b58c9edf3b2c05" providerId="LiveId" clId="{3A4B346C-9A6D-4681-A9B0-F0FCED48F80D}" dt="2021-04-04T21:42:11.498" v="3"/>
          <ac:inkMkLst>
            <pc:docMk/>
            <pc:sldMk cId="3329283368" sldId="406"/>
            <ac:inkMk id="7" creationId="{3AF5BE24-63CF-491B-921B-3C6C844DF0E6}"/>
          </ac:inkMkLst>
        </pc:inkChg>
        <pc:inkChg chg="add">
          <ac:chgData name="Florian Heise" userId="d2b58c9edf3b2c05" providerId="LiveId" clId="{3A4B346C-9A6D-4681-A9B0-F0FCED48F80D}" dt="2021-04-04T21:42:11.498" v="3"/>
          <ac:inkMkLst>
            <pc:docMk/>
            <pc:sldMk cId="3329283368" sldId="406"/>
            <ac:inkMk id="8" creationId="{5CA479DE-3AA2-4231-998D-4B0DEEDF4F85}"/>
          </ac:inkMkLst>
        </pc:inkChg>
        <pc:inkChg chg="add">
          <ac:chgData name="Florian Heise" userId="d2b58c9edf3b2c05" providerId="LiveId" clId="{3A4B346C-9A6D-4681-A9B0-F0FCED48F80D}" dt="2021-04-04T21:42:11.498" v="3"/>
          <ac:inkMkLst>
            <pc:docMk/>
            <pc:sldMk cId="3329283368" sldId="406"/>
            <ac:inkMk id="9" creationId="{AAFC0A3E-15AB-41CC-8F4A-EFA469976F2E}"/>
          </ac:inkMkLst>
        </pc:inkChg>
        <pc:inkChg chg="add">
          <ac:chgData name="Florian Heise" userId="d2b58c9edf3b2c05" providerId="LiveId" clId="{3A4B346C-9A6D-4681-A9B0-F0FCED48F80D}" dt="2021-04-04T21:42:11.498" v="3"/>
          <ac:inkMkLst>
            <pc:docMk/>
            <pc:sldMk cId="3329283368" sldId="406"/>
            <ac:inkMk id="11" creationId="{9A77D77B-E61F-43E2-BC42-CA30E05091CD}"/>
          </ac:inkMkLst>
        </pc:inkChg>
        <pc:inkChg chg="add">
          <ac:chgData name="Florian Heise" userId="d2b58c9edf3b2c05" providerId="LiveId" clId="{3A4B346C-9A6D-4681-A9B0-F0FCED48F80D}" dt="2021-04-04T21:42:11.498" v="3"/>
          <ac:inkMkLst>
            <pc:docMk/>
            <pc:sldMk cId="3329283368" sldId="406"/>
            <ac:inkMk id="13" creationId="{8C2D7E40-4704-4A3D-99B8-1A3E09559D73}"/>
          </ac:inkMkLst>
        </pc:inkChg>
        <pc:inkChg chg="add">
          <ac:chgData name="Florian Heise" userId="d2b58c9edf3b2c05" providerId="LiveId" clId="{3A4B346C-9A6D-4681-A9B0-F0FCED48F80D}" dt="2021-04-04T21:42:11.498" v="3"/>
          <ac:inkMkLst>
            <pc:docMk/>
            <pc:sldMk cId="3329283368" sldId="406"/>
            <ac:inkMk id="15" creationId="{C2A42982-B8DB-401C-BDDD-F2F3B685EAAA}"/>
          </ac:inkMkLst>
        </pc:inkChg>
      </pc:sldChg>
      <pc:sldChg chg="addSp">
        <pc:chgData name="Florian Heise" userId="d2b58c9edf3b2c05" providerId="LiveId" clId="{3A4B346C-9A6D-4681-A9B0-F0FCED48F80D}" dt="2021-04-04T21:42:11.498" v="3"/>
        <pc:sldMkLst>
          <pc:docMk/>
          <pc:sldMk cId="3938705845" sldId="407"/>
        </pc:sldMkLst>
        <pc:inkChg chg="add">
          <ac:chgData name="Florian Heise" userId="d2b58c9edf3b2c05" providerId="LiveId" clId="{3A4B346C-9A6D-4681-A9B0-F0FCED48F80D}" dt="2021-04-04T21:42:11.498" v="3"/>
          <ac:inkMkLst>
            <pc:docMk/>
            <pc:sldMk cId="3938705845" sldId="407"/>
            <ac:inkMk id="3" creationId="{F31447CF-3C95-4E61-8EB9-8DEF98A41E7F}"/>
          </ac:inkMkLst>
        </pc:inkChg>
        <pc:inkChg chg="add">
          <ac:chgData name="Florian Heise" userId="d2b58c9edf3b2c05" providerId="LiveId" clId="{3A4B346C-9A6D-4681-A9B0-F0FCED48F80D}" dt="2021-04-04T21:42:11.498" v="3"/>
          <ac:inkMkLst>
            <pc:docMk/>
            <pc:sldMk cId="3938705845" sldId="407"/>
            <ac:inkMk id="5" creationId="{DA49645E-5F8A-485E-803F-D076281A3217}"/>
          </ac:inkMkLst>
        </pc:inkChg>
        <pc:inkChg chg="add">
          <ac:chgData name="Florian Heise" userId="d2b58c9edf3b2c05" providerId="LiveId" clId="{3A4B346C-9A6D-4681-A9B0-F0FCED48F80D}" dt="2021-04-04T21:42:11.498" v="3"/>
          <ac:inkMkLst>
            <pc:docMk/>
            <pc:sldMk cId="3938705845" sldId="407"/>
            <ac:inkMk id="7" creationId="{319F26C3-BEDA-4DE8-A745-8669026E8BE7}"/>
          </ac:inkMkLst>
        </pc:inkChg>
        <pc:inkChg chg="add">
          <ac:chgData name="Florian Heise" userId="d2b58c9edf3b2c05" providerId="LiveId" clId="{3A4B346C-9A6D-4681-A9B0-F0FCED48F80D}" dt="2021-04-04T21:42:11.498" v="3"/>
          <ac:inkMkLst>
            <pc:docMk/>
            <pc:sldMk cId="3938705845" sldId="407"/>
            <ac:inkMk id="9" creationId="{9DDF0493-3AD5-4446-9C2A-8B6DA5C6001C}"/>
          </ac:inkMkLst>
        </pc:inkChg>
        <pc:inkChg chg="add">
          <ac:chgData name="Florian Heise" userId="d2b58c9edf3b2c05" providerId="LiveId" clId="{3A4B346C-9A6D-4681-A9B0-F0FCED48F80D}" dt="2021-04-04T21:42:11.498" v="3"/>
          <ac:inkMkLst>
            <pc:docMk/>
            <pc:sldMk cId="3938705845" sldId="407"/>
            <ac:inkMk id="10" creationId="{2B34541B-950D-4F3B-BDDE-BDA3B135FA86}"/>
          </ac:inkMkLst>
        </pc:inkChg>
        <pc:inkChg chg="add">
          <ac:chgData name="Florian Heise" userId="d2b58c9edf3b2c05" providerId="LiveId" clId="{3A4B346C-9A6D-4681-A9B0-F0FCED48F80D}" dt="2021-04-04T21:42:11.498" v="3"/>
          <ac:inkMkLst>
            <pc:docMk/>
            <pc:sldMk cId="3938705845" sldId="407"/>
            <ac:inkMk id="11" creationId="{5C3B98A3-6290-4776-A9EB-F054AE2A29A2}"/>
          </ac:inkMkLst>
        </pc:inkChg>
        <pc:inkChg chg="add">
          <ac:chgData name="Florian Heise" userId="d2b58c9edf3b2c05" providerId="LiveId" clId="{3A4B346C-9A6D-4681-A9B0-F0FCED48F80D}" dt="2021-04-04T21:42:11.498" v="3"/>
          <ac:inkMkLst>
            <pc:docMk/>
            <pc:sldMk cId="3938705845" sldId="407"/>
            <ac:inkMk id="12" creationId="{85CD271C-4746-44EF-AD32-030859391EE9}"/>
          </ac:inkMkLst>
        </pc:inkChg>
        <pc:inkChg chg="add">
          <ac:chgData name="Florian Heise" userId="d2b58c9edf3b2c05" providerId="LiveId" clId="{3A4B346C-9A6D-4681-A9B0-F0FCED48F80D}" dt="2021-04-04T21:42:11.498" v="3"/>
          <ac:inkMkLst>
            <pc:docMk/>
            <pc:sldMk cId="3938705845" sldId="407"/>
            <ac:inkMk id="13" creationId="{3C2E35FB-A6BB-4176-9564-585CA735F450}"/>
          </ac:inkMkLst>
        </pc:inkChg>
        <pc:inkChg chg="add">
          <ac:chgData name="Florian Heise" userId="d2b58c9edf3b2c05" providerId="LiveId" clId="{3A4B346C-9A6D-4681-A9B0-F0FCED48F80D}" dt="2021-04-04T21:42:11.498" v="3"/>
          <ac:inkMkLst>
            <pc:docMk/>
            <pc:sldMk cId="3938705845" sldId="407"/>
            <ac:inkMk id="14" creationId="{40E91AEC-89EE-4D4A-B3A8-8CBB3A8C556D}"/>
          </ac:inkMkLst>
        </pc:inkChg>
      </pc:sldChg>
    </pc:docChg>
  </pc:docChgLst>
  <pc:docChgLst>
    <pc:chgData name="Florian Heise" userId="d2b58c9edf3b2c05" providerId="LiveId" clId="{FABEB7F3-2E03-452A-8872-4C4DDF5D8D7D}"/>
    <pc:docChg chg="undo custSel addSld delSld modSld sldOrd addSection modSection">
      <pc:chgData name="Florian Heise" userId="d2b58c9edf3b2c05" providerId="LiveId" clId="{FABEB7F3-2E03-452A-8872-4C4DDF5D8D7D}" dt="2021-04-07T07:53:06.278" v="280" actId="478"/>
      <pc:docMkLst>
        <pc:docMk/>
      </pc:docMkLst>
      <pc:sldChg chg="ord">
        <pc:chgData name="Florian Heise" userId="d2b58c9edf3b2c05" providerId="LiveId" clId="{FABEB7F3-2E03-452A-8872-4C4DDF5D8D7D}" dt="2021-04-07T07:40:51.758" v="161"/>
        <pc:sldMkLst>
          <pc:docMk/>
          <pc:sldMk cId="2507350761" sldId="320"/>
        </pc:sldMkLst>
      </pc:sldChg>
      <pc:sldChg chg="addSp delSp modSp add mod setBg modClrScheme delDesignElem chgLayout">
        <pc:chgData name="Florian Heise" userId="d2b58c9edf3b2c05" providerId="LiveId" clId="{FABEB7F3-2E03-452A-8872-4C4DDF5D8D7D}" dt="2021-04-07T07:45:08.648" v="202" actId="20577"/>
        <pc:sldMkLst>
          <pc:docMk/>
          <pc:sldMk cId="617037938" sldId="331"/>
        </pc:sldMkLst>
        <pc:spChg chg="del mod ord">
          <ac:chgData name="Florian Heise" userId="d2b58c9edf3b2c05" providerId="LiveId" clId="{FABEB7F3-2E03-452A-8872-4C4DDF5D8D7D}" dt="2021-04-07T07:45:02.660" v="177" actId="478"/>
          <ac:spMkLst>
            <pc:docMk/>
            <pc:sldMk cId="617037938" sldId="331"/>
            <ac:spMk id="2" creationId="{90E37F24-7C85-4D2E-88C0-9F6F22024FEB}"/>
          </ac:spMkLst>
        </pc:spChg>
        <pc:spChg chg="mod ord">
          <ac:chgData name="Florian Heise" userId="d2b58c9edf3b2c05" providerId="LiveId" clId="{FABEB7F3-2E03-452A-8872-4C4DDF5D8D7D}" dt="2021-04-07T07:44:28.078" v="167" actId="27636"/>
          <ac:spMkLst>
            <pc:docMk/>
            <pc:sldMk cId="617037938" sldId="331"/>
            <ac:spMk id="3" creationId="{F636A8BA-84F7-48CA-A751-65A9A25638BB}"/>
          </ac:spMkLst>
        </pc:spChg>
        <pc:spChg chg="add del mod ord">
          <ac:chgData name="Florian Heise" userId="d2b58c9edf3b2c05" providerId="LiveId" clId="{FABEB7F3-2E03-452A-8872-4C4DDF5D8D7D}" dt="2021-04-07T07:44:37.428" v="170" actId="478"/>
          <ac:spMkLst>
            <pc:docMk/>
            <pc:sldMk cId="617037938" sldId="331"/>
            <ac:spMk id="4" creationId="{971FF0FB-2128-43A4-9D24-02CD1A5E672C}"/>
          </ac:spMkLst>
        </pc:spChg>
        <pc:spChg chg="add mod ord">
          <ac:chgData name="Florian Heise" userId="d2b58c9edf3b2c05" providerId="LiveId" clId="{FABEB7F3-2E03-452A-8872-4C4DDF5D8D7D}" dt="2021-04-07T07:44:28.060" v="166" actId="700"/>
          <ac:spMkLst>
            <pc:docMk/>
            <pc:sldMk cId="617037938" sldId="331"/>
            <ac:spMk id="5" creationId="{D5DAF802-EC26-4CE1-B512-138B2B5A58BD}"/>
          </ac:spMkLst>
        </pc:spChg>
        <pc:spChg chg="add mod">
          <ac:chgData name="Florian Heise" userId="d2b58c9edf3b2c05" providerId="LiveId" clId="{FABEB7F3-2E03-452A-8872-4C4DDF5D8D7D}" dt="2021-04-07T07:45:08.648" v="202" actId="20577"/>
          <ac:spMkLst>
            <pc:docMk/>
            <pc:sldMk cId="617037938" sldId="331"/>
            <ac:spMk id="8" creationId="{0E6DC4A4-A52B-4573-90C7-228D0022F467}"/>
          </ac:spMkLst>
        </pc:spChg>
        <pc:spChg chg="del">
          <ac:chgData name="Florian Heise" userId="d2b58c9edf3b2c05" providerId="LiveId" clId="{FABEB7F3-2E03-452A-8872-4C4DDF5D8D7D}" dt="2021-04-07T07:44:15.775" v="165"/>
          <ac:spMkLst>
            <pc:docMk/>
            <pc:sldMk cId="617037938" sldId="331"/>
            <ac:spMk id="9" creationId="{867D4867-5BA7-4462-B2F6-A23F4A622AA7}"/>
          </ac:spMkLst>
        </pc:spChg>
        <pc:picChg chg="mod">
          <ac:chgData name="Florian Heise" userId="d2b58c9edf3b2c05" providerId="LiveId" clId="{FABEB7F3-2E03-452A-8872-4C4DDF5D8D7D}" dt="2021-04-07T07:44:35.477" v="169" actId="14100"/>
          <ac:picMkLst>
            <pc:docMk/>
            <pc:sldMk cId="617037938" sldId="331"/>
            <ac:picMk id="6" creationId="{F77A182F-B012-4687-90C2-287AEA07DBC1}"/>
          </ac:picMkLst>
        </pc:picChg>
        <pc:picChg chg="mod">
          <ac:chgData name="Florian Heise" userId="d2b58c9edf3b2c05" providerId="LiveId" clId="{FABEB7F3-2E03-452A-8872-4C4DDF5D8D7D}" dt="2021-04-07T07:44:41.046" v="172" actId="14100"/>
          <ac:picMkLst>
            <pc:docMk/>
            <pc:sldMk cId="617037938" sldId="331"/>
            <ac:picMk id="5122" creationId="{D5D6C9CB-3E39-412C-A430-7B0124E0600A}"/>
          </ac:picMkLst>
        </pc:picChg>
        <pc:picChg chg="mod">
          <ac:chgData name="Florian Heise" userId="d2b58c9edf3b2c05" providerId="LiveId" clId="{FABEB7F3-2E03-452A-8872-4C4DDF5D8D7D}" dt="2021-04-07T07:44:48.701" v="176" actId="1076"/>
          <ac:picMkLst>
            <pc:docMk/>
            <pc:sldMk cId="617037938" sldId="331"/>
            <ac:picMk id="5126" creationId="{CBD71FEE-F658-489F-BD16-CE557C0BBF42}"/>
          </ac:picMkLst>
        </pc:picChg>
        <pc:picChg chg="mod">
          <ac:chgData name="Florian Heise" userId="d2b58c9edf3b2c05" providerId="LiveId" clId="{FABEB7F3-2E03-452A-8872-4C4DDF5D8D7D}" dt="2021-04-07T07:44:46.305" v="174" actId="1076"/>
          <ac:picMkLst>
            <pc:docMk/>
            <pc:sldMk cId="617037938" sldId="331"/>
            <ac:picMk id="5128" creationId="{5B10BFB4-512E-469F-8721-3489A2CDFAB3}"/>
          </ac:picMkLst>
        </pc:picChg>
      </pc:sldChg>
      <pc:sldChg chg="delSp modSp add mod">
        <pc:chgData name="Florian Heise" userId="d2b58c9edf3b2c05" providerId="LiveId" clId="{FABEB7F3-2E03-452A-8872-4C4DDF5D8D7D}" dt="2021-04-07T07:46:03.406" v="206" actId="27636"/>
        <pc:sldMkLst>
          <pc:docMk/>
          <pc:sldMk cId="3838197493" sldId="363"/>
        </pc:sldMkLst>
        <pc:spChg chg="mod">
          <ac:chgData name="Florian Heise" userId="d2b58c9edf3b2c05" providerId="LiveId" clId="{FABEB7F3-2E03-452A-8872-4C4DDF5D8D7D}" dt="2021-04-07T07:46:03.406" v="206" actId="27636"/>
          <ac:spMkLst>
            <pc:docMk/>
            <pc:sldMk cId="3838197493" sldId="363"/>
            <ac:spMk id="8" creationId="{CEA02FA4-64EF-40C7-B45B-CDE4E2E96237}"/>
          </ac:spMkLst>
        </pc:spChg>
        <pc:inkChg chg="del">
          <ac:chgData name="Florian Heise" userId="d2b58c9edf3b2c05" providerId="LiveId" clId="{FABEB7F3-2E03-452A-8872-4C4DDF5D8D7D}" dt="2021-04-07T07:46:01.732" v="204" actId="478"/>
          <ac:inkMkLst>
            <pc:docMk/>
            <pc:sldMk cId="3838197493" sldId="363"/>
            <ac:inkMk id="2" creationId="{2D4BE9D0-BF71-4B40-82E4-34DCB95A3E80}"/>
          </ac:inkMkLst>
        </pc:inkChg>
      </pc:sldChg>
      <pc:sldChg chg="add">
        <pc:chgData name="Florian Heise" userId="d2b58c9edf3b2c05" providerId="LiveId" clId="{FABEB7F3-2E03-452A-8872-4C4DDF5D8D7D}" dt="2021-04-07T07:40:39.196" v="159"/>
        <pc:sldMkLst>
          <pc:docMk/>
          <pc:sldMk cId="2473460042" sldId="364"/>
        </pc:sldMkLst>
      </pc:sldChg>
      <pc:sldChg chg="add del modNotesTx">
        <pc:chgData name="Florian Heise" userId="d2b58c9edf3b2c05" providerId="LiveId" clId="{FABEB7F3-2E03-452A-8872-4C4DDF5D8D7D}" dt="2021-04-07T07:38:20.638" v="153" actId="47"/>
        <pc:sldMkLst>
          <pc:docMk/>
          <pc:sldMk cId="2638294788" sldId="366"/>
        </pc:sldMkLst>
      </pc:sldChg>
      <pc:sldChg chg="modSp add mod">
        <pc:chgData name="Florian Heise" userId="d2b58c9edf3b2c05" providerId="LiveId" clId="{FABEB7F3-2E03-452A-8872-4C4DDF5D8D7D}" dt="2021-04-07T07:31:44.366" v="98" actId="27636"/>
        <pc:sldMkLst>
          <pc:docMk/>
          <pc:sldMk cId="3669362671" sldId="373"/>
        </pc:sldMkLst>
        <pc:spChg chg="mod">
          <ac:chgData name="Florian Heise" userId="d2b58c9edf3b2c05" providerId="LiveId" clId="{FABEB7F3-2E03-452A-8872-4C4DDF5D8D7D}" dt="2021-04-07T07:31:44.366" v="98" actId="27636"/>
          <ac:spMkLst>
            <pc:docMk/>
            <pc:sldMk cId="3669362671" sldId="373"/>
            <ac:spMk id="4" creationId="{D39C5830-1304-4F9E-9574-C184270C06DA}"/>
          </ac:spMkLst>
        </pc:spChg>
      </pc:sldChg>
      <pc:sldChg chg="add">
        <pc:chgData name="Florian Heise" userId="d2b58c9edf3b2c05" providerId="LiveId" clId="{FABEB7F3-2E03-452A-8872-4C4DDF5D8D7D}" dt="2021-04-07T07:52:02.341" v="273"/>
        <pc:sldMkLst>
          <pc:docMk/>
          <pc:sldMk cId="1259583286" sldId="378"/>
        </pc:sldMkLst>
      </pc:sldChg>
      <pc:sldChg chg="add">
        <pc:chgData name="Florian Heise" userId="d2b58c9edf3b2c05" providerId="LiveId" clId="{FABEB7F3-2E03-452A-8872-4C4DDF5D8D7D}" dt="2021-04-07T07:52:27.183" v="274"/>
        <pc:sldMkLst>
          <pc:docMk/>
          <pc:sldMk cId="928832973" sldId="386"/>
        </pc:sldMkLst>
      </pc:sldChg>
      <pc:sldChg chg="modSp add mod">
        <pc:chgData name="Florian Heise" userId="d2b58c9edf3b2c05" providerId="LiveId" clId="{FABEB7F3-2E03-452A-8872-4C4DDF5D8D7D}" dt="2021-04-07T07:46:43.988" v="209" actId="27636"/>
        <pc:sldMkLst>
          <pc:docMk/>
          <pc:sldMk cId="2521637114" sldId="403"/>
        </pc:sldMkLst>
        <pc:spChg chg="mod">
          <ac:chgData name="Florian Heise" userId="d2b58c9edf3b2c05" providerId="LiveId" clId="{FABEB7F3-2E03-452A-8872-4C4DDF5D8D7D}" dt="2021-04-07T07:46:43.988" v="209" actId="27636"/>
          <ac:spMkLst>
            <pc:docMk/>
            <pc:sldMk cId="2521637114" sldId="403"/>
            <ac:spMk id="8" creationId="{A8021459-4C36-409C-9ED1-E11AC59B95DB}"/>
          </ac:spMkLst>
        </pc:spChg>
      </pc:sldChg>
      <pc:sldChg chg="modSp mod">
        <pc:chgData name="Florian Heise" userId="d2b58c9edf3b2c05" providerId="LiveId" clId="{FABEB7F3-2E03-452A-8872-4C4DDF5D8D7D}" dt="2021-04-07T06:45:14.013" v="2" actId="27636"/>
        <pc:sldMkLst>
          <pc:docMk/>
          <pc:sldMk cId="634157148" sldId="422"/>
        </pc:sldMkLst>
        <pc:spChg chg="mod">
          <ac:chgData name="Florian Heise" userId="d2b58c9edf3b2c05" providerId="LiveId" clId="{FABEB7F3-2E03-452A-8872-4C4DDF5D8D7D}" dt="2021-04-07T06:45:14.013" v="2" actId="27636"/>
          <ac:spMkLst>
            <pc:docMk/>
            <pc:sldMk cId="634157148" sldId="422"/>
            <ac:spMk id="2" creationId="{92B58255-B68D-4AD1-8205-D11A8F127CA2}"/>
          </ac:spMkLst>
        </pc:spChg>
      </pc:sldChg>
      <pc:sldChg chg="modSp mod">
        <pc:chgData name="Florian Heise" userId="d2b58c9edf3b2c05" providerId="LiveId" clId="{FABEB7F3-2E03-452A-8872-4C4DDF5D8D7D}" dt="2021-04-07T07:24:53.111" v="88" actId="108"/>
        <pc:sldMkLst>
          <pc:docMk/>
          <pc:sldMk cId="1967455025" sldId="470"/>
        </pc:sldMkLst>
        <pc:spChg chg="mod">
          <ac:chgData name="Florian Heise" userId="d2b58c9edf3b2c05" providerId="LiveId" clId="{FABEB7F3-2E03-452A-8872-4C4DDF5D8D7D}" dt="2021-04-07T07:24:45.183" v="86" actId="20578"/>
          <ac:spMkLst>
            <pc:docMk/>
            <pc:sldMk cId="1967455025" sldId="470"/>
            <ac:spMk id="3" creationId="{16471C05-E4EA-48CF-87BC-4D5383C67188}"/>
          </ac:spMkLst>
        </pc:spChg>
        <pc:spChg chg="mod">
          <ac:chgData name="Florian Heise" userId="d2b58c9edf3b2c05" providerId="LiveId" clId="{FABEB7F3-2E03-452A-8872-4C4DDF5D8D7D}" dt="2021-04-07T07:24:53.111" v="88" actId="108"/>
          <ac:spMkLst>
            <pc:docMk/>
            <pc:sldMk cId="1967455025" sldId="470"/>
            <ac:spMk id="5" creationId="{1692FD95-F1F7-4C62-B913-9C8C5CAB102D}"/>
          </ac:spMkLst>
        </pc:spChg>
      </pc:sldChg>
      <pc:sldChg chg="modSp add mod ord">
        <pc:chgData name="Florian Heise" userId="d2b58c9edf3b2c05" providerId="LiveId" clId="{FABEB7F3-2E03-452A-8872-4C4DDF5D8D7D}" dt="2021-04-07T06:53:28.687" v="10" actId="20577"/>
        <pc:sldMkLst>
          <pc:docMk/>
          <pc:sldMk cId="1432414158" sldId="486"/>
        </pc:sldMkLst>
        <pc:spChg chg="mod">
          <ac:chgData name="Florian Heise" userId="d2b58c9edf3b2c05" providerId="LiveId" clId="{FABEB7F3-2E03-452A-8872-4C4DDF5D8D7D}" dt="2021-04-07T06:53:28.687" v="10" actId="20577"/>
          <ac:spMkLst>
            <pc:docMk/>
            <pc:sldMk cId="1432414158" sldId="486"/>
            <ac:spMk id="2" creationId="{932D96A9-4A1C-4F05-8716-FF83F86DCA0E}"/>
          </ac:spMkLst>
        </pc:spChg>
      </pc:sldChg>
      <pc:sldChg chg="modSp add mod ord">
        <pc:chgData name="Florian Heise" userId="d2b58c9edf3b2c05" providerId="LiveId" clId="{FABEB7F3-2E03-452A-8872-4C4DDF5D8D7D}" dt="2021-04-07T06:54:03.040" v="18" actId="20577"/>
        <pc:sldMkLst>
          <pc:docMk/>
          <pc:sldMk cId="2962046404" sldId="487"/>
        </pc:sldMkLst>
        <pc:spChg chg="mod">
          <ac:chgData name="Florian Heise" userId="d2b58c9edf3b2c05" providerId="LiveId" clId="{FABEB7F3-2E03-452A-8872-4C4DDF5D8D7D}" dt="2021-04-07T06:54:03.040" v="18" actId="20577"/>
          <ac:spMkLst>
            <pc:docMk/>
            <pc:sldMk cId="2962046404" sldId="487"/>
            <ac:spMk id="2" creationId="{AB05D225-9EF7-4E56-B49C-DA48B589274D}"/>
          </ac:spMkLst>
        </pc:spChg>
      </pc:sldChg>
      <pc:sldChg chg="addSp delSp modSp new mod modNotesTx">
        <pc:chgData name="Florian Heise" userId="d2b58c9edf3b2c05" providerId="LiveId" clId="{FABEB7F3-2E03-452A-8872-4C4DDF5D8D7D}" dt="2021-04-07T07:23:41.028" v="71" actId="20577"/>
        <pc:sldMkLst>
          <pc:docMk/>
          <pc:sldMk cId="1450472241" sldId="488"/>
        </pc:sldMkLst>
        <pc:spChg chg="mod">
          <ac:chgData name="Florian Heise" userId="d2b58c9edf3b2c05" providerId="LiveId" clId="{FABEB7F3-2E03-452A-8872-4C4DDF5D8D7D}" dt="2021-04-07T07:23:41.028" v="71" actId="20577"/>
          <ac:spMkLst>
            <pc:docMk/>
            <pc:sldMk cId="1450472241" sldId="488"/>
            <ac:spMk id="2" creationId="{2B42278E-3CD2-4862-964D-8D21E0145204}"/>
          </ac:spMkLst>
        </pc:spChg>
        <pc:spChg chg="add del">
          <ac:chgData name="Florian Heise" userId="d2b58c9edf3b2c05" providerId="LiveId" clId="{FABEB7F3-2E03-452A-8872-4C4DDF5D8D7D}" dt="2021-04-07T07:07:17.782" v="25"/>
          <ac:spMkLst>
            <pc:docMk/>
            <pc:sldMk cId="1450472241" sldId="488"/>
            <ac:spMk id="3" creationId="{47F569D4-0DB4-4CE5-BCC2-18ACE3E0564B}"/>
          </ac:spMkLst>
        </pc:spChg>
        <pc:graphicFrameChg chg="add del">
          <ac:chgData name="Florian Heise" userId="d2b58c9edf3b2c05" providerId="LiveId" clId="{FABEB7F3-2E03-452A-8872-4C4DDF5D8D7D}" dt="2021-04-07T06:55:54.257" v="23"/>
          <ac:graphicFrameMkLst>
            <pc:docMk/>
            <pc:sldMk cId="1450472241" sldId="488"/>
            <ac:graphicFrameMk id="5" creationId="{E39669CA-9083-46C2-9C75-833C7DC2C583}"/>
          </ac:graphicFrameMkLst>
        </pc:graphicFrameChg>
        <pc:picChg chg="add mod">
          <ac:chgData name="Florian Heise" userId="d2b58c9edf3b2c05" providerId="LiveId" clId="{FABEB7F3-2E03-452A-8872-4C4DDF5D8D7D}" dt="2021-04-07T07:07:20.880" v="26" actId="27614"/>
          <ac:picMkLst>
            <pc:docMk/>
            <pc:sldMk cId="1450472241" sldId="488"/>
            <ac:picMk id="7" creationId="{BB374F9A-590F-4A87-8685-1B55848F0805}"/>
          </ac:picMkLst>
        </pc:picChg>
      </pc:sldChg>
      <pc:sldChg chg="addSp delSp modSp add mod">
        <pc:chgData name="Florian Heise" userId="d2b58c9edf3b2c05" providerId="LiveId" clId="{FABEB7F3-2E03-452A-8872-4C4DDF5D8D7D}" dt="2021-04-07T07:23:49.436" v="80" actId="20577"/>
        <pc:sldMkLst>
          <pc:docMk/>
          <pc:sldMk cId="3585417535" sldId="489"/>
        </pc:sldMkLst>
        <pc:spChg chg="mod">
          <ac:chgData name="Florian Heise" userId="d2b58c9edf3b2c05" providerId="LiveId" clId="{FABEB7F3-2E03-452A-8872-4C4DDF5D8D7D}" dt="2021-04-07T07:23:49.436" v="80" actId="20577"/>
          <ac:spMkLst>
            <pc:docMk/>
            <pc:sldMk cId="3585417535" sldId="489"/>
            <ac:spMk id="2" creationId="{2B42278E-3CD2-4862-964D-8D21E0145204}"/>
          </ac:spMkLst>
        </pc:spChg>
        <pc:spChg chg="add del mod">
          <ac:chgData name="Florian Heise" userId="d2b58c9edf3b2c05" providerId="LiveId" clId="{FABEB7F3-2E03-452A-8872-4C4DDF5D8D7D}" dt="2021-04-07T07:18:10.399" v="34"/>
          <ac:spMkLst>
            <pc:docMk/>
            <pc:sldMk cId="3585417535" sldId="489"/>
            <ac:spMk id="8" creationId="{086014F5-4473-4ABA-8937-C660E0CFEEC0}"/>
          </ac:spMkLst>
        </pc:spChg>
        <pc:picChg chg="add del mod">
          <ac:chgData name="Florian Heise" userId="d2b58c9edf3b2c05" providerId="LiveId" clId="{FABEB7F3-2E03-452A-8872-4C4DDF5D8D7D}" dt="2021-04-07T07:18:07.592" v="32" actId="478"/>
          <ac:picMkLst>
            <pc:docMk/>
            <pc:sldMk cId="3585417535" sldId="489"/>
            <ac:picMk id="5" creationId="{FB31B3B4-542C-41B6-B7F1-66596BB284B1}"/>
          </ac:picMkLst>
        </pc:picChg>
        <pc:picChg chg="del">
          <ac:chgData name="Florian Heise" userId="d2b58c9edf3b2c05" providerId="LiveId" clId="{FABEB7F3-2E03-452A-8872-4C4DDF5D8D7D}" dt="2021-04-07T07:18:08.701" v="33" actId="478"/>
          <ac:picMkLst>
            <pc:docMk/>
            <pc:sldMk cId="3585417535" sldId="489"/>
            <ac:picMk id="7" creationId="{BB374F9A-590F-4A87-8685-1B55848F0805}"/>
          </ac:picMkLst>
        </pc:picChg>
        <pc:picChg chg="add mod">
          <ac:chgData name="Florian Heise" userId="d2b58c9edf3b2c05" providerId="LiveId" clId="{FABEB7F3-2E03-452A-8872-4C4DDF5D8D7D}" dt="2021-04-07T07:18:13.698" v="36" actId="962"/>
          <ac:picMkLst>
            <pc:docMk/>
            <pc:sldMk cId="3585417535" sldId="489"/>
            <ac:picMk id="10" creationId="{2B5C40D5-2976-42D5-82E4-FF4B62185ACC}"/>
          </ac:picMkLst>
        </pc:picChg>
      </pc:sldChg>
      <pc:sldChg chg="new add del ord">
        <pc:chgData name="Florian Heise" userId="d2b58c9edf3b2c05" providerId="LiveId" clId="{FABEB7F3-2E03-452A-8872-4C4DDF5D8D7D}" dt="2021-04-07T07:51:55.666" v="272"/>
        <pc:sldMkLst>
          <pc:docMk/>
          <pc:sldMk cId="862248711" sldId="490"/>
        </pc:sldMkLst>
      </pc:sldChg>
      <pc:sldChg chg="addSp delSp modSp new mod modClrScheme chgLayout">
        <pc:chgData name="Florian Heise" userId="d2b58c9edf3b2c05" providerId="LiveId" clId="{FABEB7F3-2E03-452A-8872-4C4DDF5D8D7D}" dt="2021-04-07T07:25:22.694" v="95" actId="20577"/>
        <pc:sldMkLst>
          <pc:docMk/>
          <pc:sldMk cId="168993118" sldId="491"/>
        </pc:sldMkLst>
        <pc:spChg chg="del mod ord">
          <ac:chgData name="Florian Heise" userId="d2b58c9edf3b2c05" providerId="LiveId" clId="{FABEB7F3-2E03-452A-8872-4C4DDF5D8D7D}" dt="2021-04-07T07:25:03.636" v="90" actId="700"/>
          <ac:spMkLst>
            <pc:docMk/>
            <pc:sldMk cId="168993118" sldId="491"/>
            <ac:spMk id="2" creationId="{4A6ADF49-4A3A-4D6D-8C8F-6A49CB457432}"/>
          </ac:spMkLst>
        </pc:spChg>
        <pc:spChg chg="del mod ord">
          <ac:chgData name="Florian Heise" userId="d2b58c9edf3b2c05" providerId="LiveId" clId="{FABEB7F3-2E03-452A-8872-4C4DDF5D8D7D}" dt="2021-04-07T07:25:03.636" v="90" actId="700"/>
          <ac:spMkLst>
            <pc:docMk/>
            <pc:sldMk cId="168993118" sldId="491"/>
            <ac:spMk id="3" creationId="{B1E3E154-D186-4C24-9C17-8A4501855802}"/>
          </ac:spMkLst>
        </pc:spChg>
        <pc:spChg chg="del">
          <ac:chgData name="Florian Heise" userId="d2b58c9edf3b2c05" providerId="LiveId" clId="{FABEB7F3-2E03-452A-8872-4C4DDF5D8D7D}" dt="2021-04-07T07:25:03.636" v="90" actId="700"/>
          <ac:spMkLst>
            <pc:docMk/>
            <pc:sldMk cId="168993118" sldId="491"/>
            <ac:spMk id="4" creationId="{96A65CA8-CE6E-49C6-A4AD-A45E4B518BC5}"/>
          </ac:spMkLst>
        </pc:spChg>
        <pc:spChg chg="add del mod ord">
          <ac:chgData name="Florian Heise" userId="d2b58c9edf3b2c05" providerId="LiveId" clId="{FABEB7F3-2E03-452A-8872-4C4DDF5D8D7D}" dt="2021-04-07T07:25:16.792" v="91" actId="700"/>
          <ac:spMkLst>
            <pc:docMk/>
            <pc:sldMk cId="168993118" sldId="491"/>
            <ac:spMk id="5" creationId="{207924DD-C7CD-4F5C-866B-17C284199836}"/>
          </ac:spMkLst>
        </pc:spChg>
        <pc:spChg chg="add del mod ord">
          <ac:chgData name="Florian Heise" userId="d2b58c9edf3b2c05" providerId="LiveId" clId="{FABEB7F3-2E03-452A-8872-4C4DDF5D8D7D}" dt="2021-04-07T07:25:16.792" v="91" actId="700"/>
          <ac:spMkLst>
            <pc:docMk/>
            <pc:sldMk cId="168993118" sldId="491"/>
            <ac:spMk id="6" creationId="{CFDB3BBD-3D03-4B73-BC2D-5988A7B11AF5}"/>
          </ac:spMkLst>
        </pc:spChg>
        <pc:spChg chg="add del mod ord">
          <ac:chgData name="Florian Heise" userId="d2b58c9edf3b2c05" providerId="LiveId" clId="{FABEB7F3-2E03-452A-8872-4C4DDF5D8D7D}" dt="2021-04-07T07:25:20.423" v="92" actId="700"/>
          <ac:spMkLst>
            <pc:docMk/>
            <pc:sldMk cId="168993118" sldId="491"/>
            <ac:spMk id="7" creationId="{E2F0C247-9078-4972-97E6-9B65AB55EB7E}"/>
          </ac:spMkLst>
        </pc:spChg>
        <pc:spChg chg="add del mod ord">
          <ac:chgData name="Florian Heise" userId="d2b58c9edf3b2c05" providerId="LiveId" clId="{FABEB7F3-2E03-452A-8872-4C4DDF5D8D7D}" dt="2021-04-07T07:25:20.423" v="92" actId="700"/>
          <ac:spMkLst>
            <pc:docMk/>
            <pc:sldMk cId="168993118" sldId="491"/>
            <ac:spMk id="8" creationId="{2711807A-104F-4BC8-95CB-9DD74B58B7B2}"/>
          </ac:spMkLst>
        </pc:spChg>
        <pc:spChg chg="add del mod ord">
          <ac:chgData name="Florian Heise" userId="d2b58c9edf3b2c05" providerId="LiveId" clId="{FABEB7F3-2E03-452A-8872-4C4DDF5D8D7D}" dt="2021-04-07T07:25:20.423" v="92" actId="700"/>
          <ac:spMkLst>
            <pc:docMk/>
            <pc:sldMk cId="168993118" sldId="491"/>
            <ac:spMk id="9" creationId="{0A9E7794-FD2D-4AB5-BE1D-3BA10187ADEC}"/>
          </ac:spMkLst>
        </pc:spChg>
        <pc:spChg chg="add mod ord">
          <ac:chgData name="Florian Heise" userId="d2b58c9edf3b2c05" providerId="LiveId" clId="{FABEB7F3-2E03-452A-8872-4C4DDF5D8D7D}" dt="2021-04-07T07:25:20.423" v="92" actId="700"/>
          <ac:spMkLst>
            <pc:docMk/>
            <pc:sldMk cId="168993118" sldId="491"/>
            <ac:spMk id="10" creationId="{ABF51893-513E-4B89-B848-4547B70C82CA}"/>
          </ac:spMkLst>
        </pc:spChg>
        <pc:spChg chg="add mod ord">
          <ac:chgData name="Florian Heise" userId="d2b58c9edf3b2c05" providerId="LiveId" clId="{FABEB7F3-2E03-452A-8872-4C4DDF5D8D7D}" dt="2021-04-07T07:25:20.423" v="92" actId="700"/>
          <ac:spMkLst>
            <pc:docMk/>
            <pc:sldMk cId="168993118" sldId="491"/>
            <ac:spMk id="11" creationId="{12C104D1-86D0-4050-B678-A86A1940F8B7}"/>
          </ac:spMkLst>
        </pc:spChg>
        <pc:spChg chg="add mod ord">
          <ac:chgData name="Florian Heise" userId="d2b58c9edf3b2c05" providerId="LiveId" clId="{FABEB7F3-2E03-452A-8872-4C4DDF5D8D7D}" dt="2021-04-07T07:25:22.694" v="95" actId="20577"/>
          <ac:spMkLst>
            <pc:docMk/>
            <pc:sldMk cId="168993118" sldId="491"/>
            <ac:spMk id="12" creationId="{58BE8227-57D3-4AA8-BAE8-21E84CDDEFBC}"/>
          </ac:spMkLst>
        </pc:spChg>
      </pc:sldChg>
      <pc:sldChg chg="addSp delSp modSp new mod">
        <pc:chgData name="Florian Heise" userId="d2b58c9edf3b2c05" providerId="LiveId" clId="{FABEB7F3-2E03-452A-8872-4C4DDF5D8D7D}" dt="2021-04-07T07:36:30.534" v="140" actId="20577"/>
        <pc:sldMkLst>
          <pc:docMk/>
          <pc:sldMk cId="2341088037" sldId="492"/>
        </pc:sldMkLst>
        <pc:spChg chg="mod">
          <ac:chgData name="Florian Heise" userId="d2b58c9edf3b2c05" providerId="LiveId" clId="{FABEB7F3-2E03-452A-8872-4C4DDF5D8D7D}" dt="2021-04-07T07:36:30.534" v="140" actId="20577"/>
          <ac:spMkLst>
            <pc:docMk/>
            <pc:sldMk cId="2341088037" sldId="492"/>
            <ac:spMk id="2" creationId="{013D4CE6-3F9B-4D13-A98B-0B070ABA3EA3}"/>
          </ac:spMkLst>
        </pc:spChg>
        <pc:spChg chg="del">
          <ac:chgData name="Florian Heise" userId="d2b58c9edf3b2c05" providerId="LiveId" clId="{FABEB7F3-2E03-452A-8872-4C4DDF5D8D7D}" dt="2021-04-07T07:33:14.628" v="102"/>
          <ac:spMkLst>
            <pc:docMk/>
            <pc:sldMk cId="2341088037" sldId="492"/>
            <ac:spMk id="3" creationId="{1DC11355-ECF9-4103-9A9F-F4A8284EAEF4}"/>
          </ac:spMkLst>
        </pc:spChg>
        <pc:graphicFrameChg chg="add mod">
          <ac:chgData name="Florian Heise" userId="d2b58c9edf3b2c05" providerId="LiveId" clId="{FABEB7F3-2E03-452A-8872-4C4DDF5D8D7D}" dt="2021-04-07T07:33:40.207" v="105" actId="14100"/>
          <ac:graphicFrameMkLst>
            <pc:docMk/>
            <pc:sldMk cId="2341088037" sldId="492"/>
            <ac:graphicFrameMk id="5" creationId="{F3B4C9C9-08D5-45D3-BCC5-9D2EB4E380EA}"/>
          </ac:graphicFrameMkLst>
        </pc:graphicFrameChg>
      </pc:sldChg>
      <pc:sldChg chg="addSp delSp modSp add mod">
        <pc:chgData name="Florian Heise" userId="d2b58c9edf3b2c05" providerId="LiveId" clId="{FABEB7F3-2E03-452A-8872-4C4DDF5D8D7D}" dt="2021-04-07T07:37:55.879" v="149" actId="14100"/>
        <pc:sldMkLst>
          <pc:docMk/>
          <pc:sldMk cId="2962747366" sldId="493"/>
        </pc:sldMkLst>
        <pc:spChg chg="add del mod">
          <ac:chgData name="Florian Heise" userId="d2b58c9edf3b2c05" providerId="LiveId" clId="{FABEB7F3-2E03-452A-8872-4C4DDF5D8D7D}" dt="2021-04-07T07:37:08.099" v="147"/>
          <ac:spMkLst>
            <pc:docMk/>
            <pc:sldMk cId="2962747366" sldId="493"/>
            <ac:spMk id="2" creationId="{914756FE-2FAF-4CB7-9513-D712F618A10D}"/>
          </ac:spMkLst>
        </pc:spChg>
        <pc:spChg chg="mod">
          <ac:chgData name="Florian Heise" userId="d2b58c9edf3b2c05" providerId="LiveId" clId="{FABEB7F3-2E03-452A-8872-4C4DDF5D8D7D}" dt="2021-04-07T07:36:52.926" v="145" actId="20577"/>
          <ac:spMkLst>
            <pc:docMk/>
            <pc:sldMk cId="2962747366" sldId="493"/>
            <ac:spMk id="5" creationId="{4A100ED4-D572-4C4D-BA39-062F0D4350CE}"/>
          </ac:spMkLst>
        </pc:spChg>
        <pc:graphicFrameChg chg="add mod">
          <ac:chgData name="Florian Heise" userId="d2b58c9edf3b2c05" providerId="LiveId" clId="{FABEB7F3-2E03-452A-8872-4C4DDF5D8D7D}" dt="2021-04-07T07:37:55.879" v="149" actId="14100"/>
          <ac:graphicFrameMkLst>
            <pc:docMk/>
            <pc:sldMk cId="2962747366" sldId="493"/>
            <ac:graphicFrameMk id="3" creationId="{FF7EB0BE-87D7-418B-95C3-A6FC846AEB58}"/>
          </ac:graphicFrameMkLst>
        </pc:graphicFrameChg>
        <pc:picChg chg="del">
          <ac:chgData name="Florian Heise" userId="d2b58c9edf3b2c05" providerId="LiveId" clId="{FABEB7F3-2E03-452A-8872-4C4DDF5D8D7D}" dt="2021-04-07T07:36:55.013" v="146" actId="478"/>
          <ac:picMkLst>
            <pc:docMk/>
            <pc:sldMk cId="2962747366" sldId="493"/>
            <ac:picMk id="2050" creationId="{82E80156-93CC-47D6-8940-57728F8F662C}"/>
          </ac:picMkLst>
        </pc:picChg>
      </pc:sldChg>
      <pc:sldChg chg="modSp add mod ord">
        <pc:chgData name="Florian Heise" userId="d2b58c9edf3b2c05" providerId="LiveId" clId="{FABEB7F3-2E03-452A-8872-4C4DDF5D8D7D}" dt="2021-04-07T07:38:25.244" v="158" actId="20577"/>
        <pc:sldMkLst>
          <pc:docMk/>
          <pc:sldMk cId="2547181051" sldId="494"/>
        </pc:sldMkLst>
        <pc:spChg chg="mod">
          <ac:chgData name="Florian Heise" userId="d2b58c9edf3b2c05" providerId="LiveId" clId="{FABEB7F3-2E03-452A-8872-4C4DDF5D8D7D}" dt="2021-04-07T07:38:25.244" v="158" actId="20577"/>
          <ac:spMkLst>
            <pc:docMk/>
            <pc:sldMk cId="2547181051" sldId="494"/>
            <ac:spMk id="5" creationId="{4A100ED4-D572-4C4D-BA39-062F0D4350CE}"/>
          </ac:spMkLst>
        </pc:spChg>
      </pc:sldChg>
      <pc:sldChg chg="add">
        <pc:chgData name="Florian Heise" userId="d2b58c9edf3b2c05" providerId="LiveId" clId="{FABEB7F3-2E03-452A-8872-4C4DDF5D8D7D}" dt="2021-04-07T07:49:59.346" v="210"/>
        <pc:sldMkLst>
          <pc:docMk/>
          <pc:sldMk cId="843491861" sldId="495"/>
        </pc:sldMkLst>
      </pc:sldChg>
      <pc:sldChg chg="addSp delSp modSp new mod">
        <pc:chgData name="Florian Heise" userId="d2b58c9edf3b2c05" providerId="LiveId" clId="{FABEB7F3-2E03-452A-8872-4C4DDF5D8D7D}" dt="2021-04-07T07:51:31.093" v="268" actId="1076"/>
        <pc:sldMkLst>
          <pc:docMk/>
          <pc:sldMk cId="124852449" sldId="496"/>
        </pc:sldMkLst>
        <pc:spChg chg="mod">
          <ac:chgData name="Florian Heise" userId="d2b58c9edf3b2c05" providerId="LiveId" clId="{FABEB7F3-2E03-452A-8872-4C4DDF5D8D7D}" dt="2021-04-07T07:51:18.504" v="265" actId="20577"/>
          <ac:spMkLst>
            <pc:docMk/>
            <pc:sldMk cId="124852449" sldId="496"/>
            <ac:spMk id="2" creationId="{4092035E-15F7-4BB4-A5C1-A62A709AE16F}"/>
          </ac:spMkLst>
        </pc:spChg>
        <pc:spChg chg="del">
          <ac:chgData name="Florian Heise" userId="d2b58c9edf3b2c05" providerId="LiveId" clId="{FABEB7F3-2E03-452A-8872-4C4DDF5D8D7D}" dt="2021-04-07T07:51:04.283" v="212"/>
          <ac:spMkLst>
            <pc:docMk/>
            <pc:sldMk cId="124852449" sldId="496"/>
            <ac:spMk id="3" creationId="{6937EB1E-D79C-4F47-9A1B-3F0A0A656FA6}"/>
          </ac:spMkLst>
        </pc:spChg>
        <pc:picChg chg="add mod">
          <ac:chgData name="Florian Heise" userId="d2b58c9edf3b2c05" providerId="LiveId" clId="{FABEB7F3-2E03-452A-8872-4C4DDF5D8D7D}" dt="2021-04-07T07:51:31.093" v="268" actId="1076"/>
          <ac:picMkLst>
            <pc:docMk/>
            <pc:sldMk cId="124852449" sldId="496"/>
            <ac:picMk id="5" creationId="{04AF04D1-74D2-4D70-88E3-A5C785E45513}"/>
          </ac:picMkLst>
        </pc:picChg>
      </pc:sldChg>
      <pc:sldChg chg="delSp add mod">
        <pc:chgData name="Florian Heise" userId="d2b58c9edf3b2c05" providerId="LiveId" clId="{FABEB7F3-2E03-452A-8872-4C4DDF5D8D7D}" dt="2021-04-07T07:53:06.278" v="280" actId="478"/>
        <pc:sldMkLst>
          <pc:docMk/>
          <pc:sldMk cId="124079413" sldId="497"/>
        </pc:sldMkLst>
        <pc:inkChg chg="del">
          <ac:chgData name="Florian Heise" userId="d2b58c9edf3b2c05" providerId="LiveId" clId="{FABEB7F3-2E03-452A-8872-4C4DDF5D8D7D}" dt="2021-04-07T07:53:03.189" v="276" actId="478"/>
          <ac:inkMkLst>
            <pc:docMk/>
            <pc:sldMk cId="124079413" sldId="497"/>
            <ac:inkMk id="2" creationId="{65B6B673-BFF8-42B4-8713-3C91C546C01C}"/>
          </ac:inkMkLst>
        </pc:inkChg>
        <pc:inkChg chg="del">
          <ac:chgData name="Florian Heise" userId="d2b58c9edf3b2c05" providerId="LiveId" clId="{FABEB7F3-2E03-452A-8872-4C4DDF5D8D7D}" dt="2021-04-07T07:53:03.905" v="277" actId="478"/>
          <ac:inkMkLst>
            <pc:docMk/>
            <pc:sldMk cId="124079413" sldId="497"/>
            <ac:inkMk id="3" creationId="{B154CD65-647E-488D-A214-AB00E0BCF7A4}"/>
          </ac:inkMkLst>
        </pc:inkChg>
        <pc:inkChg chg="del">
          <ac:chgData name="Florian Heise" userId="d2b58c9edf3b2c05" providerId="LiveId" clId="{FABEB7F3-2E03-452A-8872-4C4DDF5D8D7D}" dt="2021-04-07T07:53:05.554" v="279" actId="478"/>
          <ac:inkMkLst>
            <pc:docMk/>
            <pc:sldMk cId="124079413" sldId="497"/>
            <ac:inkMk id="4" creationId="{62E8A67F-0AA5-4734-AEA4-F6EB24125DD8}"/>
          </ac:inkMkLst>
        </pc:inkChg>
        <pc:inkChg chg="del">
          <ac:chgData name="Florian Heise" userId="d2b58c9edf3b2c05" providerId="LiveId" clId="{FABEB7F3-2E03-452A-8872-4C4DDF5D8D7D}" dt="2021-04-07T07:53:06.278" v="280" actId="478"/>
          <ac:inkMkLst>
            <pc:docMk/>
            <pc:sldMk cId="124079413" sldId="497"/>
            <ac:inkMk id="7" creationId="{7309C1D5-947C-4EA8-A1A2-76AFE28106AB}"/>
          </ac:inkMkLst>
        </pc:inkChg>
        <pc:inkChg chg="del">
          <ac:chgData name="Florian Heise" userId="d2b58c9edf3b2c05" providerId="LiveId" clId="{FABEB7F3-2E03-452A-8872-4C4DDF5D8D7D}" dt="2021-04-07T07:53:04.843" v="278" actId="478"/>
          <ac:inkMkLst>
            <pc:docMk/>
            <pc:sldMk cId="124079413" sldId="497"/>
            <ac:inkMk id="9" creationId="{8A5B1910-1887-42FA-9D5E-675FEE829FA3}"/>
          </ac:inkMkLst>
        </pc:inkChg>
      </pc:sldChg>
    </pc:docChg>
  </pc:docChgLst>
  <pc:docChgLst>
    <pc:chgData name="Florian Heise" userId="d2b58c9edf3b2c05" providerId="LiveId" clId="{24A9DB97-768C-4F1D-9DFE-E4AD40D3E170}"/>
    <pc:docChg chg="undo custSel addSld delSld modSld sldOrd">
      <pc:chgData name="Florian Heise" userId="d2b58c9edf3b2c05" providerId="LiveId" clId="{24A9DB97-768C-4F1D-9DFE-E4AD40D3E170}" dt="2021-04-06T10:44:36.268" v="517" actId="478"/>
      <pc:docMkLst>
        <pc:docMk/>
      </pc:docMkLst>
      <pc:sldChg chg="delSp mod">
        <pc:chgData name="Florian Heise" userId="d2b58c9edf3b2c05" providerId="LiveId" clId="{24A9DB97-768C-4F1D-9DFE-E4AD40D3E170}" dt="2021-04-06T10:44:36.268" v="517" actId="478"/>
        <pc:sldMkLst>
          <pc:docMk/>
          <pc:sldMk cId="3186149173" sldId="256"/>
        </pc:sldMkLst>
        <pc:picChg chg="del">
          <ac:chgData name="Florian Heise" userId="d2b58c9edf3b2c05" providerId="LiveId" clId="{24A9DB97-768C-4F1D-9DFE-E4AD40D3E170}" dt="2021-04-06T10:44:36.268" v="517" actId="478"/>
          <ac:picMkLst>
            <pc:docMk/>
            <pc:sldMk cId="3186149173" sldId="256"/>
            <ac:picMk id="3" creationId="{6B58BB1A-7418-4386-96C9-6FF00C7B44DD}"/>
          </ac:picMkLst>
        </pc:picChg>
      </pc:sldChg>
      <pc:sldChg chg="delSp modSp mod">
        <pc:chgData name="Florian Heise" userId="d2b58c9edf3b2c05" providerId="LiveId" clId="{24A9DB97-768C-4F1D-9DFE-E4AD40D3E170}" dt="2021-04-06T10:40:37.509" v="315" actId="478"/>
        <pc:sldMkLst>
          <pc:docMk/>
          <pc:sldMk cId="3323710122" sldId="320"/>
        </pc:sldMkLst>
        <pc:spChg chg="mod">
          <ac:chgData name="Florian Heise" userId="d2b58c9edf3b2c05" providerId="LiveId" clId="{24A9DB97-768C-4F1D-9DFE-E4AD40D3E170}" dt="2021-04-06T10:40:03.421" v="286" actId="27636"/>
          <ac:spMkLst>
            <pc:docMk/>
            <pc:sldMk cId="3323710122" sldId="320"/>
            <ac:spMk id="3" creationId="{0F784B75-1C81-4B53-ABDC-6C7CFB48401E}"/>
          </ac:spMkLst>
        </pc:spChg>
        <pc:inkChg chg="del">
          <ac:chgData name="Florian Heise" userId="d2b58c9edf3b2c05" providerId="LiveId" clId="{24A9DB97-768C-4F1D-9DFE-E4AD40D3E170}" dt="2021-04-06T10:40:28.212" v="302" actId="478"/>
          <ac:inkMkLst>
            <pc:docMk/>
            <pc:sldMk cId="3323710122" sldId="320"/>
            <ac:inkMk id="4" creationId="{2D570D98-E52D-4389-A132-C9CBD735EA9D}"/>
          </ac:inkMkLst>
        </pc:inkChg>
        <pc:inkChg chg="del">
          <ac:chgData name="Florian Heise" userId="d2b58c9edf3b2c05" providerId="LiveId" clId="{24A9DB97-768C-4F1D-9DFE-E4AD40D3E170}" dt="2021-04-06T10:40:28.908" v="303" actId="478"/>
          <ac:inkMkLst>
            <pc:docMk/>
            <pc:sldMk cId="3323710122" sldId="320"/>
            <ac:inkMk id="6" creationId="{1529E25C-65EF-4DC4-8318-C5C2190550BE}"/>
          </ac:inkMkLst>
        </pc:inkChg>
        <pc:inkChg chg="del">
          <ac:chgData name="Florian Heise" userId="d2b58c9edf3b2c05" providerId="LiveId" clId="{24A9DB97-768C-4F1D-9DFE-E4AD40D3E170}" dt="2021-04-06T10:40:29.293" v="304" actId="478"/>
          <ac:inkMkLst>
            <pc:docMk/>
            <pc:sldMk cId="3323710122" sldId="320"/>
            <ac:inkMk id="7" creationId="{006055B4-AC51-4D0B-81D5-2B3C9DCE5FCE}"/>
          </ac:inkMkLst>
        </pc:inkChg>
        <pc:inkChg chg="del">
          <ac:chgData name="Florian Heise" userId="d2b58c9edf3b2c05" providerId="LiveId" clId="{24A9DB97-768C-4F1D-9DFE-E4AD40D3E170}" dt="2021-04-06T10:40:31.900" v="307" actId="478"/>
          <ac:inkMkLst>
            <pc:docMk/>
            <pc:sldMk cId="3323710122" sldId="320"/>
            <ac:inkMk id="8" creationId="{F35FEF59-D8EF-4083-AF60-ED6452E139B0}"/>
          </ac:inkMkLst>
        </pc:inkChg>
        <pc:inkChg chg="del">
          <ac:chgData name="Florian Heise" userId="d2b58c9edf3b2c05" providerId="LiveId" clId="{24A9DB97-768C-4F1D-9DFE-E4AD40D3E170}" dt="2021-04-06T10:40:29.709" v="305" actId="478"/>
          <ac:inkMkLst>
            <pc:docMk/>
            <pc:sldMk cId="3323710122" sldId="320"/>
            <ac:inkMk id="9" creationId="{9A7FD954-1F65-478C-8F24-A912CB5492F3}"/>
          </ac:inkMkLst>
        </pc:inkChg>
        <pc:inkChg chg="del">
          <ac:chgData name="Florian Heise" userId="d2b58c9edf3b2c05" providerId="LiveId" clId="{24A9DB97-768C-4F1D-9DFE-E4AD40D3E170}" dt="2021-04-06T10:40:30.156" v="306" actId="478"/>
          <ac:inkMkLst>
            <pc:docMk/>
            <pc:sldMk cId="3323710122" sldId="320"/>
            <ac:inkMk id="10" creationId="{A6A2BAD8-47DF-492B-B6A4-AF5DD0FC2652}"/>
          </ac:inkMkLst>
        </pc:inkChg>
        <pc:inkChg chg="del">
          <ac:chgData name="Florian Heise" userId="d2b58c9edf3b2c05" providerId="LiveId" clId="{24A9DB97-768C-4F1D-9DFE-E4AD40D3E170}" dt="2021-04-06T10:40:32.989" v="309" actId="478"/>
          <ac:inkMkLst>
            <pc:docMk/>
            <pc:sldMk cId="3323710122" sldId="320"/>
            <ac:inkMk id="11" creationId="{3CA86B19-9AB2-42F9-ADAC-674E5D2845CD}"/>
          </ac:inkMkLst>
        </pc:inkChg>
        <pc:inkChg chg="del">
          <ac:chgData name="Florian Heise" userId="d2b58c9edf3b2c05" providerId="LiveId" clId="{24A9DB97-768C-4F1D-9DFE-E4AD40D3E170}" dt="2021-04-06T10:40:32.380" v="308" actId="478"/>
          <ac:inkMkLst>
            <pc:docMk/>
            <pc:sldMk cId="3323710122" sldId="320"/>
            <ac:inkMk id="12" creationId="{27A73F49-82E8-454E-8514-3B1CA957CE18}"/>
          </ac:inkMkLst>
        </pc:inkChg>
        <pc:inkChg chg="del">
          <ac:chgData name="Florian Heise" userId="d2b58c9edf3b2c05" providerId="LiveId" clId="{24A9DB97-768C-4F1D-9DFE-E4AD40D3E170}" dt="2021-04-06T10:40:36.677" v="314" actId="478"/>
          <ac:inkMkLst>
            <pc:docMk/>
            <pc:sldMk cId="3323710122" sldId="320"/>
            <ac:inkMk id="13" creationId="{8BCF542F-347A-4F6B-9377-FF53853B78D5}"/>
          </ac:inkMkLst>
        </pc:inkChg>
        <pc:inkChg chg="del">
          <ac:chgData name="Florian Heise" userId="d2b58c9edf3b2c05" providerId="LiveId" clId="{24A9DB97-768C-4F1D-9DFE-E4AD40D3E170}" dt="2021-04-06T10:40:34.892" v="312" actId="478"/>
          <ac:inkMkLst>
            <pc:docMk/>
            <pc:sldMk cId="3323710122" sldId="320"/>
            <ac:inkMk id="14" creationId="{4CE8E456-E606-4771-B99B-B1B36DDD7462}"/>
          </ac:inkMkLst>
        </pc:inkChg>
        <pc:inkChg chg="del">
          <ac:chgData name="Florian Heise" userId="d2b58c9edf3b2c05" providerId="LiveId" clId="{24A9DB97-768C-4F1D-9DFE-E4AD40D3E170}" dt="2021-04-06T10:40:33.949" v="310" actId="478"/>
          <ac:inkMkLst>
            <pc:docMk/>
            <pc:sldMk cId="3323710122" sldId="320"/>
            <ac:inkMk id="15" creationId="{136ACDE6-BEF0-4C2B-8FD0-C3E540303556}"/>
          </ac:inkMkLst>
        </pc:inkChg>
        <pc:inkChg chg="del">
          <ac:chgData name="Florian Heise" userId="d2b58c9edf3b2c05" providerId="LiveId" clId="{24A9DB97-768C-4F1D-9DFE-E4AD40D3E170}" dt="2021-04-06T10:40:34.324" v="311" actId="478"/>
          <ac:inkMkLst>
            <pc:docMk/>
            <pc:sldMk cId="3323710122" sldId="320"/>
            <ac:inkMk id="16" creationId="{B8E049AE-2A10-412F-9ADF-C27E50E24899}"/>
          </ac:inkMkLst>
        </pc:inkChg>
        <pc:inkChg chg="del">
          <ac:chgData name="Florian Heise" userId="d2b58c9edf3b2c05" providerId="LiveId" clId="{24A9DB97-768C-4F1D-9DFE-E4AD40D3E170}" dt="2021-04-06T10:40:37.509" v="315" actId="478"/>
          <ac:inkMkLst>
            <pc:docMk/>
            <pc:sldMk cId="3323710122" sldId="320"/>
            <ac:inkMk id="17" creationId="{E824C673-F1DB-42F6-802E-FB49DD61446D}"/>
          </ac:inkMkLst>
        </pc:inkChg>
        <pc:inkChg chg="del">
          <ac:chgData name="Florian Heise" userId="d2b58c9edf3b2c05" providerId="LiveId" clId="{24A9DB97-768C-4F1D-9DFE-E4AD40D3E170}" dt="2021-04-06T10:40:35.797" v="313" actId="478"/>
          <ac:inkMkLst>
            <pc:docMk/>
            <pc:sldMk cId="3323710122" sldId="320"/>
            <ac:inkMk id="18" creationId="{586D1A92-B12A-4A44-AFC9-0FC147CBEDA0}"/>
          </ac:inkMkLst>
        </pc:inkChg>
        <pc:inkChg chg="del">
          <ac:chgData name="Florian Heise" userId="d2b58c9edf3b2c05" providerId="LiveId" clId="{24A9DB97-768C-4F1D-9DFE-E4AD40D3E170}" dt="2021-04-06T10:40:26.949" v="301" actId="478"/>
          <ac:inkMkLst>
            <pc:docMk/>
            <pc:sldMk cId="3323710122" sldId="320"/>
            <ac:inkMk id="19" creationId="{43DE0055-48E9-42CF-98A5-9A45B76B6942}"/>
          </ac:inkMkLst>
        </pc:inkChg>
      </pc:sldChg>
      <pc:sldChg chg="addSp delSp modSp del mod">
        <pc:chgData name="Florian Heise" userId="d2b58c9edf3b2c05" providerId="LiveId" clId="{24A9DB97-768C-4F1D-9DFE-E4AD40D3E170}" dt="2021-04-06T10:13:25.605" v="12" actId="47"/>
        <pc:sldMkLst>
          <pc:docMk/>
          <pc:sldMk cId="388945069" sldId="339"/>
        </pc:sldMkLst>
        <pc:spChg chg="add del mod">
          <ac:chgData name="Florian Heise" userId="d2b58c9edf3b2c05" providerId="LiveId" clId="{24A9DB97-768C-4F1D-9DFE-E4AD40D3E170}" dt="2021-04-06T10:12:21.936" v="2" actId="478"/>
          <ac:spMkLst>
            <pc:docMk/>
            <pc:sldMk cId="388945069" sldId="339"/>
            <ac:spMk id="11" creationId="{A4E5331C-B393-4FC9-97D5-14686E8401A1}"/>
          </ac:spMkLst>
        </pc:spChg>
        <pc:picChg chg="del">
          <ac:chgData name="Florian Heise" userId="d2b58c9edf3b2c05" providerId="LiveId" clId="{24A9DB97-768C-4F1D-9DFE-E4AD40D3E170}" dt="2021-04-06T10:12:18.713" v="0" actId="478"/>
          <ac:picMkLst>
            <pc:docMk/>
            <pc:sldMk cId="388945069" sldId="339"/>
            <ac:picMk id="4" creationId="{38D77677-11D9-46E5-8828-7DFEC3493879}"/>
          </ac:picMkLst>
        </pc:picChg>
      </pc:sldChg>
      <pc:sldChg chg="modSp mod">
        <pc:chgData name="Florian Heise" userId="d2b58c9edf3b2c05" providerId="LiveId" clId="{24A9DB97-768C-4F1D-9DFE-E4AD40D3E170}" dt="2021-04-06T10:33:41.632" v="149" actId="108"/>
        <pc:sldMkLst>
          <pc:docMk/>
          <pc:sldMk cId="1708565787" sldId="340"/>
        </pc:sldMkLst>
        <pc:spChg chg="mod">
          <ac:chgData name="Florian Heise" userId="d2b58c9edf3b2c05" providerId="LiveId" clId="{24A9DB97-768C-4F1D-9DFE-E4AD40D3E170}" dt="2021-04-06T10:29:43.768" v="117" actId="21"/>
          <ac:spMkLst>
            <pc:docMk/>
            <pc:sldMk cId="1708565787" sldId="340"/>
            <ac:spMk id="4" creationId="{8CA91C9A-8ADF-4479-9253-699D7E21F726}"/>
          </ac:spMkLst>
        </pc:spChg>
        <pc:spChg chg="mod">
          <ac:chgData name="Florian Heise" userId="d2b58c9edf3b2c05" providerId="LiveId" clId="{24A9DB97-768C-4F1D-9DFE-E4AD40D3E170}" dt="2021-04-06T10:33:41.632" v="149" actId="108"/>
          <ac:spMkLst>
            <pc:docMk/>
            <pc:sldMk cId="1708565787" sldId="340"/>
            <ac:spMk id="6" creationId="{B14FA3C0-2841-4A20-A677-7C6B216F9160}"/>
          </ac:spMkLst>
        </pc:spChg>
      </pc:sldChg>
      <pc:sldChg chg="del">
        <pc:chgData name="Florian Heise" userId="d2b58c9edf3b2c05" providerId="LiveId" clId="{24A9DB97-768C-4F1D-9DFE-E4AD40D3E170}" dt="2021-04-06T10:12:58.080" v="7" actId="47"/>
        <pc:sldMkLst>
          <pc:docMk/>
          <pc:sldMk cId="4139301781" sldId="352"/>
        </pc:sldMkLst>
      </pc:sldChg>
      <pc:sldChg chg="modSp mod">
        <pc:chgData name="Florian Heise" userId="d2b58c9edf3b2c05" providerId="LiveId" clId="{24A9DB97-768C-4F1D-9DFE-E4AD40D3E170}" dt="2021-04-06T10:39:44.045" v="275" actId="108"/>
        <pc:sldMkLst>
          <pc:docMk/>
          <pc:sldMk cId="1397904156" sldId="368"/>
        </pc:sldMkLst>
        <pc:spChg chg="mod">
          <ac:chgData name="Florian Heise" userId="d2b58c9edf3b2c05" providerId="LiveId" clId="{24A9DB97-768C-4F1D-9DFE-E4AD40D3E170}" dt="2021-04-06T10:39:44.045" v="275" actId="108"/>
          <ac:spMkLst>
            <pc:docMk/>
            <pc:sldMk cId="1397904156" sldId="368"/>
            <ac:spMk id="7" creationId="{88921F54-146D-4550-9B7A-3F2A3D4C3F3E}"/>
          </ac:spMkLst>
        </pc:spChg>
      </pc:sldChg>
      <pc:sldChg chg="del">
        <pc:chgData name="Florian Heise" userId="d2b58c9edf3b2c05" providerId="LiveId" clId="{24A9DB97-768C-4F1D-9DFE-E4AD40D3E170}" dt="2021-04-06T10:12:58.080" v="7" actId="47"/>
        <pc:sldMkLst>
          <pc:docMk/>
          <pc:sldMk cId="2900563844" sldId="383"/>
        </pc:sldMkLst>
      </pc:sldChg>
      <pc:sldChg chg="del">
        <pc:chgData name="Florian Heise" userId="d2b58c9edf3b2c05" providerId="LiveId" clId="{24A9DB97-768C-4F1D-9DFE-E4AD40D3E170}" dt="2021-04-06T10:13:17.804" v="10" actId="47"/>
        <pc:sldMkLst>
          <pc:docMk/>
          <pc:sldMk cId="2746426187" sldId="387"/>
        </pc:sldMkLst>
      </pc:sldChg>
      <pc:sldChg chg="del">
        <pc:chgData name="Florian Heise" userId="d2b58c9edf3b2c05" providerId="LiveId" clId="{24A9DB97-768C-4F1D-9DFE-E4AD40D3E170}" dt="2021-04-06T10:13:17.804" v="10" actId="47"/>
        <pc:sldMkLst>
          <pc:docMk/>
          <pc:sldMk cId="3601147587" sldId="388"/>
        </pc:sldMkLst>
      </pc:sldChg>
      <pc:sldChg chg="del">
        <pc:chgData name="Florian Heise" userId="d2b58c9edf3b2c05" providerId="LiveId" clId="{24A9DB97-768C-4F1D-9DFE-E4AD40D3E170}" dt="2021-04-06T10:13:17.804" v="10" actId="47"/>
        <pc:sldMkLst>
          <pc:docMk/>
          <pc:sldMk cId="2530898436" sldId="389"/>
        </pc:sldMkLst>
      </pc:sldChg>
      <pc:sldChg chg="del">
        <pc:chgData name="Florian Heise" userId="d2b58c9edf3b2c05" providerId="LiveId" clId="{24A9DB97-768C-4F1D-9DFE-E4AD40D3E170}" dt="2021-04-06T10:13:17.804" v="10" actId="47"/>
        <pc:sldMkLst>
          <pc:docMk/>
          <pc:sldMk cId="1923710925" sldId="390"/>
        </pc:sldMkLst>
      </pc:sldChg>
      <pc:sldChg chg="del">
        <pc:chgData name="Florian Heise" userId="d2b58c9edf3b2c05" providerId="LiveId" clId="{24A9DB97-768C-4F1D-9DFE-E4AD40D3E170}" dt="2021-04-06T10:13:08.380" v="9" actId="47"/>
        <pc:sldMkLst>
          <pc:docMk/>
          <pc:sldMk cId="4051778911" sldId="393"/>
        </pc:sldMkLst>
      </pc:sldChg>
      <pc:sldChg chg="del">
        <pc:chgData name="Florian Heise" userId="d2b58c9edf3b2c05" providerId="LiveId" clId="{24A9DB97-768C-4F1D-9DFE-E4AD40D3E170}" dt="2021-04-06T10:13:07.465" v="8" actId="47"/>
        <pc:sldMkLst>
          <pc:docMk/>
          <pc:sldMk cId="1785347819" sldId="394"/>
        </pc:sldMkLst>
      </pc:sldChg>
      <pc:sldChg chg="del">
        <pc:chgData name="Florian Heise" userId="d2b58c9edf3b2c05" providerId="LiveId" clId="{24A9DB97-768C-4F1D-9DFE-E4AD40D3E170}" dt="2021-04-06T10:13:07.465" v="8" actId="47"/>
        <pc:sldMkLst>
          <pc:docMk/>
          <pc:sldMk cId="3538020256" sldId="395"/>
        </pc:sldMkLst>
      </pc:sldChg>
      <pc:sldChg chg="del">
        <pc:chgData name="Florian Heise" userId="d2b58c9edf3b2c05" providerId="LiveId" clId="{24A9DB97-768C-4F1D-9DFE-E4AD40D3E170}" dt="2021-04-06T10:13:07.465" v="8" actId="47"/>
        <pc:sldMkLst>
          <pc:docMk/>
          <pc:sldMk cId="222603420" sldId="396"/>
        </pc:sldMkLst>
      </pc:sldChg>
      <pc:sldChg chg="delSp modSp mod">
        <pc:chgData name="Florian Heise" userId="d2b58c9edf3b2c05" providerId="LiveId" clId="{24A9DB97-768C-4F1D-9DFE-E4AD40D3E170}" dt="2021-04-06T10:40:24.885" v="300" actId="478"/>
        <pc:sldMkLst>
          <pc:docMk/>
          <pc:sldMk cId="3533250494" sldId="397"/>
        </pc:sldMkLst>
        <pc:spChg chg="mod">
          <ac:chgData name="Florian Heise" userId="d2b58c9edf3b2c05" providerId="LiveId" clId="{24A9DB97-768C-4F1D-9DFE-E4AD40D3E170}" dt="2021-04-06T10:40:06.097" v="288" actId="27636"/>
          <ac:spMkLst>
            <pc:docMk/>
            <pc:sldMk cId="3533250494" sldId="397"/>
            <ac:spMk id="8" creationId="{50012BB1-93DD-474D-BA55-0FF938AC00E0}"/>
          </ac:spMkLst>
        </pc:spChg>
        <pc:inkChg chg="del">
          <ac:chgData name="Florian Heise" userId="d2b58c9edf3b2c05" providerId="LiveId" clId="{24A9DB97-768C-4F1D-9DFE-E4AD40D3E170}" dt="2021-04-06T10:40:24.885" v="300" actId="478"/>
          <ac:inkMkLst>
            <pc:docMk/>
            <pc:sldMk cId="3533250494" sldId="397"/>
            <ac:inkMk id="2" creationId="{CFCC5BF2-1F21-4B8E-A1CF-53A188F2B5AC}"/>
          </ac:inkMkLst>
        </pc:inkChg>
      </pc:sldChg>
      <pc:sldChg chg="delSp modSp mod">
        <pc:chgData name="Florian Heise" userId="d2b58c9edf3b2c05" providerId="LiveId" clId="{24A9DB97-768C-4F1D-9DFE-E4AD40D3E170}" dt="2021-04-06T10:40:23.061" v="299" actId="478"/>
        <pc:sldMkLst>
          <pc:docMk/>
          <pc:sldMk cId="1506161663" sldId="398"/>
        </pc:sldMkLst>
        <pc:spChg chg="mod">
          <ac:chgData name="Florian Heise" userId="d2b58c9edf3b2c05" providerId="LiveId" clId="{24A9DB97-768C-4F1D-9DFE-E4AD40D3E170}" dt="2021-04-06T10:40:08.534" v="290" actId="27636"/>
          <ac:spMkLst>
            <pc:docMk/>
            <pc:sldMk cId="1506161663" sldId="398"/>
            <ac:spMk id="5" creationId="{677C9B7E-3B50-4993-A5B1-1F8A838FB76B}"/>
          </ac:spMkLst>
        </pc:spChg>
        <pc:inkChg chg="del">
          <ac:chgData name="Florian Heise" userId="d2b58c9edf3b2c05" providerId="LiveId" clId="{24A9DB97-768C-4F1D-9DFE-E4AD40D3E170}" dt="2021-04-06T10:40:23.061" v="299" actId="478"/>
          <ac:inkMkLst>
            <pc:docMk/>
            <pc:sldMk cId="1506161663" sldId="398"/>
            <ac:inkMk id="3" creationId="{D6F22B47-4784-4A6E-9BB6-88DAD5B500C3}"/>
          </ac:inkMkLst>
        </pc:inkChg>
      </pc:sldChg>
      <pc:sldChg chg="addSp delSp modSp mod">
        <pc:chgData name="Florian Heise" userId="d2b58c9edf3b2c05" providerId="LiveId" clId="{24A9DB97-768C-4F1D-9DFE-E4AD40D3E170}" dt="2021-04-06T10:40:20.276" v="298" actId="478"/>
        <pc:sldMkLst>
          <pc:docMk/>
          <pc:sldMk cId="233408634" sldId="399"/>
        </pc:sldMkLst>
        <pc:spChg chg="mod">
          <ac:chgData name="Florian Heise" userId="d2b58c9edf3b2c05" providerId="LiveId" clId="{24A9DB97-768C-4F1D-9DFE-E4AD40D3E170}" dt="2021-04-06T10:40:18.260" v="297" actId="27636"/>
          <ac:spMkLst>
            <pc:docMk/>
            <pc:sldMk cId="233408634" sldId="399"/>
            <ac:spMk id="5" creationId="{E7FECB82-69D3-4CD4-BB62-9B8E0C36B77D}"/>
          </ac:spMkLst>
        </pc:spChg>
        <pc:spChg chg="add del mod">
          <ac:chgData name="Florian Heise" userId="d2b58c9edf3b2c05" providerId="LiveId" clId="{24A9DB97-768C-4F1D-9DFE-E4AD40D3E170}" dt="2021-04-06T10:40:14.892" v="293" actId="478"/>
          <ac:spMkLst>
            <pc:docMk/>
            <pc:sldMk cId="233408634" sldId="399"/>
            <ac:spMk id="8" creationId="{330B810D-A7CA-4243-9517-CD8E66255838}"/>
          </ac:spMkLst>
        </pc:spChg>
        <pc:inkChg chg="del">
          <ac:chgData name="Florian Heise" userId="d2b58c9edf3b2c05" providerId="LiveId" clId="{24A9DB97-768C-4F1D-9DFE-E4AD40D3E170}" dt="2021-04-06T10:40:20.276" v="298" actId="478"/>
          <ac:inkMkLst>
            <pc:docMk/>
            <pc:sldMk cId="233408634" sldId="399"/>
            <ac:inkMk id="3" creationId="{B4CB843B-E272-46DC-B0F3-D6E00A9D5EFD}"/>
          </ac:inkMkLst>
        </pc:inkChg>
      </pc:sldChg>
      <pc:sldChg chg="modSp mod ord">
        <pc:chgData name="Florian Heise" userId="d2b58c9edf3b2c05" providerId="LiveId" clId="{24A9DB97-768C-4F1D-9DFE-E4AD40D3E170}" dt="2021-04-06T10:39:47.078" v="276"/>
        <pc:sldMkLst>
          <pc:docMk/>
          <pc:sldMk cId="1384000446" sldId="400"/>
        </pc:sldMkLst>
        <pc:spChg chg="mod">
          <ac:chgData name="Florian Heise" userId="d2b58c9edf3b2c05" providerId="LiveId" clId="{24A9DB97-768C-4F1D-9DFE-E4AD40D3E170}" dt="2021-04-06T10:39:47.078" v="276"/>
          <ac:spMkLst>
            <pc:docMk/>
            <pc:sldMk cId="1384000446" sldId="400"/>
            <ac:spMk id="10" creationId="{C4735452-5462-421F-881D-18D9529996C4}"/>
          </ac:spMkLst>
        </pc:spChg>
      </pc:sldChg>
      <pc:sldChg chg="modSp mod ord">
        <pc:chgData name="Florian Heise" userId="d2b58c9edf3b2c05" providerId="LiveId" clId="{24A9DB97-768C-4F1D-9DFE-E4AD40D3E170}" dt="2021-04-06T10:39:50.334" v="278" actId="27636"/>
        <pc:sldMkLst>
          <pc:docMk/>
          <pc:sldMk cId="2820712112" sldId="401"/>
        </pc:sldMkLst>
        <pc:spChg chg="mod">
          <ac:chgData name="Florian Heise" userId="d2b58c9edf3b2c05" providerId="LiveId" clId="{24A9DB97-768C-4F1D-9DFE-E4AD40D3E170}" dt="2021-04-06T10:39:50.334" v="278" actId="27636"/>
          <ac:spMkLst>
            <pc:docMk/>
            <pc:sldMk cId="2820712112" sldId="401"/>
            <ac:spMk id="4" creationId="{FAA3CE30-529A-4EF2-9F9E-C9AA24DD62E0}"/>
          </ac:spMkLst>
        </pc:spChg>
      </pc:sldChg>
      <pc:sldChg chg="modSp mod ord">
        <pc:chgData name="Florian Heise" userId="d2b58c9edf3b2c05" providerId="LiveId" clId="{24A9DB97-768C-4F1D-9DFE-E4AD40D3E170}" dt="2021-04-06T10:39:52.248" v="280" actId="27636"/>
        <pc:sldMkLst>
          <pc:docMk/>
          <pc:sldMk cId="3769734137" sldId="402"/>
        </pc:sldMkLst>
        <pc:spChg chg="mod">
          <ac:chgData name="Florian Heise" userId="d2b58c9edf3b2c05" providerId="LiveId" clId="{24A9DB97-768C-4F1D-9DFE-E4AD40D3E170}" dt="2021-04-06T10:39:52.248" v="280" actId="27636"/>
          <ac:spMkLst>
            <pc:docMk/>
            <pc:sldMk cId="3769734137" sldId="402"/>
            <ac:spMk id="4" creationId="{9A46E466-BE2F-479E-BF98-DA20263998F2}"/>
          </ac:spMkLst>
        </pc:spChg>
      </pc:sldChg>
      <pc:sldChg chg="addSp delSp modSp add del mod">
        <pc:chgData name="Florian Heise" userId="d2b58c9edf3b2c05" providerId="LiveId" clId="{24A9DB97-768C-4F1D-9DFE-E4AD40D3E170}" dt="2021-04-06T10:43:49.807" v="516" actId="313"/>
        <pc:sldMkLst>
          <pc:docMk/>
          <pc:sldMk cId="2521637114" sldId="403"/>
        </pc:sldMkLst>
        <pc:spChg chg="mod">
          <ac:chgData name="Florian Heise" userId="d2b58c9edf3b2c05" providerId="LiveId" clId="{24A9DB97-768C-4F1D-9DFE-E4AD40D3E170}" dt="2021-04-06T10:43:49.807" v="516" actId="313"/>
          <ac:spMkLst>
            <pc:docMk/>
            <pc:sldMk cId="2521637114" sldId="403"/>
            <ac:spMk id="6" creationId="{8DA3A05E-5F31-4AA6-A709-5E72A830732F}"/>
          </ac:spMkLst>
        </pc:spChg>
        <pc:spChg chg="mod">
          <ac:chgData name="Florian Heise" userId="d2b58c9edf3b2c05" providerId="LiveId" clId="{24A9DB97-768C-4F1D-9DFE-E4AD40D3E170}" dt="2021-04-06T10:42:10.902" v="366" actId="27636"/>
          <ac:spMkLst>
            <pc:docMk/>
            <pc:sldMk cId="2521637114" sldId="403"/>
            <ac:spMk id="8" creationId="{A8021459-4C36-409C-9ED1-E11AC59B95DB}"/>
          </ac:spMkLst>
        </pc:spChg>
        <pc:spChg chg="add del mod">
          <ac:chgData name="Florian Heise" userId="d2b58c9edf3b2c05" providerId="LiveId" clId="{24A9DB97-768C-4F1D-9DFE-E4AD40D3E170}" dt="2021-04-06T10:42:50.621" v="375"/>
          <ac:spMkLst>
            <pc:docMk/>
            <pc:sldMk cId="2521637114" sldId="403"/>
            <ac:spMk id="10" creationId="{47ABD972-FED1-486D-8DEC-A14B66DEC885}"/>
          </ac:spMkLst>
        </pc:spChg>
        <pc:picChg chg="add mod">
          <ac:chgData name="Florian Heise" userId="d2b58c9edf3b2c05" providerId="LiveId" clId="{24A9DB97-768C-4F1D-9DFE-E4AD40D3E170}" dt="2021-04-06T10:42:54.088" v="377" actId="14100"/>
          <ac:picMkLst>
            <pc:docMk/>
            <pc:sldMk cId="2521637114" sldId="403"/>
            <ac:picMk id="1026" creationId="{F187FA37-B08C-4D8C-9DEC-8BB4899C06D0}"/>
          </ac:picMkLst>
        </pc:picChg>
        <pc:picChg chg="del">
          <ac:chgData name="Florian Heise" userId="d2b58c9edf3b2c05" providerId="LiveId" clId="{24A9DB97-768C-4F1D-9DFE-E4AD40D3E170}" dt="2021-04-06T10:42:49.151" v="374" actId="478"/>
          <ac:picMkLst>
            <pc:docMk/>
            <pc:sldMk cId="2521637114" sldId="403"/>
            <ac:picMk id="4098" creationId="{AFDC59F5-E3C2-4825-808C-2379EA8F23BA}"/>
          </ac:picMkLst>
        </pc:picChg>
        <pc:inkChg chg="del">
          <ac:chgData name="Florian Heise" userId="d2b58c9edf3b2c05" providerId="LiveId" clId="{24A9DB97-768C-4F1D-9DFE-E4AD40D3E170}" dt="2021-04-06T10:42:15.660" v="370" actId="478"/>
          <ac:inkMkLst>
            <pc:docMk/>
            <pc:sldMk cId="2521637114" sldId="403"/>
            <ac:inkMk id="2" creationId="{65B6B673-BFF8-42B4-8713-3C91C546C01C}"/>
          </ac:inkMkLst>
        </pc:inkChg>
        <pc:inkChg chg="del">
          <ac:chgData name="Florian Heise" userId="d2b58c9edf3b2c05" providerId="LiveId" clId="{24A9DB97-768C-4F1D-9DFE-E4AD40D3E170}" dt="2021-04-06T10:42:16.285" v="371" actId="478"/>
          <ac:inkMkLst>
            <pc:docMk/>
            <pc:sldMk cId="2521637114" sldId="403"/>
            <ac:inkMk id="3" creationId="{B154CD65-647E-488D-A214-AB00E0BCF7A4}"/>
          </ac:inkMkLst>
        </pc:inkChg>
        <pc:inkChg chg="del">
          <ac:chgData name="Florian Heise" userId="d2b58c9edf3b2c05" providerId="LiveId" clId="{24A9DB97-768C-4F1D-9DFE-E4AD40D3E170}" dt="2021-04-06T10:42:12.748" v="367" actId="478"/>
          <ac:inkMkLst>
            <pc:docMk/>
            <pc:sldMk cId="2521637114" sldId="403"/>
            <ac:inkMk id="4" creationId="{62E8A67F-0AA5-4734-AEA4-F6EB24125DD8}"/>
          </ac:inkMkLst>
        </pc:inkChg>
        <pc:inkChg chg="del">
          <ac:chgData name="Florian Heise" userId="d2b58c9edf3b2c05" providerId="LiveId" clId="{24A9DB97-768C-4F1D-9DFE-E4AD40D3E170}" dt="2021-04-06T10:42:13.260" v="368" actId="478"/>
          <ac:inkMkLst>
            <pc:docMk/>
            <pc:sldMk cId="2521637114" sldId="403"/>
            <ac:inkMk id="7" creationId="{7309C1D5-947C-4EA8-A1A2-76AFE28106AB}"/>
          </ac:inkMkLst>
        </pc:inkChg>
        <pc:inkChg chg="del">
          <ac:chgData name="Florian Heise" userId="d2b58c9edf3b2c05" providerId="LiveId" clId="{24A9DB97-768C-4F1D-9DFE-E4AD40D3E170}" dt="2021-04-06T10:42:14.173" v="369" actId="478"/>
          <ac:inkMkLst>
            <pc:docMk/>
            <pc:sldMk cId="2521637114" sldId="403"/>
            <ac:inkMk id="9" creationId="{8A5B1910-1887-42FA-9D5E-675FEE829FA3}"/>
          </ac:inkMkLst>
        </pc:inkChg>
      </pc:sldChg>
      <pc:sldChg chg="modSp mod ord">
        <pc:chgData name="Florian Heise" userId="d2b58c9edf3b2c05" providerId="LiveId" clId="{24A9DB97-768C-4F1D-9DFE-E4AD40D3E170}" dt="2021-04-06T10:36:47.295" v="199" actId="108"/>
        <pc:sldMkLst>
          <pc:docMk/>
          <pc:sldMk cId="2602739227" sldId="404"/>
        </pc:sldMkLst>
        <pc:spChg chg="mod">
          <ac:chgData name="Florian Heise" userId="d2b58c9edf3b2c05" providerId="LiveId" clId="{24A9DB97-768C-4F1D-9DFE-E4AD40D3E170}" dt="2021-04-06T10:21:13.534" v="71" actId="20577"/>
          <ac:spMkLst>
            <pc:docMk/>
            <pc:sldMk cId="2602739227" sldId="404"/>
            <ac:spMk id="5" creationId="{4C96DFF4-5427-43A2-BBFF-13AF123487CA}"/>
          </ac:spMkLst>
        </pc:spChg>
        <pc:spChg chg="mod">
          <ac:chgData name="Florian Heise" userId="d2b58c9edf3b2c05" providerId="LiveId" clId="{24A9DB97-768C-4F1D-9DFE-E4AD40D3E170}" dt="2021-04-06T10:36:47.295" v="199" actId="108"/>
          <ac:spMkLst>
            <pc:docMk/>
            <pc:sldMk cId="2602739227" sldId="404"/>
            <ac:spMk id="7" creationId="{4A57A670-8CF7-4959-926A-A84F5457F415}"/>
          </ac:spMkLst>
        </pc:spChg>
      </pc:sldChg>
      <pc:sldChg chg="delSp modSp mod">
        <pc:chgData name="Florian Heise" userId="d2b58c9edf3b2c05" providerId="LiveId" clId="{24A9DB97-768C-4F1D-9DFE-E4AD40D3E170}" dt="2021-04-06T10:37:19.316" v="215" actId="478"/>
        <pc:sldMkLst>
          <pc:docMk/>
          <pc:sldMk cId="2102392510" sldId="405"/>
        </pc:sldMkLst>
        <pc:spChg chg="mod">
          <ac:chgData name="Florian Heise" userId="d2b58c9edf3b2c05" providerId="LiveId" clId="{24A9DB97-768C-4F1D-9DFE-E4AD40D3E170}" dt="2021-04-06T10:36:51.886" v="200"/>
          <ac:spMkLst>
            <pc:docMk/>
            <pc:sldMk cId="2102392510" sldId="405"/>
            <ac:spMk id="7" creationId="{3361BFA1-2BA4-4C7C-854B-78C0C1F03F17}"/>
          </ac:spMkLst>
        </pc:spChg>
        <pc:inkChg chg="del">
          <ac:chgData name="Florian Heise" userId="d2b58c9edf3b2c05" providerId="LiveId" clId="{24A9DB97-768C-4F1D-9DFE-E4AD40D3E170}" dt="2021-04-06T10:37:19.316" v="215" actId="478"/>
          <ac:inkMkLst>
            <pc:docMk/>
            <pc:sldMk cId="2102392510" sldId="405"/>
            <ac:inkMk id="2" creationId="{AE2A9DC3-C3C2-4982-AB56-5510C6C31AED}"/>
          </ac:inkMkLst>
        </pc:inkChg>
        <pc:inkChg chg="del">
          <ac:chgData name="Florian Heise" userId="d2b58c9edf3b2c05" providerId="LiveId" clId="{24A9DB97-768C-4F1D-9DFE-E4AD40D3E170}" dt="2021-04-06T10:37:18.701" v="214" actId="478"/>
          <ac:inkMkLst>
            <pc:docMk/>
            <pc:sldMk cId="2102392510" sldId="405"/>
            <ac:inkMk id="3" creationId="{1E6C8A0B-EB99-47E2-BE02-E1A0669522E8}"/>
          </ac:inkMkLst>
        </pc:inkChg>
        <pc:inkChg chg="del mod">
          <ac:chgData name="Florian Heise" userId="d2b58c9edf3b2c05" providerId="LiveId" clId="{24A9DB97-768C-4F1D-9DFE-E4AD40D3E170}" dt="2021-04-06T10:37:17.964" v="213" actId="478"/>
          <ac:inkMkLst>
            <pc:docMk/>
            <pc:sldMk cId="2102392510" sldId="405"/>
            <ac:inkMk id="4" creationId="{C7F50B26-B3BB-474F-80E8-3004215C25CD}"/>
          </ac:inkMkLst>
        </pc:inkChg>
        <pc:inkChg chg="del">
          <ac:chgData name="Florian Heise" userId="d2b58c9edf3b2c05" providerId="LiveId" clId="{24A9DB97-768C-4F1D-9DFE-E4AD40D3E170}" dt="2021-04-06T10:37:17.461" v="211" actId="478"/>
          <ac:inkMkLst>
            <pc:docMk/>
            <pc:sldMk cId="2102392510" sldId="405"/>
            <ac:inkMk id="6" creationId="{C23AB9A1-1CBA-4D93-9F2F-F20714B1C4B9}"/>
          </ac:inkMkLst>
        </pc:inkChg>
        <pc:inkChg chg="del">
          <ac:chgData name="Florian Heise" userId="d2b58c9edf3b2c05" providerId="LiveId" clId="{24A9DB97-768C-4F1D-9DFE-E4AD40D3E170}" dt="2021-04-06T10:36:53.708" v="201" actId="478"/>
          <ac:inkMkLst>
            <pc:docMk/>
            <pc:sldMk cId="2102392510" sldId="405"/>
            <ac:inkMk id="8" creationId="{EFDA9D36-6C22-4F46-AAF0-8BD4D11A04E9}"/>
          </ac:inkMkLst>
        </pc:inkChg>
        <pc:inkChg chg="del">
          <ac:chgData name="Florian Heise" userId="d2b58c9edf3b2c05" providerId="LiveId" clId="{24A9DB97-768C-4F1D-9DFE-E4AD40D3E170}" dt="2021-04-06T10:37:16.788" v="210" actId="478"/>
          <ac:inkMkLst>
            <pc:docMk/>
            <pc:sldMk cId="2102392510" sldId="405"/>
            <ac:inkMk id="10" creationId="{7F272492-A8A0-4DF7-BDCC-52F5565E3765}"/>
          </ac:inkMkLst>
        </pc:inkChg>
        <pc:inkChg chg="del">
          <ac:chgData name="Florian Heise" userId="d2b58c9edf3b2c05" providerId="LiveId" clId="{24A9DB97-768C-4F1D-9DFE-E4AD40D3E170}" dt="2021-04-06T10:36:54.404" v="202" actId="478"/>
          <ac:inkMkLst>
            <pc:docMk/>
            <pc:sldMk cId="2102392510" sldId="405"/>
            <ac:inkMk id="12" creationId="{FC3E0FE4-9426-4865-9583-F81DB6E09EF6}"/>
          </ac:inkMkLst>
        </pc:inkChg>
        <pc:inkChg chg="del">
          <ac:chgData name="Florian Heise" userId="d2b58c9edf3b2c05" providerId="LiveId" clId="{24A9DB97-768C-4F1D-9DFE-E4AD40D3E170}" dt="2021-04-06T10:37:15.956" v="209" actId="478"/>
          <ac:inkMkLst>
            <pc:docMk/>
            <pc:sldMk cId="2102392510" sldId="405"/>
            <ac:inkMk id="14" creationId="{D2744E74-FCFB-42E3-9CC2-93B6B2B934E9}"/>
          </ac:inkMkLst>
        </pc:inkChg>
        <pc:inkChg chg="del">
          <ac:chgData name="Florian Heise" userId="d2b58c9edf3b2c05" providerId="LiveId" clId="{24A9DB97-768C-4F1D-9DFE-E4AD40D3E170}" dt="2021-04-06T10:37:15.348" v="208" actId="478"/>
          <ac:inkMkLst>
            <pc:docMk/>
            <pc:sldMk cId="2102392510" sldId="405"/>
            <ac:inkMk id="15" creationId="{B29B0BAD-25AA-4692-AC2E-1B323E04B16F}"/>
          </ac:inkMkLst>
        </pc:inkChg>
        <pc:inkChg chg="del">
          <ac:chgData name="Florian Heise" userId="d2b58c9edf3b2c05" providerId="LiveId" clId="{24A9DB97-768C-4F1D-9DFE-E4AD40D3E170}" dt="2021-04-06T10:37:14.108" v="206" actId="478"/>
          <ac:inkMkLst>
            <pc:docMk/>
            <pc:sldMk cId="2102392510" sldId="405"/>
            <ac:inkMk id="16" creationId="{4D3692C1-179B-4B01-84DE-340C64681DE1}"/>
          </ac:inkMkLst>
        </pc:inkChg>
        <pc:inkChg chg="del">
          <ac:chgData name="Florian Heise" userId="d2b58c9edf3b2c05" providerId="LiveId" clId="{24A9DB97-768C-4F1D-9DFE-E4AD40D3E170}" dt="2021-04-06T10:37:11.516" v="203" actId="478"/>
          <ac:inkMkLst>
            <pc:docMk/>
            <pc:sldMk cId="2102392510" sldId="405"/>
            <ac:inkMk id="17" creationId="{4AACEA03-F603-4F61-B378-2E5199209705}"/>
          </ac:inkMkLst>
        </pc:inkChg>
        <pc:inkChg chg="del">
          <ac:chgData name="Florian Heise" userId="d2b58c9edf3b2c05" providerId="LiveId" clId="{24A9DB97-768C-4F1D-9DFE-E4AD40D3E170}" dt="2021-04-06T10:37:11.997" v="204" actId="478"/>
          <ac:inkMkLst>
            <pc:docMk/>
            <pc:sldMk cId="2102392510" sldId="405"/>
            <ac:inkMk id="18" creationId="{5AF4881F-E715-4B1A-B2DA-B1275FD90739}"/>
          </ac:inkMkLst>
        </pc:inkChg>
        <pc:inkChg chg="del">
          <ac:chgData name="Florian Heise" userId="d2b58c9edf3b2c05" providerId="LiveId" clId="{24A9DB97-768C-4F1D-9DFE-E4AD40D3E170}" dt="2021-04-06T10:37:13.028" v="205" actId="478"/>
          <ac:inkMkLst>
            <pc:docMk/>
            <pc:sldMk cId="2102392510" sldId="405"/>
            <ac:inkMk id="19" creationId="{6E64BCA3-6415-4D2A-8F91-A5850E81F4F3}"/>
          </ac:inkMkLst>
        </pc:inkChg>
        <pc:inkChg chg="del">
          <ac:chgData name="Florian Heise" userId="d2b58c9edf3b2c05" providerId="LiveId" clId="{24A9DB97-768C-4F1D-9DFE-E4AD40D3E170}" dt="2021-04-06T10:37:14.852" v="207" actId="478"/>
          <ac:inkMkLst>
            <pc:docMk/>
            <pc:sldMk cId="2102392510" sldId="405"/>
            <ac:inkMk id="20" creationId="{4AA52E12-0607-4F20-BD22-EED0C567FB85}"/>
          </ac:inkMkLst>
        </pc:inkChg>
      </pc:sldChg>
      <pc:sldChg chg="delSp modSp mod">
        <pc:chgData name="Florian Heise" userId="d2b58c9edf3b2c05" providerId="LiveId" clId="{24A9DB97-768C-4F1D-9DFE-E4AD40D3E170}" dt="2021-04-06T10:37:31.532" v="225" actId="478"/>
        <pc:sldMkLst>
          <pc:docMk/>
          <pc:sldMk cId="3329283368" sldId="406"/>
        </pc:sldMkLst>
        <pc:spChg chg="mod">
          <ac:chgData name="Florian Heise" userId="d2b58c9edf3b2c05" providerId="LiveId" clId="{24A9DB97-768C-4F1D-9DFE-E4AD40D3E170}" dt="2021-04-06T10:37:23.374" v="216"/>
          <ac:spMkLst>
            <pc:docMk/>
            <pc:sldMk cId="3329283368" sldId="406"/>
            <ac:spMk id="4" creationId="{1E391F51-B020-42BB-B4EF-8C2C3ECFB674}"/>
          </ac:spMkLst>
        </pc:spChg>
        <pc:inkChg chg="del">
          <ac:chgData name="Florian Heise" userId="d2b58c9edf3b2c05" providerId="LiveId" clId="{24A9DB97-768C-4F1D-9DFE-E4AD40D3E170}" dt="2021-04-06T10:37:25.509" v="218" actId="478"/>
          <ac:inkMkLst>
            <pc:docMk/>
            <pc:sldMk cId="3329283368" sldId="406"/>
            <ac:inkMk id="3" creationId="{5FF70200-98A6-42C3-BF01-6DDD65E59730}"/>
          </ac:inkMkLst>
        </pc:inkChg>
        <pc:inkChg chg="del">
          <ac:chgData name="Florian Heise" userId="d2b58c9edf3b2c05" providerId="LiveId" clId="{24A9DB97-768C-4F1D-9DFE-E4AD40D3E170}" dt="2021-04-06T10:37:26.132" v="219" actId="478"/>
          <ac:inkMkLst>
            <pc:docMk/>
            <pc:sldMk cId="3329283368" sldId="406"/>
            <ac:inkMk id="5" creationId="{C5F82000-26A2-4EE7-9B43-870A0890C0A2}"/>
          </ac:inkMkLst>
        </pc:inkChg>
        <pc:inkChg chg="del">
          <ac:chgData name="Florian Heise" userId="d2b58c9edf3b2c05" providerId="LiveId" clId="{24A9DB97-768C-4F1D-9DFE-E4AD40D3E170}" dt="2021-04-06T10:37:27.220" v="220" actId="478"/>
          <ac:inkMkLst>
            <pc:docMk/>
            <pc:sldMk cId="3329283368" sldId="406"/>
            <ac:inkMk id="6" creationId="{02BA1010-9CAD-4ECB-8018-751AD2EA4C9D}"/>
          </ac:inkMkLst>
        </pc:inkChg>
        <pc:inkChg chg="del">
          <ac:chgData name="Florian Heise" userId="d2b58c9edf3b2c05" providerId="LiveId" clId="{24A9DB97-768C-4F1D-9DFE-E4AD40D3E170}" dt="2021-04-06T10:37:27.780" v="221" actId="478"/>
          <ac:inkMkLst>
            <pc:docMk/>
            <pc:sldMk cId="3329283368" sldId="406"/>
            <ac:inkMk id="7" creationId="{3AF5BE24-63CF-491B-921B-3C6C844DF0E6}"/>
          </ac:inkMkLst>
        </pc:inkChg>
        <pc:inkChg chg="del">
          <ac:chgData name="Florian Heise" userId="d2b58c9edf3b2c05" providerId="LiveId" clId="{24A9DB97-768C-4F1D-9DFE-E4AD40D3E170}" dt="2021-04-06T10:37:24.612" v="217" actId="478"/>
          <ac:inkMkLst>
            <pc:docMk/>
            <pc:sldMk cId="3329283368" sldId="406"/>
            <ac:inkMk id="8" creationId="{5CA479DE-3AA2-4231-998D-4B0DEEDF4F85}"/>
          </ac:inkMkLst>
        </pc:inkChg>
        <pc:inkChg chg="del">
          <ac:chgData name="Florian Heise" userId="d2b58c9edf3b2c05" providerId="LiveId" clId="{24A9DB97-768C-4F1D-9DFE-E4AD40D3E170}" dt="2021-04-06T10:37:31.532" v="225" actId="478"/>
          <ac:inkMkLst>
            <pc:docMk/>
            <pc:sldMk cId="3329283368" sldId="406"/>
            <ac:inkMk id="9" creationId="{AAFC0A3E-15AB-41CC-8F4A-EFA469976F2E}"/>
          </ac:inkMkLst>
        </pc:inkChg>
        <pc:inkChg chg="del">
          <ac:chgData name="Florian Heise" userId="d2b58c9edf3b2c05" providerId="LiveId" clId="{24A9DB97-768C-4F1D-9DFE-E4AD40D3E170}" dt="2021-04-06T10:37:28.700" v="222" actId="478"/>
          <ac:inkMkLst>
            <pc:docMk/>
            <pc:sldMk cId="3329283368" sldId="406"/>
            <ac:inkMk id="11" creationId="{9A77D77B-E61F-43E2-BC42-CA30E05091CD}"/>
          </ac:inkMkLst>
        </pc:inkChg>
        <pc:inkChg chg="del">
          <ac:chgData name="Florian Heise" userId="d2b58c9edf3b2c05" providerId="LiveId" clId="{24A9DB97-768C-4F1D-9DFE-E4AD40D3E170}" dt="2021-04-06T10:37:29.276" v="223" actId="478"/>
          <ac:inkMkLst>
            <pc:docMk/>
            <pc:sldMk cId="3329283368" sldId="406"/>
            <ac:inkMk id="13" creationId="{8C2D7E40-4704-4A3D-99B8-1A3E09559D73}"/>
          </ac:inkMkLst>
        </pc:inkChg>
        <pc:inkChg chg="del">
          <ac:chgData name="Florian Heise" userId="d2b58c9edf3b2c05" providerId="LiveId" clId="{24A9DB97-768C-4F1D-9DFE-E4AD40D3E170}" dt="2021-04-06T10:37:29.701" v="224" actId="478"/>
          <ac:inkMkLst>
            <pc:docMk/>
            <pc:sldMk cId="3329283368" sldId="406"/>
            <ac:inkMk id="15" creationId="{C2A42982-B8DB-401C-BDDD-F2F3B685EAAA}"/>
          </ac:inkMkLst>
        </pc:inkChg>
      </pc:sldChg>
      <pc:sldChg chg="delSp modSp mod">
        <pc:chgData name="Florian Heise" userId="d2b58c9edf3b2c05" providerId="LiveId" clId="{24A9DB97-768C-4F1D-9DFE-E4AD40D3E170}" dt="2021-04-06T10:39:27.381" v="271"/>
        <pc:sldMkLst>
          <pc:docMk/>
          <pc:sldMk cId="3938705845" sldId="407"/>
        </pc:sldMkLst>
        <pc:spChg chg="mod">
          <ac:chgData name="Florian Heise" userId="d2b58c9edf3b2c05" providerId="LiveId" clId="{24A9DB97-768C-4F1D-9DFE-E4AD40D3E170}" dt="2021-04-06T10:39:27.381" v="271"/>
          <ac:spMkLst>
            <pc:docMk/>
            <pc:sldMk cId="3938705845" sldId="407"/>
            <ac:spMk id="4" creationId="{92EBDCD5-62F1-4BC9-82F6-891A08341906}"/>
          </ac:spMkLst>
        </pc:spChg>
        <pc:inkChg chg="del">
          <ac:chgData name="Florian Heise" userId="d2b58c9edf3b2c05" providerId="LiveId" clId="{24A9DB97-768C-4F1D-9DFE-E4AD40D3E170}" dt="2021-04-06T10:37:35.756" v="228" actId="478"/>
          <ac:inkMkLst>
            <pc:docMk/>
            <pc:sldMk cId="3938705845" sldId="407"/>
            <ac:inkMk id="3" creationId="{F31447CF-3C95-4E61-8EB9-8DEF98A41E7F}"/>
          </ac:inkMkLst>
        </pc:inkChg>
        <pc:inkChg chg="del">
          <ac:chgData name="Florian Heise" userId="d2b58c9edf3b2c05" providerId="LiveId" clId="{24A9DB97-768C-4F1D-9DFE-E4AD40D3E170}" dt="2021-04-06T10:37:36.829" v="230" actId="478"/>
          <ac:inkMkLst>
            <pc:docMk/>
            <pc:sldMk cId="3938705845" sldId="407"/>
            <ac:inkMk id="5" creationId="{DA49645E-5F8A-485E-803F-D076281A3217}"/>
          </ac:inkMkLst>
        </pc:inkChg>
        <pc:inkChg chg="del">
          <ac:chgData name="Florian Heise" userId="d2b58c9edf3b2c05" providerId="LiveId" clId="{24A9DB97-768C-4F1D-9DFE-E4AD40D3E170}" dt="2021-04-06T10:37:36.142" v="229" actId="478"/>
          <ac:inkMkLst>
            <pc:docMk/>
            <pc:sldMk cId="3938705845" sldId="407"/>
            <ac:inkMk id="7" creationId="{319F26C3-BEDA-4DE8-A745-8669026E8BE7}"/>
          </ac:inkMkLst>
        </pc:inkChg>
        <pc:inkChg chg="del">
          <ac:chgData name="Florian Heise" userId="d2b58c9edf3b2c05" providerId="LiveId" clId="{24A9DB97-768C-4F1D-9DFE-E4AD40D3E170}" dt="2021-04-06T10:37:33.941" v="226" actId="478"/>
          <ac:inkMkLst>
            <pc:docMk/>
            <pc:sldMk cId="3938705845" sldId="407"/>
            <ac:inkMk id="9" creationId="{9DDF0493-3AD5-4446-9C2A-8B6DA5C6001C}"/>
          </ac:inkMkLst>
        </pc:inkChg>
        <pc:inkChg chg="del">
          <ac:chgData name="Florian Heise" userId="d2b58c9edf3b2c05" providerId="LiveId" clId="{24A9DB97-768C-4F1D-9DFE-E4AD40D3E170}" dt="2021-04-06T10:37:37.485" v="231" actId="478"/>
          <ac:inkMkLst>
            <pc:docMk/>
            <pc:sldMk cId="3938705845" sldId="407"/>
            <ac:inkMk id="10" creationId="{2B34541B-950D-4F3B-BDDE-BDA3B135FA86}"/>
          </ac:inkMkLst>
        </pc:inkChg>
        <pc:inkChg chg="del">
          <ac:chgData name="Florian Heise" userId="d2b58c9edf3b2c05" providerId="LiveId" clId="{24A9DB97-768C-4F1D-9DFE-E4AD40D3E170}" dt="2021-04-06T10:37:37.933" v="232" actId="478"/>
          <ac:inkMkLst>
            <pc:docMk/>
            <pc:sldMk cId="3938705845" sldId="407"/>
            <ac:inkMk id="11" creationId="{5C3B98A3-6290-4776-A9EB-F054AE2A29A2}"/>
          </ac:inkMkLst>
        </pc:inkChg>
        <pc:inkChg chg="del">
          <ac:chgData name="Florian Heise" userId="d2b58c9edf3b2c05" providerId="LiveId" clId="{24A9DB97-768C-4F1D-9DFE-E4AD40D3E170}" dt="2021-04-06T10:37:38.549" v="233" actId="478"/>
          <ac:inkMkLst>
            <pc:docMk/>
            <pc:sldMk cId="3938705845" sldId="407"/>
            <ac:inkMk id="12" creationId="{85CD271C-4746-44EF-AD32-030859391EE9}"/>
          </ac:inkMkLst>
        </pc:inkChg>
        <pc:inkChg chg="del">
          <ac:chgData name="Florian Heise" userId="d2b58c9edf3b2c05" providerId="LiveId" clId="{24A9DB97-768C-4F1D-9DFE-E4AD40D3E170}" dt="2021-04-06T10:37:35.093" v="227" actId="478"/>
          <ac:inkMkLst>
            <pc:docMk/>
            <pc:sldMk cId="3938705845" sldId="407"/>
            <ac:inkMk id="13" creationId="{3C2E35FB-A6BB-4176-9564-585CA735F450}"/>
          </ac:inkMkLst>
        </pc:inkChg>
        <pc:inkChg chg="del">
          <ac:chgData name="Florian Heise" userId="d2b58c9edf3b2c05" providerId="LiveId" clId="{24A9DB97-768C-4F1D-9DFE-E4AD40D3E170}" dt="2021-04-06T10:37:39.294" v="234" actId="478"/>
          <ac:inkMkLst>
            <pc:docMk/>
            <pc:sldMk cId="3938705845" sldId="407"/>
            <ac:inkMk id="14" creationId="{40E91AEC-89EE-4D4A-B3A8-8CBB3A8C556D}"/>
          </ac:inkMkLst>
        </pc:inkChg>
      </pc:sldChg>
      <pc:sldChg chg="new del">
        <pc:chgData name="Florian Heise" userId="d2b58c9edf3b2c05" providerId="LiveId" clId="{24A9DB97-768C-4F1D-9DFE-E4AD40D3E170}" dt="2021-04-06T10:13:20.689" v="11" actId="47"/>
        <pc:sldMkLst>
          <pc:docMk/>
          <pc:sldMk cId="2078530530" sldId="408"/>
        </pc:sldMkLst>
      </pc:sldChg>
      <pc:sldChg chg="addSp delSp modSp new mod">
        <pc:chgData name="Florian Heise" userId="d2b58c9edf3b2c05" providerId="LiveId" clId="{24A9DB97-768C-4F1D-9DFE-E4AD40D3E170}" dt="2021-04-06T10:30:16.458" v="130" actId="108"/>
        <pc:sldMkLst>
          <pc:docMk/>
          <pc:sldMk cId="2193813339" sldId="408"/>
        </pc:sldMkLst>
        <pc:spChg chg="mod">
          <ac:chgData name="Florian Heise" userId="d2b58c9edf3b2c05" providerId="LiveId" clId="{24A9DB97-768C-4F1D-9DFE-E4AD40D3E170}" dt="2021-04-06T10:19:56.715" v="39"/>
          <ac:spMkLst>
            <pc:docMk/>
            <pc:sldMk cId="2193813339" sldId="408"/>
            <ac:spMk id="2" creationId="{7689A645-7D80-4396-886E-7F6D153B8CD1}"/>
          </ac:spMkLst>
        </pc:spChg>
        <pc:spChg chg="del">
          <ac:chgData name="Florian Heise" userId="d2b58c9edf3b2c05" providerId="LiveId" clId="{24A9DB97-768C-4F1D-9DFE-E4AD40D3E170}" dt="2021-04-06T10:16:37.087" v="33" actId="22"/>
          <ac:spMkLst>
            <pc:docMk/>
            <pc:sldMk cId="2193813339" sldId="408"/>
            <ac:spMk id="3" creationId="{DA80944E-24D0-4099-93D8-AB2B44549302}"/>
          </ac:spMkLst>
        </pc:spChg>
        <pc:spChg chg="mod">
          <ac:chgData name="Florian Heise" userId="d2b58c9edf3b2c05" providerId="LiveId" clId="{24A9DB97-768C-4F1D-9DFE-E4AD40D3E170}" dt="2021-04-06T10:30:16.458" v="130" actId="108"/>
          <ac:spMkLst>
            <pc:docMk/>
            <pc:sldMk cId="2193813339" sldId="408"/>
            <ac:spMk id="4" creationId="{52981D68-4C15-495A-B492-3B8900A61D3C}"/>
          </ac:spMkLst>
        </pc:spChg>
        <pc:picChg chg="add mod ord">
          <ac:chgData name="Florian Heise" userId="d2b58c9edf3b2c05" providerId="LiveId" clId="{24A9DB97-768C-4F1D-9DFE-E4AD40D3E170}" dt="2021-04-06T10:16:37.087" v="33" actId="22"/>
          <ac:picMkLst>
            <pc:docMk/>
            <pc:sldMk cId="2193813339" sldId="408"/>
            <ac:picMk id="6" creationId="{7866A89D-9B0B-408C-B31F-2EC9C200E36E}"/>
          </ac:picMkLst>
        </pc:picChg>
      </pc:sldChg>
      <pc:sldChg chg="new del">
        <pc:chgData name="Florian Heise" userId="d2b58c9edf3b2c05" providerId="LiveId" clId="{24A9DB97-768C-4F1D-9DFE-E4AD40D3E170}" dt="2021-04-06T10:13:20.689" v="11" actId="47"/>
        <pc:sldMkLst>
          <pc:docMk/>
          <pc:sldMk cId="414755895" sldId="409"/>
        </pc:sldMkLst>
      </pc:sldChg>
      <pc:sldChg chg="addSp delSp modSp new mod modClrScheme chgLayout">
        <pc:chgData name="Florian Heise" userId="d2b58c9edf3b2c05" providerId="LiveId" clId="{24A9DB97-768C-4F1D-9DFE-E4AD40D3E170}" dt="2021-04-06T10:33:44.565" v="151" actId="27636"/>
        <pc:sldMkLst>
          <pc:docMk/>
          <pc:sldMk cId="1863988028" sldId="409"/>
        </pc:sldMkLst>
        <pc:spChg chg="del mod ord">
          <ac:chgData name="Florian Heise" userId="d2b58c9edf3b2c05" providerId="LiveId" clId="{24A9DB97-768C-4F1D-9DFE-E4AD40D3E170}" dt="2021-04-06T10:28:39.794" v="112" actId="700"/>
          <ac:spMkLst>
            <pc:docMk/>
            <pc:sldMk cId="1863988028" sldId="409"/>
            <ac:spMk id="2" creationId="{AF3D9FB6-5327-456D-AC6B-DA3EC317C1F7}"/>
          </ac:spMkLst>
        </pc:spChg>
        <pc:spChg chg="del mod ord">
          <ac:chgData name="Florian Heise" userId="d2b58c9edf3b2c05" providerId="LiveId" clId="{24A9DB97-768C-4F1D-9DFE-E4AD40D3E170}" dt="2021-04-06T10:28:39.794" v="112" actId="700"/>
          <ac:spMkLst>
            <pc:docMk/>
            <pc:sldMk cId="1863988028" sldId="409"/>
            <ac:spMk id="3" creationId="{7A2E9C46-48E8-48AA-9AFF-A1BFCBB6F8FB}"/>
          </ac:spMkLst>
        </pc:spChg>
        <pc:spChg chg="del mod ord">
          <ac:chgData name="Florian Heise" userId="d2b58c9edf3b2c05" providerId="LiveId" clId="{24A9DB97-768C-4F1D-9DFE-E4AD40D3E170}" dt="2021-04-06T10:28:39.794" v="112" actId="700"/>
          <ac:spMkLst>
            <pc:docMk/>
            <pc:sldMk cId="1863988028" sldId="409"/>
            <ac:spMk id="4" creationId="{4835128F-CF6E-4AD3-AD40-A5019EA40036}"/>
          </ac:spMkLst>
        </pc:spChg>
        <pc:spChg chg="add del mod ord">
          <ac:chgData name="Florian Heise" userId="d2b58c9edf3b2c05" providerId="LiveId" clId="{24A9DB97-768C-4F1D-9DFE-E4AD40D3E170}" dt="2021-04-06T10:30:59.640" v="135" actId="478"/>
          <ac:spMkLst>
            <pc:docMk/>
            <pc:sldMk cId="1863988028" sldId="409"/>
            <ac:spMk id="5" creationId="{C0934F08-8160-4ADA-A905-F6C236289AD7}"/>
          </ac:spMkLst>
        </pc:spChg>
        <pc:spChg chg="add del mod ord">
          <ac:chgData name="Florian Heise" userId="d2b58c9edf3b2c05" providerId="LiveId" clId="{24A9DB97-768C-4F1D-9DFE-E4AD40D3E170}" dt="2021-04-06T10:29:00.701" v="113" actId="22"/>
          <ac:spMkLst>
            <pc:docMk/>
            <pc:sldMk cId="1863988028" sldId="409"/>
            <ac:spMk id="6" creationId="{05F26744-3AE3-4E06-BA6F-47989243A688}"/>
          </ac:spMkLst>
        </pc:spChg>
        <pc:spChg chg="add mod ord">
          <ac:chgData name="Florian Heise" userId="d2b58c9edf3b2c05" providerId="LiveId" clId="{24A9DB97-768C-4F1D-9DFE-E4AD40D3E170}" dt="2021-04-06T10:33:44.565" v="151" actId="27636"/>
          <ac:spMkLst>
            <pc:docMk/>
            <pc:sldMk cId="1863988028" sldId="409"/>
            <ac:spMk id="7" creationId="{59990AA5-7744-486A-A8E3-8052C4D352D2}"/>
          </ac:spMkLst>
        </pc:spChg>
        <pc:picChg chg="add mod ord">
          <ac:chgData name="Florian Heise" userId="d2b58c9edf3b2c05" providerId="LiveId" clId="{24A9DB97-768C-4F1D-9DFE-E4AD40D3E170}" dt="2021-04-06T10:31:12.284" v="141" actId="14100"/>
          <ac:picMkLst>
            <pc:docMk/>
            <pc:sldMk cId="1863988028" sldId="409"/>
            <ac:picMk id="9" creationId="{57F10248-E797-421C-A74B-CFB91D461F7C}"/>
          </ac:picMkLst>
        </pc:picChg>
      </pc:sldChg>
      <pc:sldChg chg="addSp delSp modSp new mod modClrScheme chgLayout">
        <pc:chgData name="Florian Heise" userId="d2b58c9edf3b2c05" providerId="LiveId" clId="{24A9DB97-768C-4F1D-9DFE-E4AD40D3E170}" dt="2021-04-06T10:40:00.411" v="284" actId="108"/>
        <pc:sldMkLst>
          <pc:docMk/>
          <pc:sldMk cId="682880695" sldId="410"/>
        </pc:sldMkLst>
        <pc:spChg chg="del mod ord">
          <ac:chgData name="Florian Heise" userId="d2b58c9edf3b2c05" providerId="LiveId" clId="{24A9DB97-768C-4F1D-9DFE-E4AD40D3E170}" dt="2021-04-06T10:22:02.318" v="98" actId="700"/>
          <ac:spMkLst>
            <pc:docMk/>
            <pc:sldMk cId="682880695" sldId="410"/>
            <ac:spMk id="2" creationId="{30663999-AD9C-4EEA-8768-3FEC661A2DF9}"/>
          </ac:spMkLst>
        </pc:spChg>
        <pc:spChg chg="del mod ord">
          <ac:chgData name="Florian Heise" userId="d2b58c9edf3b2c05" providerId="LiveId" clId="{24A9DB97-768C-4F1D-9DFE-E4AD40D3E170}" dt="2021-04-06T10:22:02.318" v="98" actId="700"/>
          <ac:spMkLst>
            <pc:docMk/>
            <pc:sldMk cId="682880695" sldId="410"/>
            <ac:spMk id="3" creationId="{63E9252F-BAE9-4295-9241-C5E02DF58A0F}"/>
          </ac:spMkLst>
        </pc:spChg>
        <pc:spChg chg="del mod ord">
          <ac:chgData name="Florian Heise" userId="d2b58c9edf3b2c05" providerId="LiveId" clId="{24A9DB97-768C-4F1D-9DFE-E4AD40D3E170}" dt="2021-04-06T10:22:02.318" v="98" actId="700"/>
          <ac:spMkLst>
            <pc:docMk/>
            <pc:sldMk cId="682880695" sldId="410"/>
            <ac:spMk id="4" creationId="{9D1E9D3D-5CB2-4D7E-9078-1E8AB14FFB34}"/>
          </ac:spMkLst>
        </pc:spChg>
        <pc:spChg chg="add mod ord">
          <ac:chgData name="Florian Heise" userId="d2b58c9edf3b2c05" providerId="LiveId" clId="{24A9DB97-768C-4F1D-9DFE-E4AD40D3E170}" dt="2021-04-06T10:22:05.452" v="111" actId="20577"/>
          <ac:spMkLst>
            <pc:docMk/>
            <pc:sldMk cId="682880695" sldId="410"/>
            <ac:spMk id="5" creationId="{D9F275C3-D11C-4145-BF9C-6F79C2AFF420}"/>
          </ac:spMkLst>
        </pc:spChg>
        <pc:spChg chg="add mod ord">
          <ac:chgData name="Florian Heise" userId="d2b58c9edf3b2c05" providerId="LiveId" clId="{24A9DB97-768C-4F1D-9DFE-E4AD40D3E170}" dt="2021-04-06T10:22:02.318" v="98" actId="700"/>
          <ac:spMkLst>
            <pc:docMk/>
            <pc:sldMk cId="682880695" sldId="410"/>
            <ac:spMk id="6" creationId="{EBE3FDB6-DC66-4C98-BDD8-F921378D73FD}"/>
          </ac:spMkLst>
        </pc:spChg>
        <pc:spChg chg="add mod ord">
          <ac:chgData name="Florian Heise" userId="d2b58c9edf3b2c05" providerId="LiveId" clId="{24A9DB97-768C-4F1D-9DFE-E4AD40D3E170}" dt="2021-04-06T10:40:00.411" v="284" actId="108"/>
          <ac:spMkLst>
            <pc:docMk/>
            <pc:sldMk cId="682880695" sldId="410"/>
            <ac:spMk id="7" creationId="{BBDEEE2D-7094-4AAE-9A75-FD73097DEF5E}"/>
          </ac:spMkLst>
        </pc:spChg>
      </pc:sldChg>
      <pc:sldChg chg="addSp delSp modSp new mod">
        <pc:chgData name="Florian Heise" userId="d2b58c9edf3b2c05" providerId="LiveId" clId="{24A9DB97-768C-4F1D-9DFE-E4AD40D3E170}" dt="2021-04-06T10:33:48.179" v="153" actId="27636"/>
        <pc:sldMkLst>
          <pc:docMk/>
          <pc:sldMk cId="3287465362" sldId="411"/>
        </pc:sldMkLst>
        <pc:spChg chg="del">
          <ac:chgData name="Florian Heise" userId="d2b58c9edf3b2c05" providerId="LiveId" clId="{24A9DB97-768C-4F1D-9DFE-E4AD40D3E170}" dt="2021-04-06T10:30:52.044" v="133" actId="478"/>
          <ac:spMkLst>
            <pc:docMk/>
            <pc:sldMk cId="3287465362" sldId="411"/>
            <ac:spMk id="2" creationId="{48D6804A-E664-46E3-9109-2D7008505A21}"/>
          </ac:spMkLst>
        </pc:spChg>
        <pc:spChg chg="del">
          <ac:chgData name="Florian Heise" userId="d2b58c9edf3b2c05" providerId="LiveId" clId="{24A9DB97-768C-4F1D-9DFE-E4AD40D3E170}" dt="2021-04-06T10:30:50.110" v="132" actId="22"/>
          <ac:spMkLst>
            <pc:docMk/>
            <pc:sldMk cId="3287465362" sldId="411"/>
            <ac:spMk id="3" creationId="{C4FBFFEE-F82A-447E-94B2-F77B23FE3959}"/>
          </ac:spMkLst>
        </pc:spChg>
        <pc:spChg chg="mod">
          <ac:chgData name="Florian Heise" userId="d2b58c9edf3b2c05" providerId="LiveId" clId="{24A9DB97-768C-4F1D-9DFE-E4AD40D3E170}" dt="2021-04-06T10:33:48.179" v="153" actId="27636"/>
          <ac:spMkLst>
            <pc:docMk/>
            <pc:sldMk cId="3287465362" sldId="411"/>
            <ac:spMk id="4" creationId="{93E1B3CB-7AD5-48BB-80CB-CA169A1CC771}"/>
          </ac:spMkLst>
        </pc:spChg>
        <pc:picChg chg="add mod ord">
          <ac:chgData name="Florian Heise" userId="d2b58c9edf3b2c05" providerId="LiveId" clId="{24A9DB97-768C-4F1D-9DFE-E4AD40D3E170}" dt="2021-04-06T10:31:08.600" v="138" actId="1076"/>
          <ac:picMkLst>
            <pc:docMk/>
            <pc:sldMk cId="3287465362" sldId="411"/>
            <ac:picMk id="6" creationId="{4C000D9D-E9CC-46E6-9554-D700C7F5A10D}"/>
          </ac:picMkLst>
        </pc:picChg>
      </pc:sldChg>
      <pc:sldChg chg="addSp delSp modSp new mod">
        <pc:chgData name="Florian Heise" userId="d2b58c9edf3b2c05" providerId="LiveId" clId="{24A9DB97-768C-4F1D-9DFE-E4AD40D3E170}" dt="2021-04-06T10:33:49.934" v="155" actId="27636"/>
        <pc:sldMkLst>
          <pc:docMk/>
          <pc:sldMk cId="3046318021" sldId="412"/>
        </pc:sldMkLst>
        <pc:spChg chg="del">
          <ac:chgData name="Florian Heise" userId="d2b58c9edf3b2c05" providerId="LiveId" clId="{24A9DB97-768C-4F1D-9DFE-E4AD40D3E170}" dt="2021-04-06T10:31:41.604" v="143" actId="478"/>
          <ac:spMkLst>
            <pc:docMk/>
            <pc:sldMk cId="3046318021" sldId="412"/>
            <ac:spMk id="2" creationId="{A4B9E318-972C-42DF-84C2-1E9F072A94BD}"/>
          </ac:spMkLst>
        </pc:spChg>
        <pc:spChg chg="del">
          <ac:chgData name="Florian Heise" userId="d2b58c9edf3b2c05" providerId="LiveId" clId="{24A9DB97-768C-4F1D-9DFE-E4AD40D3E170}" dt="2021-04-06T10:31:37.073" v="142" actId="22"/>
          <ac:spMkLst>
            <pc:docMk/>
            <pc:sldMk cId="3046318021" sldId="412"/>
            <ac:spMk id="3" creationId="{B0432D60-139B-47D1-86EC-AB9951A99C70}"/>
          </ac:spMkLst>
        </pc:spChg>
        <pc:spChg chg="mod">
          <ac:chgData name="Florian Heise" userId="d2b58c9edf3b2c05" providerId="LiveId" clId="{24A9DB97-768C-4F1D-9DFE-E4AD40D3E170}" dt="2021-04-06T10:33:49.934" v="155" actId="27636"/>
          <ac:spMkLst>
            <pc:docMk/>
            <pc:sldMk cId="3046318021" sldId="412"/>
            <ac:spMk id="4" creationId="{07B47681-B6AA-44D0-826C-0908473A248D}"/>
          </ac:spMkLst>
        </pc:spChg>
        <pc:picChg chg="add mod ord">
          <ac:chgData name="Florian Heise" userId="d2b58c9edf3b2c05" providerId="LiveId" clId="{24A9DB97-768C-4F1D-9DFE-E4AD40D3E170}" dt="2021-04-06T10:31:47.126" v="145" actId="1076"/>
          <ac:picMkLst>
            <pc:docMk/>
            <pc:sldMk cId="3046318021" sldId="412"/>
            <ac:picMk id="6" creationId="{D93EC820-FD2D-45F4-8E20-55A12621B364}"/>
          </ac:picMkLst>
        </pc:picChg>
      </pc:sldChg>
      <pc:sldChg chg="addSp delSp modSp new mod">
        <pc:chgData name="Florian Heise" userId="d2b58c9edf3b2c05" providerId="LiveId" clId="{24A9DB97-768C-4F1D-9DFE-E4AD40D3E170}" dt="2021-04-06T10:34:34.438" v="170" actId="27636"/>
        <pc:sldMkLst>
          <pc:docMk/>
          <pc:sldMk cId="1710502540" sldId="413"/>
        </pc:sldMkLst>
        <pc:spChg chg="del">
          <ac:chgData name="Florian Heise" userId="d2b58c9edf3b2c05" providerId="LiveId" clId="{24A9DB97-768C-4F1D-9DFE-E4AD40D3E170}" dt="2021-04-06T10:34:15.773" v="158" actId="478"/>
          <ac:spMkLst>
            <pc:docMk/>
            <pc:sldMk cId="1710502540" sldId="413"/>
            <ac:spMk id="2" creationId="{7903652B-B9C4-48D9-807E-36BDD01F0245}"/>
          </ac:spMkLst>
        </pc:spChg>
        <pc:spChg chg="del">
          <ac:chgData name="Florian Heise" userId="d2b58c9edf3b2c05" providerId="LiveId" clId="{24A9DB97-768C-4F1D-9DFE-E4AD40D3E170}" dt="2021-04-06T10:34:13.168" v="157" actId="22"/>
          <ac:spMkLst>
            <pc:docMk/>
            <pc:sldMk cId="1710502540" sldId="413"/>
            <ac:spMk id="3" creationId="{23B9725D-E73B-4B63-A772-34E6A5AE5928}"/>
          </ac:spMkLst>
        </pc:spChg>
        <pc:spChg chg="mod">
          <ac:chgData name="Florian Heise" userId="d2b58c9edf3b2c05" providerId="LiveId" clId="{24A9DB97-768C-4F1D-9DFE-E4AD40D3E170}" dt="2021-04-06T10:34:34.438" v="170" actId="27636"/>
          <ac:spMkLst>
            <pc:docMk/>
            <pc:sldMk cId="1710502540" sldId="413"/>
            <ac:spMk id="4" creationId="{39402F9F-0352-4B78-BA65-B9A63C25CC99}"/>
          </ac:spMkLst>
        </pc:spChg>
        <pc:picChg chg="add mod ord">
          <ac:chgData name="Florian Heise" userId="d2b58c9edf3b2c05" providerId="LiveId" clId="{24A9DB97-768C-4F1D-9DFE-E4AD40D3E170}" dt="2021-04-06T10:34:30.068" v="168" actId="1076"/>
          <ac:picMkLst>
            <pc:docMk/>
            <pc:sldMk cId="1710502540" sldId="413"/>
            <ac:picMk id="6" creationId="{CC1E668C-38C5-4DC5-B53B-616CCE92CA73}"/>
          </ac:picMkLst>
        </pc:picChg>
      </pc:sldChg>
      <pc:sldChg chg="addSp delSp modSp new mod">
        <pc:chgData name="Florian Heise" userId="d2b58c9edf3b2c05" providerId="LiveId" clId="{24A9DB97-768C-4F1D-9DFE-E4AD40D3E170}" dt="2021-04-06T10:35:05.057" v="176" actId="27636"/>
        <pc:sldMkLst>
          <pc:docMk/>
          <pc:sldMk cId="1316303456" sldId="414"/>
        </pc:sldMkLst>
        <pc:spChg chg="del">
          <ac:chgData name="Florian Heise" userId="d2b58c9edf3b2c05" providerId="LiveId" clId="{24A9DB97-768C-4F1D-9DFE-E4AD40D3E170}" dt="2021-04-06T10:34:58.325" v="173" actId="478"/>
          <ac:spMkLst>
            <pc:docMk/>
            <pc:sldMk cId="1316303456" sldId="414"/>
            <ac:spMk id="2" creationId="{C4E8EE33-68E2-4FF8-8208-BA9C78D82FBF}"/>
          </ac:spMkLst>
        </pc:spChg>
        <pc:spChg chg="del">
          <ac:chgData name="Florian Heise" userId="d2b58c9edf3b2c05" providerId="LiveId" clId="{24A9DB97-768C-4F1D-9DFE-E4AD40D3E170}" dt="2021-04-06T10:34:53.579" v="172" actId="22"/>
          <ac:spMkLst>
            <pc:docMk/>
            <pc:sldMk cId="1316303456" sldId="414"/>
            <ac:spMk id="3" creationId="{75B0D638-91E7-4AE8-B8EC-6A13C4BFCE29}"/>
          </ac:spMkLst>
        </pc:spChg>
        <pc:spChg chg="mod">
          <ac:chgData name="Florian Heise" userId="d2b58c9edf3b2c05" providerId="LiveId" clId="{24A9DB97-768C-4F1D-9DFE-E4AD40D3E170}" dt="2021-04-06T10:35:05.057" v="176" actId="27636"/>
          <ac:spMkLst>
            <pc:docMk/>
            <pc:sldMk cId="1316303456" sldId="414"/>
            <ac:spMk id="4" creationId="{CBD02325-FC95-4FFC-ACB6-8A74AF572C16}"/>
          </ac:spMkLst>
        </pc:spChg>
        <pc:picChg chg="add mod ord">
          <ac:chgData name="Florian Heise" userId="d2b58c9edf3b2c05" providerId="LiveId" clId="{24A9DB97-768C-4F1D-9DFE-E4AD40D3E170}" dt="2021-04-06T10:35:00.240" v="174" actId="1076"/>
          <ac:picMkLst>
            <pc:docMk/>
            <pc:sldMk cId="1316303456" sldId="414"/>
            <ac:picMk id="6" creationId="{918F0518-5D94-4A45-89DF-7E2CBE8139AD}"/>
          </ac:picMkLst>
        </pc:picChg>
      </pc:sldChg>
      <pc:sldChg chg="addSp delSp modSp new mod">
        <pc:chgData name="Florian Heise" userId="d2b58c9edf3b2c05" providerId="LiveId" clId="{24A9DB97-768C-4F1D-9DFE-E4AD40D3E170}" dt="2021-04-06T10:35:48.340" v="188" actId="27636"/>
        <pc:sldMkLst>
          <pc:docMk/>
          <pc:sldMk cId="4154758268" sldId="415"/>
        </pc:sldMkLst>
        <pc:spChg chg="del">
          <ac:chgData name="Florian Heise" userId="d2b58c9edf3b2c05" providerId="LiveId" clId="{24A9DB97-768C-4F1D-9DFE-E4AD40D3E170}" dt="2021-04-06T10:35:26.429" v="179" actId="478"/>
          <ac:spMkLst>
            <pc:docMk/>
            <pc:sldMk cId="4154758268" sldId="415"/>
            <ac:spMk id="2" creationId="{2F2E3086-E25F-4010-A090-8C49A5F9EC57}"/>
          </ac:spMkLst>
        </pc:spChg>
        <pc:spChg chg="del">
          <ac:chgData name="Florian Heise" userId="d2b58c9edf3b2c05" providerId="LiveId" clId="{24A9DB97-768C-4F1D-9DFE-E4AD40D3E170}" dt="2021-04-06T10:35:23.095" v="178" actId="22"/>
          <ac:spMkLst>
            <pc:docMk/>
            <pc:sldMk cId="4154758268" sldId="415"/>
            <ac:spMk id="3" creationId="{75057101-6F39-42D8-A91D-6B6A1EDDC5C2}"/>
          </ac:spMkLst>
        </pc:spChg>
        <pc:spChg chg="mod">
          <ac:chgData name="Florian Heise" userId="d2b58c9edf3b2c05" providerId="LiveId" clId="{24A9DB97-768C-4F1D-9DFE-E4AD40D3E170}" dt="2021-04-06T10:35:48.340" v="188" actId="27636"/>
          <ac:spMkLst>
            <pc:docMk/>
            <pc:sldMk cId="4154758268" sldId="415"/>
            <ac:spMk id="4" creationId="{56CF2692-2B37-4875-B716-055982AE0DB9}"/>
          </ac:spMkLst>
        </pc:spChg>
        <pc:picChg chg="add mod ord">
          <ac:chgData name="Florian Heise" userId="d2b58c9edf3b2c05" providerId="LiveId" clId="{24A9DB97-768C-4F1D-9DFE-E4AD40D3E170}" dt="2021-04-06T10:35:37.351" v="183" actId="1076"/>
          <ac:picMkLst>
            <pc:docMk/>
            <pc:sldMk cId="4154758268" sldId="415"/>
            <ac:picMk id="6" creationId="{7A3683F6-8222-4D9A-9127-B214BDEAB676}"/>
          </ac:picMkLst>
        </pc:picChg>
      </pc:sldChg>
      <pc:sldChg chg="addSp delSp modSp new mod">
        <pc:chgData name="Florian Heise" userId="d2b58c9edf3b2c05" providerId="LiveId" clId="{24A9DB97-768C-4F1D-9DFE-E4AD40D3E170}" dt="2021-04-06T10:36:29.698" v="195" actId="27636"/>
        <pc:sldMkLst>
          <pc:docMk/>
          <pc:sldMk cId="2147288729" sldId="416"/>
        </pc:sldMkLst>
        <pc:spChg chg="del">
          <ac:chgData name="Florian Heise" userId="d2b58c9edf3b2c05" providerId="LiveId" clId="{24A9DB97-768C-4F1D-9DFE-E4AD40D3E170}" dt="2021-04-06T10:36:14.941" v="190" actId="478"/>
          <ac:spMkLst>
            <pc:docMk/>
            <pc:sldMk cId="2147288729" sldId="416"/>
            <ac:spMk id="2" creationId="{FBC09905-41B4-4EFE-9EE9-CB462230A37A}"/>
          </ac:spMkLst>
        </pc:spChg>
        <pc:spChg chg="del mod">
          <ac:chgData name="Florian Heise" userId="d2b58c9edf3b2c05" providerId="LiveId" clId="{24A9DB97-768C-4F1D-9DFE-E4AD40D3E170}" dt="2021-04-06T10:36:19.562" v="192" actId="22"/>
          <ac:spMkLst>
            <pc:docMk/>
            <pc:sldMk cId="2147288729" sldId="416"/>
            <ac:spMk id="3" creationId="{71E1755F-E5AE-42BA-A589-7AF9BC5AFEB8}"/>
          </ac:spMkLst>
        </pc:spChg>
        <pc:spChg chg="mod">
          <ac:chgData name="Florian Heise" userId="d2b58c9edf3b2c05" providerId="LiveId" clId="{24A9DB97-768C-4F1D-9DFE-E4AD40D3E170}" dt="2021-04-06T10:36:29.698" v="195" actId="27636"/>
          <ac:spMkLst>
            <pc:docMk/>
            <pc:sldMk cId="2147288729" sldId="416"/>
            <ac:spMk id="4" creationId="{37E1F0B1-D8F3-4F41-876D-2709355AAF20}"/>
          </ac:spMkLst>
        </pc:spChg>
        <pc:picChg chg="add mod ord">
          <ac:chgData name="Florian Heise" userId="d2b58c9edf3b2c05" providerId="LiveId" clId="{24A9DB97-768C-4F1D-9DFE-E4AD40D3E170}" dt="2021-04-06T10:36:24.161" v="193" actId="14100"/>
          <ac:picMkLst>
            <pc:docMk/>
            <pc:sldMk cId="2147288729" sldId="416"/>
            <ac:picMk id="6" creationId="{E06365FE-8715-4BCA-B1EA-A615D48AF4A9}"/>
          </ac:picMkLst>
        </pc:picChg>
      </pc:sldChg>
      <pc:sldChg chg="addSp delSp modSp new mod modClrScheme chgLayout">
        <pc:chgData name="Florian Heise" userId="d2b58c9edf3b2c05" providerId="LiveId" clId="{24A9DB97-768C-4F1D-9DFE-E4AD40D3E170}" dt="2021-04-06T10:39:19.836" v="270" actId="27636"/>
        <pc:sldMkLst>
          <pc:docMk/>
          <pc:sldMk cId="4249030944" sldId="417"/>
        </pc:sldMkLst>
        <pc:spChg chg="del mod ord">
          <ac:chgData name="Florian Heise" userId="d2b58c9edf3b2c05" providerId="LiveId" clId="{24A9DB97-768C-4F1D-9DFE-E4AD40D3E170}" dt="2021-04-06T10:39:02.802" v="236" actId="700"/>
          <ac:spMkLst>
            <pc:docMk/>
            <pc:sldMk cId="4249030944" sldId="417"/>
            <ac:spMk id="2" creationId="{42CE4054-00C1-4447-BDA1-2E59F6E9FF77}"/>
          </ac:spMkLst>
        </pc:spChg>
        <pc:spChg chg="del mod ord">
          <ac:chgData name="Florian Heise" userId="d2b58c9edf3b2c05" providerId="LiveId" clId="{24A9DB97-768C-4F1D-9DFE-E4AD40D3E170}" dt="2021-04-06T10:39:02.802" v="236" actId="700"/>
          <ac:spMkLst>
            <pc:docMk/>
            <pc:sldMk cId="4249030944" sldId="417"/>
            <ac:spMk id="3" creationId="{76DAB84F-25A4-4FB5-A548-718255858A13}"/>
          </ac:spMkLst>
        </pc:spChg>
        <pc:spChg chg="del mod ord">
          <ac:chgData name="Florian Heise" userId="d2b58c9edf3b2c05" providerId="LiveId" clId="{24A9DB97-768C-4F1D-9DFE-E4AD40D3E170}" dt="2021-04-06T10:39:02.802" v="236" actId="700"/>
          <ac:spMkLst>
            <pc:docMk/>
            <pc:sldMk cId="4249030944" sldId="417"/>
            <ac:spMk id="4" creationId="{9755107B-D4D9-4E14-A110-635CE1E5139A}"/>
          </ac:spMkLst>
        </pc:spChg>
        <pc:spChg chg="add mod ord">
          <ac:chgData name="Florian Heise" userId="d2b58c9edf3b2c05" providerId="LiveId" clId="{24A9DB97-768C-4F1D-9DFE-E4AD40D3E170}" dt="2021-04-06T10:39:14.493" v="268" actId="20577"/>
          <ac:spMkLst>
            <pc:docMk/>
            <pc:sldMk cId="4249030944" sldId="417"/>
            <ac:spMk id="5" creationId="{F1D682B5-FDCB-4A00-8B98-C354A185BDCF}"/>
          </ac:spMkLst>
        </pc:spChg>
        <pc:spChg chg="add del mod ord">
          <ac:chgData name="Florian Heise" userId="d2b58c9edf3b2c05" providerId="LiveId" clId="{24A9DB97-768C-4F1D-9DFE-E4AD40D3E170}" dt="2021-04-06T10:39:04.793" v="237" actId="22"/>
          <ac:spMkLst>
            <pc:docMk/>
            <pc:sldMk cId="4249030944" sldId="417"/>
            <ac:spMk id="6" creationId="{14F607B9-027A-4096-9995-156A56BC2690}"/>
          </ac:spMkLst>
        </pc:spChg>
        <pc:spChg chg="add mod ord">
          <ac:chgData name="Florian Heise" userId="d2b58c9edf3b2c05" providerId="LiveId" clId="{24A9DB97-768C-4F1D-9DFE-E4AD40D3E170}" dt="2021-04-06T10:39:19.836" v="270" actId="27636"/>
          <ac:spMkLst>
            <pc:docMk/>
            <pc:sldMk cId="4249030944" sldId="417"/>
            <ac:spMk id="7" creationId="{4258877E-7597-49EA-BE0F-45622A1F1098}"/>
          </ac:spMkLst>
        </pc:spChg>
        <pc:picChg chg="add mod ord">
          <ac:chgData name="Florian Heise" userId="d2b58c9edf3b2c05" providerId="LiveId" clId="{24A9DB97-768C-4F1D-9DFE-E4AD40D3E170}" dt="2021-04-06T10:39:04.793" v="237" actId="22"/>
          <ac:picMkLst>
            <pc:docMk/>
            <pc:sldMk cId="4249030944" sldId="417"/>
            <ac:picMk id="9" creationId="{6DAA42B3-B81B-4D2B-B200-3D15EB9B8F83}"/>
          </ac:picMkLst>
        </pc:picChg>
      </pc:sldChg>
      <pc:sldChg chg="addSp delSp modSp new mod modClrScheme chgLayout">
        <pc:chgData name="Florian Heise" userId="d2b58c9edf3b2c05" providerId="LiveId" clId="{24A9DB97-768C-4F1D-9DFE-E4AD40D3E170}" dt="2021-04-06T10:40:59.221" v="330" actId="20577"/>
        <pc:sldMkLst>
          <pc:docMk/>
          <pc:sldMk cId="1550575856" sldId="418"/>
        </pc:sldMkLst>
        <pc:spChg chg="del mod ord">
          <ac:chgData name="Florian Heise" userId="d2b58c9edf3b2c05" providerId="LiveId" clId="{24A9DB97-768C-4F1D-9DFE-E4AD40D3E170}" dt="2021-04-06T10:40:46.527" v="317" actId="700"/>
          <ac:spMkLst>
            <pc:docMk/>
            <pc:sldMk cId="1550575856" sldId="418"/>
            <ac:spMk id="2" creationId="{58426317-3448-4963-8DC8-EB534609D066}"/>
          </ac:spMkLst>
        </pc:spChg>
        <pc:spChg chg="del mod ord">
          <ac:chgData name="Florian Heise" userId="d2b58c9edf3b2c05" providerId="LiveId" clId="{24A9DB97-768C-4F1D-9DFE-E4AD40D3E170}" dt="2021-04-06T10:40:46.527" v="317" actId="700"/>
          <ac:spMkLst>
            <pc:docMk/>
            <pc:sldMk cId="1550575856" sldId="418"/>
            <ac:spMk id="3" creationId="{1BFBAFD5-8621-4F49-95C1-47C4EB1781D6}"/>
          </ac:spMkLst>
        </pc:spChg>
        <pc:spChg chg="del">
          <ac:chgData name="Florian Heise" userId="d2b58c9edf3b2c05" providerId="LiveId" clId="{24A9DB97-768C-4F1D-9DFE-E4AD40D3E170}" dt="2021-04-06T10:40:46.527" v="317" actId="700"/>
          <ac:spMkLst>
            <pc:docMk/>
            <pc:sldMk cId="1550575856" sldId="418"/>
            <ac:spMk id="4" creationId="{A89F82BD-3777-4671-9844-139DD404E541}"/>
          </ac:spMkLst>
        </pc:spChg>
        <pc:spChg chg="del mod ord">
          <ac:chgData name="Florian Heise" userId="d2b58c9edf3b2c05" providerId="LiveId" clId="{24A9DB97-768C-4F1D-9DFE-E4AD40D3E170}" dt="2021-04-06T10:40:46.527" v="317" actId="700"/>
          <ac:spMkLst>
            <pc:docMk/>
            <pc:sldMk cId="1550575856" sldId="418"/>
            <ac:spMk id="5" creationId="{87507792-5E45-43BD-B70A-B8F4A6AF6FB4}"/>
          </ac:spMkLst>
        </pc:spChg>
        <pc:spChg chg="add mod ord">
          <ac:chgData name="Florian Heise" userId="d2b58c9edf3b2c05" providerId="LiveId" clId="{24A9DB97-768C-4F1D-9DFE-E4AD40D3E170}" dt="2021-04-06T10:40:59.221" v="330" actId="20577"/>
          <ac:spMkLst>
            <pc:docMk/>
            <pc:sldMk cId="1550575856" sldId="418"/>
            <ac:spMk id="6" creationId="{B771BB61-59BE-4AB0-A3FA-CE0D96A862E3}"/>
          </ac:spMkLst>
        </pc:spChg>
        <pc:spChg chg="add mod ord">
          <ac:chgData name="Florian Heise" userId="d2b58c9edf3b2c05" providerId="LiveId" clId="{24A9DB97-768C-4F1D-9DFE-E4AD40D3E170}" dt="2021-04-06T10:40:46.527" v="317" actId="700"/>
          <ac:spMkLst>
            <pc:docMk/>
            <pc:sldMk cId="1550575856" sldId="418"/>
            <ac:spMk id="7" creationId="{548B0895-11ED-4B7F-935F-801EA045966A}"/>
          </ac:spMkLst>
        </pc:spChg>
        <pc:spChg chg="add mod ord">
          <ac:chgData name="Florian Heise" userId="d2b58c9edf3b2c05" providerId="LiveId" clId="{24A9DB97-768C-4F1D-9DFE-E4AD40D3E170}" dt="2021-04-06T10:40:56.421" v="321" actId="108"/>
          <ac:spMkLst>
            <pc:docMk/>
            <pc:sldMk cId="1550575856" sldId="418"/>
            <ac:spMk id="8" creationId="{1F2A36CD-4C94-4AB4-A578-D5F00E411E3E}"/>
          </ac:spMkLst>
        </pc:spChg>
      </pc:sldChg>
      <pc:sldChg chg="addSp delSp modSp new del mod modClrScheme chgLayout">
        <pc:chgData name="Florian Heise" userId="d2b58c9edf3b2c05" providerId="LiveId" clId="{24A9DB97-768C-4F1D-9DFE-E4AD40D3E170}" dt="2021-04-06T10:42:07.497" v="364" actId="47"/>
        <pc:sldMkLst>
          <pc:docMk/>
          <pc:sldMk cId="3778146242" sldId="419"/>
        </pc:sldMkLst>
        <pc:spChg chg="add del mod ord">
          <ac:chgData name="Florian Heise" userId="d2b58c9edf3b2c05" providerId="LiveId" clId="{24A9DB97-768C-4F1D-9DFE-E4AD40D3E170}" dt="2021-04-06T10:41:41.163" v="360" actId="700"/>
          <ac:spMkLst>
            <pc:docMk/>
            <pc:sldMk cId="3778146242" sldId="419"/>
            <ac:spMk id="2" creationId="{5CE24B32-F29A-4DAD-84FE-071C7C38CF61}"/>
          </ac:spMkLst>
        </pc:spChg>
        <pc:spChg chg="add del mod ord">
          <ac:chgData name="Florian Heise" userId="d2b58c9edf3b2c05" providerId="LiveId" clId="{24A9DB97-768C-4F1D-9DFE-E4AD40D3E170}" dt="2021-04-06T10:41:41.163" v="360" actId="700"/>
          <ac:spMkLst>
            <pc:docMk/>
            <pc:sldMk cId="3778146242" sldId="419"/>
            <ac:spMk id="3" creationId="{2D28B312-5F5D-40DE-9A79-E0E59F5F2B86}"/>
          </ac:spMkLst>
        </pc:spChg>
        <pc:spChg chg="del mod ord">
          <ac:chgData name="Florian Heise" userId="d2b58c9edf3b2c05" providerId="LiveId" clId="{24A9DB97-768C-4F1D-9DFE-E4AD40D3E170}" dt="2021-04-06T10:41:41.163" v="360" actId="700"/>
          <ac:spMkLst>
            <pc:docMk/>
            <pc:sldMk cId="3778146242" sldId="419"/>
            <ac:spMk id="4" creationId="{C19CB95E-1732-4D01-AD5B-C0994BBBC699}"/>
          </ac:spMkLst>
        </pc:spChg>
        <pc:spChg chg="add del mod ord">
          <ac:chgData name="Florian Heise" userId="d2b58c9edf3b2c05" providerId="LiveId" clId="{24A9DB97-768C-4F1D-9DFE-E4AD40D3E170}" dt="2021-04-06T10:41:28.510" v="350" actId="700"/>
          <ac:spMkLst>
            <pc:docMk/>
            <pc:sldMk cId="3778146242" sldId="419"/>
            <ac:spMk id="5" creationId="{AE744805-EA7E-4FED-8CFC-BB7582D5161A}"/>
          </ac:spMkLst>
        </pc:spChg>
        <pc:spChg chg="add del mod ord">
          <ac:chgData name="Florian Heise" userId="d2b58c9edf3b2c05" providerId="LiveId" clId="{24A9DB97-768C-4F1D-9DFE-E4AD40D3E170}" dt="2021-04-06T10:41:28.510" v="350" actId="700"/>
          <ac:spMkLst>
            <pc:docMk/>
            <pc:sldMk cId="3778146242" sldId="419"/>
            <ac:spMk id="6" creationId="{A2CC0AA7-F9EF-47DB-985E-F9F4A16B47F3}"/>
          </ac:spMkLst>
        </pc:spChg>
        <pc:spChg chg="add del mod ord">
          <ac:chgData name="Florian Heise" userId="d2b58c9edf3b2c05" providerId="LiveId" clId="{24A9DB97-768C-4F1D-9DFE-E4AD40D3E170}" dt="2021-04-06T10:41:37.305" v="358" actId="700"/>
          <ac:spMkLst>
            <pc:docMk/>
            <pc:sldMk cId="3778146242" sldId="419"/>
            <ac:spMk id="7" creationId="{252E66E0-448C-427C-A850-02438DE135F0}"/>
          </ac:spMkLst>
        </pc:spChg>
        <pc:spChg chg="add del mod ord">
          <ac:chgData name="Florian Heise" userId="d2b58c9edf3b2c05" providerId="LiveId" clId="{24A9DB97-768C-4F1D-9DFE-E4AD40D3E170}" dt="2021-04-06T10:41:37.305" v="358" actId="700"/>
          <ac:spMkLst>
            <pc:docMk/>
            <pc:sldMk cId="3778146242" sldId="419"/>
            <ac:spMk id="8" creationId="{B6A93237-B47F-4534-A72E-E71D7CEED17D}"/>
          </ac:spMkLst>
        </pc:spChg>
        <pc:spChg chg="add del mod ord">
          <ac:chgData name="Florian Heise" userId="d2b58c9edf3b2c05" providerId="LiveId" clId="{24A9DB97-768C-4F1D-9DFE-E4AD40D3E170}" dt="2021-04-06T10:41:37.305" v="358" actId="700"/>
          <ac:spMkLst>
            <pc:docMk/>
            <pc:sldMk cId="3778146242" sldId="419"/>
            <ac:spMk id="9" creationId="{A351EFC7-4BA7-44D9-8047-31CCA9E87D1E}"/>
          </ac:spMkLst>
        </pc:spChg>
        <pc:spChg chg="add mod ord">
          <ac:chgData name="Florian Heise" userId="d2b58c9edf3b2c05" providerId="LiveId" clId="{24A9DB97-768C-4F1D-9DFE-E4AD40D3E170}" dt="2021-04-06T10:41:41.163" v="360" actId="700"/>
          <ac:spMkLst>
            <pc:docMk/>
            <pc:sldMk cId="3778146242" sldId="419"/>
            <ac:spMk id="10" creationId="{9F9DC8AA-A079-4CCE-9FEC-24D576DD446C}"/>
          </ac:spMkLst>
        </pc:spChg>
        <pc:spChg chg="add mod ord">
          <ac:chgData name="Florian Heise" userId="d2b58c9edf3b2c05" providerId="LiveId" clId="{24A9DB97-768C-4F1D-9DFE-E4AD40D3E170}" dt="2021-04-06T10:41:41.163" v="360" actId="700"/>
          <ac:spMkLst>
            <pc:docMk/>
            <pc:sldMk cId="3778146242" sldId="419"/>
            <ac:spMk id="11" creationId="{3CECB33B-38C6-4949-ACC0-4D877BF6857C}"/>
          </ac:spMkLst>
        </pc:spChg>
        <pc:spChg chg="add mod ord">
          <ac:chgData name="Florian Heise" userId="d2b58c9edf3b2c05" providerId="LiveId" clId="{24A9DB97-768C-4F1D-9DFE-E4AD40D3E170}" dt="2021-04-06T10:41:41.163" v="360" actId="700"/>
          <ac:spMkLst>
            <pc:docMk/>
            <pc:sldMk cId="3778146242" sldId="419"/>
            <ac:spMk id="12" creationId="{92391146-ED96-4D05-B9DF-F3AE145026C7}"/>
          </ac:spMkLst>
        </pc:spChg>
        <pc:spChg chg="add mod ord">
          <ac:chgData name="Florian Heise" userId="d2b58c9edf3b2c05" providerId="LiveId" clId="{24A9DB97-768C-4F1D-9DFE-E4AD40D3E170}" dt="2021-04-06T10:41:41.733" v="362" actId="27636"/>
          <ac:spMkLst>
            <pc:docMk/>
            <pc:sldMk cId="3778146242" sldId="419"/>
            <ac:spMk id="13" creationId="{0831BFBD-143A-4C99-B6A7-028998D7D4FE}"/>
          </ac:spMkLst>
        </pc:spChg>
      </pc:sldChg>
      <pc:sldChg chg="modSp new mod">
        <pc:chgData name="Florian Heise" userId="d2b58c9edf3b2c05" providerId="LiveId" clId="{24A9DB97-768C-4F1D-9DFE-E4AD40D3E170}" dt="2021-04-06T10:41:18.257" v="345" actId="108"/>
        <pc:sldMkLst>
          <pc:docMk/>
          <pc:sldMk cId="3266041924" sldId="420"/>
        </pc:sldMkLst>
        <pc:spChg chg="mod">
          <ac:chgData name="Florian Heise" userId="d2b58c9edf3b2c05" providerId="LiveId" clId="{24A9DB97-768C-4F1D-9DFE-E4AD40D3E170}" dt="2021-04-06T10:41:09.078" v="341" actId="20577"/>
          <ac:spMkLst>
            <pc:docMk/>
            <pc:sldMk cId="3266041924" sldId="420"/>
            <ac:spMk id="2" creationId="{1C23BCCF-BC6A-432D-A921-51B899B0243A}"/>
          </ac:spMkLst>
        </pc:spChg>
        <pc:spChg chg="mod">
          <ac:chgData name="Florian Heise" userId="d2b58c9edf3b2c05" providerId="LiveId" clId="{24A9DB97-768C-4F1D-9DFE-E4AD40D3E170}" dt="2021-04-06T10:41:18.257" v="345" actId="108"/>
          <ac:spMkLst>
            <pc:docMk/>
            <pc:sldMk cId="3266041924" sldId="420"/>
            <ac:spMk id="4" creationId="{823DDCBF-0018-48CE-A2D4-2D791DE86629}"/>
          </ac:spMkLst>
        </pc:spChg>
      </pc:sldChg>
      <pc:sldChg chg="new del">
        <pc:chgData name="Florian Heise" userId="d2b58c9edf3b2c05" providerId="LiveId" clId="{24A9DB97-768C-4F1D-9DFE-E4AD40D3E170}" dt="2021-04-06T10:42:22.370" v="373" actId="680"/>
        <pc:sldMkLst>
          <pc:docMk/>
          <pc:sldMk cId="474130692" sldId="421"/>
        </pc:sldMkLst>
      </pc:sldChg>
    </pc:docChg>
  </pc:docChgLst>
  <pc:docChgLst>
    <pc:chgData name="Florian Heise" userId="d2b58c9edf3b2c05" providerId="LiveId" clId="{EF97F87D-7F64-4763-BB67-AE56023E88CF}"/>
    <pc:docChg chg="undo custSel addSld delSld modSld sldOrd addSection modSection">
      <pc:chgData name="Florian Heise" userId="d2b58c9edf3b2c05" providerId="LiveId" clId="{EF97F87D-7F64-4763-BB67-AE56023E88CF}" dt="2021-04-08T03:47:53.398" v="29" actId="27636"/>
      <pc:docMkLst>
        <pc:docMk/>
      </pc:docMkLst>
      <pc:sldChg chg="modSp mod ord">
        <pc:chgData name="Florian Heise" userId="d2b58c9edf3b2c05" providerId="LiveId" clId="{EF97F87D-7F64-4763-BB67-AE56023E88CF}" dt="2021-04-08T03:10:22.766" v="16" actId="27636"/>
        <pc:sldMkLst>
          <pc:docMk/>
          <pc:sldMk cId="1259583286" sldId="378"/>
        </pc:sldMkLst>
        <pc:spChg chg="mod">
          <ac:chgData name="Florian Heise" userId="d2b58c9edf3b2c05" providerId="LiveId" clId="{EF97F87D-7F64-4763-BB67-AE56023E88CF}" dt="2021-04-08T03:10:22.766" v="16" actId="27636"/>
          <ac:spMkLst>
            <pc:docMk/>
            <pc:sldMk cId="1259583286" sldId="378"/>
            <ac:spMk id="7" creationId="{C4644713-9E86-4DEF-8116-2FFBDF0BA4F4}"/>
          </ac:spMkLst>
        </pc:spChg>
      </pc:sldChg>
      <pc:sldChg chg="modSp mod">
        <pc:chgData name="Florian Heise" userId="d2b58c9edf3b2c05" providerId="LiveId" clId="{EF97F87D-7F64-4763-BB67-AE56023E88CF}" dt="2021-04-07T23:55:13.109" v="1" actId="27636"/>
        <pc:sldMkLst>
          <pc:docMk/>
          <pc:sldMk cId="634157148" sldId="422"/>
        </pc:sldMkLst>
        <pc:spChg chg="mod">
          <ac:chgData name="Florian Heise" userId="d2b58c9edf3b2c05" providerId="LiveId" clId="{EF97F87D-7F64-4763-BB67-AE56023E88CF}" dt="2021-04-07T23:55:13.109" v="1" actId="27636"/>
          <ac:spMkLst>
            <pc:docMk/>
            <pc:sldMk cId="634157148" sldId="422"/>
            <ac:spMk id="2" creationId="{92B58255-B68D-4AD1-8205-D11A8F127CA2}"/>
          </ac:spMkLst>
        </pc:spChg>
      </pc:sldChg>
      <pc:sldChg chg="ord">
        <pc:chgData name="Florian Heise" userId="d2b58c9edf3b2c05" providerId="LiveId" clId="{EF97F87D-7F64-4763-BB67-AE56023E88CF}" dt="2021-04-07T23:55:21.638" v="3"/>
        <pc:sldMkLst>
          <pc:docMk/>
          <pc:sldMk cId="1390173970" sldId="537"/>
        </pc:sldMkLst>
      </pc:sldChg>
      <pc:sldChg chg="add ord">
        <pc:chgData name="Florian Heise" userId="d2b58c9edf3b2c05" providerId="LiveId" clId="{EF97F87D-7F64-4763-BB67-AE56023E88CF}" dt="2021-04-07T23:55:21.638" v="3"/>
        <pc:sldMkLst>
          <pc:docMk/>
          <pc:sldMk cId="19171223" sldId="559"/>
        </pc:sldMkLst>
      </pc:sldChg>
      <pc:sldChg chg="add ord">
        <pc:chgData name="Florian Heise" userId="d2b58c9edf3b2c05" providerId="LiveId" clId="{EF97F87D-7F64-4763-BB67-AE56023E88CF}" dt="2021-04-07T23:55:21.638" v="3"/>
        <pc:sldMkLst>
          <pc:docMk/>
          <pc:sldMk cId="1366588743" sldId="560"/>
        </pc:sldMkLst>
      </pc:sldChg>
      <pc:sldChg chg="add ord">
        <pc:chgData name="Florian Heise" userId="d2b58c9edf3b2c05" providerId="LiveId" clId="{EF97F87D-7F64-4763-BB67-AE56023E88CF}" dt="2021-04-07T23:55:21.638" v="3"/>
        <pc:sldMkLst>
          <pc:docMk/>
          <pc:sldMk cId="610435758" sldId="561"/>
        </pc:sldMkLst>
      </pc:sldChg>
      <pc:sldChg chg="add ord">
        <pc:chgData name="Florian Heise" userId="d2b58c9edf3b2c05" providerId="LiveId" clId="{EF97F87D-7F64-4763-BB67-AE56023E88CF}" dt="2021-04-07T23:55:28.589" v="6"/>
        <pc:sldMkLst>
          <pc:docMk/>
          <pc:sldMk cId="277208822" sldId="565"/>
        </pc:sldMkLst>
      </pc:sldChg>
      <pc:sldChg chg="new del">
        <pc:chgData name="Florian Heise" userId="d2b58c9edf3b2c05" providerId="LiveId" clId="{EF97F87D-7F64-4763-BB67-AE56023E88CF}" dt="2021-04-08T03:09:57.654" v="10" actId="680"/>
        <pc:sldMkLst>
          <pc:docMk/>
          <pc:sldMk cId="2235081171" sldId="566"/>
        </pc:sldMkLst>
      </pc:sldChg>
      <pc:sldChg chg="modSp add mod">
        <pc:chgData name="Florian Heise" userId="d2b58c9edf3b2c05" providerId="LiveId" clId="{EF97F87D-7F64-4763-BB67-AE56023E88CF}" dt="2021-04-08T03:10:19.893" v="14" actId="6549"/>
        <pc:sldMkLst>
          <pc:docMk/>
          <pc:sldMk cId="394820942" sldId="567"/>
        </pc:sldMkLst>
        <pc:spChg chg="mod">
          <ac:chgData name="Florian Heise" userId="d2b58c9edf3b2c05" providerId="LiveId" clId="{EF97F87D-7F64-4763-BB67-AE56023E88CF}" dt="2021-04-08T03:10:19.893" v="14" actId="6549"/>
          <ac:spMkLst>
            <pc:docMk/>
            <pc:sldMk cId="394820942" sldId="567"/>
            <ac:spMk id="4" creationId="{2987F8E9-7BD2-4EE7-ADBE-918F095B7BE2}"/>
          </ac:spMkLst>
        </pc:spChg>
      </pc:sldChg>
      <pc:sldChg chg="modSp add mod">
        <pc:chgData name="Florian Heise" userId="d2b58c9edf3b2c05" providerId="LiveId" clId="{EF97F87D-7F64-4763-BB67-AE56023E88CF}" dt="2021-04-08T03:47:48.054" v="25" actId="27636"/>
        <pc:sldMkLst>
          <pc:docMk/>
          <pc:sldMk cId="1436025903" sldId="570"/>
        </pc:sldMkLst>
        <pc:spChg chg="mod">
          <ac:chgData name="Florian Heise" userId="d2b58c9edf3b2c05" providerId="LiveId" clId="{EF97F87D-7F64-4763-BB67-AE56023E88CF}" dt="2021-04-08T03:47:48.054" v="25" actId="27636"/>
          <ac:spMkLst>
            <pc:docMk/>
            <pc:sldMk cId="1436025903" sldId="570"/>
            <ac:spMk id="4" creationId="{7E3E8A20-4608-4C0E-8F28-ECA34C9CA349}"/>
          </ac:spMkLst>
        </pc:spChg>
      </pc:sldChg>
      <pc:sldChg chg="modSp add mod">
        <pc:chgData name="Florian Heise" userId="d2b58c9edf3b2c05" providerId="LiveId" clId="{EF97F87D-7F64-4763-BB67-AE56023E88CF}" dt="2021-04-08T03:47:45.940" v="23" actId="27636"/>
        <pc:sldMkLst>
          <pc:docMk/>
          <pc:sldMk cId="4134382491" sldId="572"/>
        </pc:sldMkLst>
        <pc:spChg chg="mod">
          <ac:chgData name="Florian Heise" userId="d2b58c9edf3b2c05" providerId="LiveId" clId="{EF97F87D-7F64-4763-BB67-AE56023E88CF}" dt="2021-04-08T03:47:45.940" v="23" actId="27636"/>
          <ac:spMkLst>
            <pc:docMk/>
            <pc:sldMk cId="4134382491" sldId="572"/>
            <ac:spMk id="4" creationId="{82445D50-4E4B-4E5F-A51D-CB07EE95E336}"/>
          </ac:spMkLst>
        </pc:spChg>
      </pc:sldChg>
      <pc:sldChg chg="modSp add mod">
        <pc:chgData name="Florian Heise" userId="d2b58c9edf3b2c05" providerId="LiveId" clId="{EF97F87D-7F64-4763-BB67-AE56023E88CF}" dt="2021-04-08T03:47:43.776" v="21" actId="27636"/>
        <pc:sldMkLst>
          <pc:docMk/>
          <pc:sldMk cId="1692930050" sldId="577"/>
        </pc:sldMkLst>
        <pc:spChg chg="mod">
          <ac:chgData name="Florian Heise" userId="d2b58c9edf3b2c05" providerId="LiveId" clId="{EF97F87D-7F64-4763-BB67-AE56023E88CF}" dt="2021-04-08T03:47:43.776" v="21" actId="27636"/>
          <ac:spMkLst>
            <pc:docMk/>
            <pc:sldMk cId="1692930050" sldId="577"/>
            <ac:spMk id="4" creationId="{85220EE9-7CB2-48A2-8638-65ADA928D355}"/>
          </ac:spMkLst>
        </pc:spChg>
      </pc:sldChg>
      <pc:sldChg chg="modSp add mod">
        <pc:chgData name="Florian Heise" userId="d2b58c9edf3b2c05" providerId="LiveId" clId="{EF97F87D-7F64-4763-BB67-AE56023E88CF}" dt="2021-04-08T03:47:41.492" v="19" actId="27636"/>
        <pc:sldMkLst>
          <pc:docMk/>
          <pc:sldMk cId="1379302456" sldId="582"/>
        </pc:sldMkLst>
        <pc:spChg chg="mod">
          <ac:chgData name="Florian Heise" userId="d2b58c9edf3b2c05" providerId="LiveId" clId="{EF97F87D-7F64-4763-BB67-AE56023E88CF}" dt="2021-04-08T03:47:41.492" v="19" actId="27636"/>
          <ac:spMkLst>
            <pc:docMk/>
            <pc:sldMk cId="1379302456" sldId="582"/>
            <ac:spMk id="4" creationId="{79A66F09-0F6B-43A0-B4C9-8FFE27BD2F08}"/>
          </ac:spMkLst>
        </pc:spChg>
      </pc:sldChg>
      <pc:sldChg chg="modSp add mod">
        <pc:chgData name="Florian Heise" userId="d2b58c9edf3b2c05" providerId="LiveId" clId="{EF97F87D-7F64-4763-BB67-AE56023E88CF}" dt="2021-04-08T03:47:53.398" v="29" actId="27636"/>
        <pc:sldMkLst>
          <pc:docMk/>
          <pc:sldMk cId="2473450920" sldId="585"/>
        </pc:sldMkLst>
        <pc:spChg chg="mod">
          <ac:chgData name="Florian Heise" userId="d2b58c9edf3b2c05" providerId="LiveId" clId="{EF97F87D-7F64-4763-BB67-AE56023E88CF}" dt="2021-04-08T03:47:53.398" v="29" actId="27636"/>
          <ac:spMkLst>
            <pc:docMk/>
            <pc:sldMk cId="2473450920" sldId="585"/>
            <ac:spMk id="7" creationId="{D819EDF4-F0FD-4EC0-A10F-380277138C5A}"/>
          </ac:spMkLst>
        </pc:spChg>
      </pc:sldChg>
      <pc:sldChg chg="modSp add mod">
        <pc:chgData name="Florian Heise" userId="d2b58c9edf3b2c05" providerId="LiveId" clId="{EF97F87D-7F64-4763-BB67-AE56023E88CF}" dt="2021-04-08T03:47:50.700" v="27" actId="27636"/>
        <pc:sldMkLst>
          <pc:docMk/>
          <pc:sldMk cId="1237954965" sldId="586"/>
        </pc:sldMkLst>
        <pc:spChg chg="mod">
          <ac:chgData name="Florian Heise" userId="d2b58c9edf3b2c05" providerId="LiveId" clId="{EF97F87D-7F64-4763-BB67-AE56023E88CF}" dt="2021-04-08T03:47:50.700" v="27" actId="27636"/>
          <ac:spMkLst>
            <pc:docMk/>
            <pc:sldMk cId="1237954965" sldId="586"/>
            <ac:spMk id="4" creationId="{60D28E85-EFAD-4D44-8774-4AA7A8F83C4C}"/>
          </ac:spMkLst>
        </pc:spChg>
      </pc:sldChg>
    </pc:docChg>
  </pc:docChgLst>
  <pc:docChgLst>
    <pc:chgData name="Florian Heise" userId="d2b58c9edf3b2c05" providerId="LiveId" clId="{8C1D0856-AA14-442E-9D41-E999D69D3647}"/>
    <pc:docChg chg="undo custSel addSld delSld modSld sldOrd">
      <pc:chgData name="Florian Heise" userId="d2b58c9edf3b2c05" providerId="LiveId" clId="{8C1D0856-AA14-442E-9D41-E999D69D3647}" dt="2021-04-04T12:21:09.138" v="998" actId="6549"/>
      <pc:docMkLst>
        <pc:docMk/>
      </pc:docMkLst>
      <pc:sldChg chg="delSp mod">
        <pc:chgData name="Florian Heise" userId="d2b58c9edf3b2c05" providerId="LiveId" clId="{8C1D0856-AA14-442E-9D41-E999D69D3647}" dt="2021-04-04T11:21:33.182" v="0" actId="478"/>
        <pc:sldMkLst>
          <pc:docMk/>
          <pc:sldMk cId="3186149173" sldId="256"/>
        </pc:sldMkLst>
        <pc:picChg chg="del">
          <ac:chgData name="Florian Heise" userId="d2b58c9edf3b2c05" providerId="LiveId" clId="{8C1D0856-AA14-442E-9D41-E999D69D3647}" dt="2021-04-04T11:21:33.182" v="0" actId="478"/>
          <ac:picMkLst>
            <pc:docMk/>
            <pc:sldMk cId="3186149173" sldId="256"/>
            <ac:picMk id="3" creationId="{5A7F1A66-6338-4920-880E-41175BE5217B}"/>
          </ac:picMkLst>
        </pc:picChg>
      </pc:sldChg>
      <pc:sldChg chg="addSp modSp add mod ord modClrScheme chgLayout">
        <pc:chgData name="Florian Heise" userId="d2b58c9edf3b2c05" providerId="LiveId" clId="{8C1D0856-AA14-442E-9D41-E999D69D3647}" dt="2021-04-04T12:20:42.660" v="980" actId="27636"/>
        <pc:sldMkLst>
          <pc:docMk/>
          <pc:sldMk cId="3323710122" sldId="320"/>
        </pc:sldMkLst>
        <pc:spChg chg="add mod ord">
          <ac:chgData name="Florian Heise" userId="d2b58c9edf3b2c05" providerId="LiveId" clId="{8C1D0856-AA14-442E-9D41-E999D69D3647}" dt="2021-04-04T11:50:21.185" v="295" actId="20577"/>
          <ac:spMkLst>
            <pc:docMk/>
            <pc:sldMk cId="3323710122" sldId="320"/>
            <ac:spMk id="2" creationId="{A81F237B-00A0-418D-B3BB-13266B4A0222}"/>
          </ac:spMkLst>
        </pc:spChg>
        <pc:spChg chg="add mod ord">
          <ac:chgData name="Florian Heise" userId="d2b58c9edf3b2c05" providerId="LiveId" clId="{8C1D0856-AA14-442E-9D41-E999D69D3647}" dt="2021-04-04T12:20:42.660" v="980" actId="27636"/>
          <ac:spMkLst>
            <pc:docMk/>
            <pc:sldMk cId="3323710122" sldId="320"/>
            <ac:spMk id="3" creationId="{0F784B75-1C81-4B53-ABDC-6C7CFB48401E}"/>
          </ac:spMkLst>
        </pc:spChg>
        <pc:picChg chg="mod ord">
          <ac:chgData name="Florian Heise" userId="d2b58c9edf3b2c05" providerId="LiveId" clId="{8C1D0856-AA14-442E-9D41-E999D69D3647}" dt="2021-04-04T11:50:11.801" v="265" actId="700"/>
          <ac:picMkLst>
            <pc:docMk/>
            <pc:sldMk cId="3323710122" sldId="320"/>
            <ac:picMk id="5" creationId="{0EF78B44-C9C9-45AE-970E-9C185E81D7F2}"/>
          </ac:picMkLst>
        </pc:picChg>
      </pc:sldChg>
      <pc:sldChg chg="addSp delSp modSp mod modNotesTx">
        <pc:chgData name="Florian Heise" userId="d2b58c9edf3b2c05" providerId="LiveId" clId="{8C1D0856-AA14-442E-9D41-E999D69D3647}" dt="2021-04-04T11:41:09.434" v="233" actId="14100"/>
        <pc:sldMkLst>
          <pc:docMk/>
          <pc:sldMk cId="388945069" sldId="339"/>
        </pc:sldMkLst>
        <pc:spChg chg="add del mod">
          <ac:chgData name="Florian Heise" userId="d2b58c9edf3b2c05" providerId="LiveId" clId="{8C1D0856-AA14-442E-9D41-E999D69D3647}" dt="2021-04-04T11:22:40.561" v="38" actId="22"/>
          <ac:spMkLst>
            <pc:docMk/>
            <pc:sldMk cId="388945069" sldId="339"/>
            <ac:spMk id="2" creationId="{8E2FC0A0-839B-4AEB-9266-00853A2B341C}"/>
          </ac:spMkLst>
        </pc:spChg>
        <pc:spChg chg="mod">
          <ac:chgData name="Florian Heise" userId="d2b58c9edf3b2c05" providerId="LiveId" clId="{8C1D0856-AA14-442E-9D41-E999D69D3647}" dt="2021-04-04T11:22:22.447" v="37" actId="20577"/>
          <ac:spMkLst>
            <pc:docMk/>
            <pc:sldMk cId="388945069" sldId="339"/>
            <ac:spMk id="7" creationId="{775F3AB4-E84B-4FEA-B0FD-FF62F1EFE02D}"/>
          </ac:spMkLst>
        </pc:spChg>
        <pc:spChg chg="mod">
          <ac:chgData name="Florian Heise" userId="d2b58c9edf3b2c05" providerId="LiveId" clId="{8C1D0856-AA14-442E-9D41-E999D69D3647}" dt="2021-04-04T11:41:03.451" v="232" actId="27636"/>
          <ac:spMkLst>
            <pc:docMk/>
            <pc:sldMk cId="388945069" sldId="339"/>
            <ac:spMk id="18" creationId="{F72024C0-AEDA-46C5-837E-754D7A63E14C}"/>
          </ac:spMkLst>
        </pc:spChg>
        <pc:picChg chg="add mod ord">
          <ac:chgData name="Florian Heise" userId="d2b58c9edf3b2c05" providerId="LiveId" clId="{8C1D0856-AA14-442E-9D41-E999D69D3647}" dt="2021-04-04T11:41:09.434" v="233" actId="14100"/>
          <ac:picMkLst>
            <pc:docMk/>
            <pc:sldMk cId="388945069" sldId="339"/>
            <ac:picMk id="4" creationId="{38D77677-11D9-46E5-8828-7DFEC3493879}"/>
          </ac:picMkLst>
        </pc:picChg>
        <pc:picChg chg="del">
          <ac:chgData name="Florian Heise" userId="d2b58c9edf3b2c05" providerId="LiveId" clId="{8C1D0856-AA14-442E-9D41-E999D69D3647}" dt="2021-04-04T11:21:39.278" v="1" actId="478"/>
          <ac:picMkLst>
            <pc:docMk/>
            <pc:sldMk cId="388945069" sldId="339"/>
            <ac:picMk id="1026" creationId="{6D3D6C93-D3F9-4C59-9962-76F7203DD4A2}"/>
          </ac:picMkLst>
        </pc:picChg>
      </pc:sldChg>
      <pc:sldChg chg="modSp mod">
        <pc:chgData name="Florian Heise" userId="d2b58c9edf3b2c05" providerId="LiveId" clId="{8C1D0856-AA14-442E-9D41-E999D69D3647}" dt="2021-04-04T11:40:59.673" v="230" actId="27636"/>
        <pc:sldMkLst>
          <pc:docMk/>
          <pc:sldMk cId="1708565787" sldId="340"/>
        </pc:sldMkLst>
        <pc:spChg chg="mod">
          <ac:chgData name="Florian Heise" userId="d2b58c9edf3b2c05" providerId="LiveId" clId="{8C1D0856-AA14-442E-9D41-E999D69D3647}" dt="2021-04-04T11:23:06.022" v="40" actId="404"/>
          <ac:spMkLst>
            <pc:docMk/>
            <pc:sldMk cId="1708565787" sldId="340"/>
            <ac:spMk id="4" creationId="{8CA91C9A-8ADF-4479-9253-699D7E21F726}"/>
          </ac:spMkLst>
        </pc:spChg>
        <pc:spChg chg="mod">
          <ac:chgData name="Florian Heise" userId="d2b58c9edf3b2c05" providerId="LiveId" clId="{8C1D0856-AA14-442E-9D41-E999D69D3647}" dt="2021-04-04T11:40:59.673" v="230" actId="27636"/>
          <ac:spMkLst>
            <pc:docMk/>
            <pc:sldMk cId="1708565787" sldId="340"/>
            <ac:spMk id="6" creationId="{B14FA3C0-2841-4A20-A677-7C6B216F9160}"/>
          </ac:spMkLst>
        </pc:spChg>
      </pc:sldChg>
      <pc:sldChg chg="modSp mod modNotesTx">
        <pc:chgData name="Florian Heise" userId="d2b58c9edf3b2c05" providerId="LiveId" clId="{8C1D0856-AA14-442E-9D41-E999D69D3647}" dt="2021-04-04T12:21:09.138" v="998" actId="6549"/>
        <pc:sldMkLst>
          <pc:docMk/>
          <pc:sldMk cId="4139301781" sldId="352"/>
        </pc:sldMkLst>
        <pc:spChg chg="mod">
          <ac:chgData name="Florian Heise" userId="d2b58c9edf3b2c05" providerId="LiveId" clId="{8C1D0856-AA14-442E-9D41-E999D69D3647}" dt="2021-04-04T12:21:09.138" v="998" actId="6549"/>
          <ac:spMkLst>
            <pc:docMk/>
            <pc:sldMk cId="4139301781" sldId="352"/>
            <ac:spMk id="2" creationId="{84B3729D-4329-4B41-AC04-8AF3452AB67C}"/>
          </ac:spMkLst>
        </pc:spChg>
        <pc:spChg chg="mod">
          <ac:chgData name="Florian Heise" userId="d2b58c9edf3b2c05" providerId="LiveId" clId="{8C1D0856-AA14-442E-9D41-E999D69D3647}" dt="2021-04-04T12:21:04.779" v="996" actId="27636"/>
          <ac:spMkLst>
            <pc:docMk/>
            <pc:sldMk cId="4139301781" sldId="352"/>
            <ac:spMk id="10" creationId="{4D7CF73A-E7A0-407B-85BE-138977EAF36D}"/>
          </ac:spMkLst>
        </pc:spChg>
      </pc:sldChg>
      <pc:sldChg chg="del">
        <pc:chgData name="Florian Heise" userId="d2b58c9edf3b2c05" providerId="LiveId" clId="{8C1D0856-AA14-442E-9D41-E999D69D3647}" dt="2021-04-04T11:36:12.674" v="105" actId="47"/>
        <pc:sldMkLst>
          <pc:docMk/>
          <pc:sldMk cId="2473460042" sldId="364"/>
        </pc:sldMkLst>
      </pc:sldChg>
      <pc:sldChg chg="del">
        <pc:chgData name="Florian Heise" userId="d2b58c9edf3b2c05" providerId="LiveId" clId="{8C1D0856-AA14-442E-9D41-E999D69D3647}" dt="2021-04-04T11:25:14.130" v="66" actId="47"/>
        <pc:sldMkLst>
          <pc:docMk/>
          <pc:sldMk cId="3405533146" sldId="365"/>
        </pc:sldMkLst>
      </pc:sldChg>
      <pc:sldChg chg="del">
        <pc:chgData name="Florian Heise" userId="d2b58c9edf3b2c05" providerId="LiveId" clId="{8C1D0856-AA14-442E-9D41-E999D69D3647}" dt="2021-04-04T11:25:14.130" v="66" actId="47"/>
        <pc:sldMkLst>
          <pc:docMk/>
          <pc:sldMk cId="2638294788" sldId="366"/>
        </pc:sldMkLst>
      </pc:sldChg>
      <pc:sldChg chg="del">
        <pc:chgData name="Florian Heise" userId="d2b58c9edf3b2c05" providerId="LiveId" clId="{8C1D0856-AA14-442E-9D41-E999D69D3647}" dt="2021-04-04T11:25:14.130" v="66" actId="47"/>
        <pc:sldMkLst>
          <pc:docMk/>
          <pc:sldMk cId="3439819811" sldId="367"/>
        </pc:sldMkLst>
      </pc:sldChg>
      <pc:sldChg chg="modSp mod">
        <pc:chgData name="Florian Heise" userId="d2b58c9edf3b2c05" providerId="LiveId" clId="{8C1D0856-AA14-442E-9D41-E999D69D3647}" dt="2021-04-04T12:20:32.339" v="978" actId="27636"/>
        <pc:sldMkLst>
          <pc:docMk/>
          <pc:sldMk cId="1397904156" sldId="368"/>
        </pc:sldMkLst>
        <pc:spChg chg="mod">
          <ac:chgData name="Florian Heise" userId="d2b58c9edf3b2c05" providerId="LiveId" clId="{8C1D0856-AA14-442E-9D41-E999D69D3647}" dt="2021-04-04T11:50:33.265" v="298" actId="20577"/>
          <ac:spMkLst>
            <pc:docMk/>
            <pc:sldMk cId="1397904156" sldId="368"/>
            <ac:spMk id="6" creationId="{79E78747-9C15-4ABF-8429-AF34A6D77AB8}"/>
          </ac:spMkLst>
        </pc:spChg>
        <pc:spChg chg="mod">
          <ac:chgData name="Florian Heise" userId="d2b58c9edf3b2c05" providerId="LiveId" clId="{8C1D0856-AA14-442E-9D41-E999D69D3647}" dt="2021-04-04T12:20:32.339" v="978" actId="27636"/>
          <ac:spMkLst>
            <pc:docMk/>
            <pc:sldMk cId="1397904156" sldId="368"/>
            <ac:spMk id="7" creationId="{88921F54-146D-4550-9B7A-3F2A3D4C3F3E}"/>
          </ac:spMkLst>
        </pc:spChg>
      </pc:sldChg>
      <pc:sldChg chg="del">
        <pc:chgData name="Florian Heise" userId="d2b58c9edf3b2c05" providerId="LiveId" clId="{8C1D0856-AA14-442E-9D41-E999D69D3647}" dt="2021-04-04T11:25:09.617" v="65" actId="47"/>
        <pc:sldMkLst>
          <pc:docMk/>
          <pc:sldMk cId="2542988910" sldId="370"/>
        </pc:sldMkLst>
      </pc:sldChg>
      <pc:sldChg chg="del">
        <pc:chgData name="Florian Heise" userId="d2b58c9edf3b2c05" providerId="LiveId" clId="{8C1D0856-AA14-442E-9D41-E999D69D3647}" dt="2021-04-04T11:25:09.617" v="65" actId="47"/>
        <pc:sldMkLst>
          <pc:docMk/>
          <pc:sldMk cId="2970909861" sldId="371"/>
        </pc:sldMkLst>
      </pc:sldChg>
      <pc:sldChg chg="del">
        <pc:chgData name="Florian Heise" userId="d2b58c9edf3b2c05" providerId="LiveId" clId="{8C1D0856-AA14-442E-9D41-E999D69D3647}" dt="2021-04-04T11:25:14.130" v="66" actId="47"/>
        <pc:sldMkLst>
          <pc:docMk/>
          <pc:sldMk cId="2697690009" sldId="372"/>
        </pc:sldMkLst>
      </pc:sldChg>
      <pc:sldChg chg="del">
        <pc:chgData name="Florian Heise" userId="d2b58c9edf3b2c05" providerId="LiveId" clId="{8C1D0856-AA14-442E-9D41-E999D69D3647}" dt="2021-04-04T11:25:14.130" v="66" actId="47"/>
        <pc:sldMkLst>
          <pc:docMk/>
          <pc:sldMk cId="3669362671" sldId="373"/>
        </pc:sldMkLst>
      </pc:sldChg>
      <pc:sldChg chg="del">
        <pc:chgData name="Florian Heise" userId="d2b58c9edf3b2c05" providerId="LiveId" clId="{8C1D0856-AA14-442E-9D41-E999D69D3647}" dt="2021-04-04T11:25:09.617" v="65" actId="47"/>
        <pc:sldMkLst>
          <pc:docMk/>
          <pc:sldMk cId="4798945" sldId="374"/>
        </pc:sldMkLst>
      </pc:sldChg>
      <pc:sldChg chg="del">
        <pc:chgData name="Florian Heise" userId="d2b58c9edf3b2c05" providerId="LiveId" clId="{8C1D0856-AA14-442E-9D41-E999D69D3647}" dt="2021-04-04T11:36:09.301" v="103" actId="47"/>
        <pc:sldMkLst>
          <pc:docMk/>
          <pc:sldMk cId="3351705261" sldId="375"/>
        </pc:sldMkLst>
      </pc:sldChg>
      <pc:sldChg chg="del">
        <pc:chgData name="Florian Heise" userId="d2b58c9edf3b2c05" providerId="LiveId" clId="{8C1D0856-AA14-442E-9D41-E999D69D3647}" dt="2021-04-04T11:36:11.139" v="104" actId="47"/>
        <pc:sldMkLst>
          <pc:docMk/>
          <pc:sldMk cId="3307998086" sldId="376"/>
        </pc:sldMkLst>
      </pc:sldChg>
      <pc:sldChg chg="del">
        <pc:chgData name="Florian Heise" userId="d2b58c9edf3b2c05" providerId="LiveId" clId="{8C1D0856-AA14-442E-9D41-E999D69D3647}" dt="2021-04-04T12:01:12.145" v="375" actId="47"/>
        <pc:sldMkLst>
          <pc:docMk/>
          <pc:sldMk cId="354947191" sldId="377"/>
        </pc:sldMkLst>
      </pc:sldChg>
      <pc:sldChg chg="del">
        <pc:chgData name="Florian Heise" userId="d2b58c9edf3b2c05" providerId="LiveId" clId="{8C1D0856-AA14-442E-9D41-E999D69D3647}" dt="2021-04-04T11:36:00.578" v="101" actId="47"/>
        <pc:sldMkLst>
          <pc:docMk/>
          <pc:sldMk cId="1259583286" sldId="378"/>
        </pc:sldMkLst>
      </pc:sldChg>
      <pc:sldChg chg="del">
        <pc:chgData name="Florian Heise" userId="d2b58c9edf3b2c05" providerId="LiveId" clId="{8C1D0856-AA14-442E-9D41-E999D69D3647}" dt="2021-04-04T11:36:00.578" v="101" actId="47"/>
        <pc:sldMkLst>
          <pc:docMk/>
          <pc:sldMk cId="1880405374" sldId="379"/>
        </pc:sldMkLst>
      </pc:sldChg>
      <pc:sldChg chg="del">
        <pc:chgData name="Florian Heise" userId="d2b58c9edf3b2c05" providerId="LiveId" clId="{8C1D0856-AA14-442E-9D41-E999D69D3647}" dt="2021-04-04T11:36:00.578" v="101" actId="47"/>
        <pc:sldMkLst>
          <pc:docMk/>
          <pc:sldMk cId="3085245815" sldId="380"/>
        </pc:sldMkLst>
      </pc:sldChg>
      <pc:sldChg chg="del">
        <pc:chgData name="Florian Heise" userId="d2b58c9edf3b2c05" providerId="LiveId" clId="{8C1D0856-AA14-442E-9D41-E999D69D3647}" dt="2021-04-04T11:36:00.578" v="101" actId="47"/>
        <pc:sldMkLst>
          <pc:docMk/>
          <pc:sldMk cId="3694663680" sldId="381"/>
        </pc:sldMkLst>
      </pc:sldChg>
      <pc:sldChg chg="del">
        <pc:chgData name="Florian Heise" userId="d2b58c9edf3b2c05" providerId="LiveId" clId="{8C1D0856-AA14-442E-9D41-E999D69D3647}" dt="2021-04-04T11:36:00.578" v="101" actId="47"/>
        <pc:sldMkLst>
          <pc:docMk/>
          <pc:sldMk cId="1498836233" sldId="382"/>
        </pc:sldMkLst>
      </pc:sldChg>
      <pc:sldChg chg="modSp mod">
        <pc:chgData name="Florian Heise" userId="d2b58c9edf3b2c05" providerId="LiveId" clId="{8C1D0856-AA14-442E-9D41-E999D69D3647}" dt="2021-04-04T12:20:59.292" v="992" actId="27636"/>
        <pc:sldMkLst>
          <pc:docMk/>
          <pc:sldMk cId="2900563844" sldId="383"/>
        </pc:sldMkLst>
        <pc:spChg chg="mod">
          <ac:chgData name="Florian Heise" userId="d2b58c9edf3b2c05" providerId="LiveId" clId="{8C1D0856-AA14-442E-9D41-E999D69D3647}" dt="2021-04-04T12:07:32.052" v="397" actId="1076"/>
          <ac:spMkLst>
            <pc:docMk/>
            <pc:sldMk cId="2900563844" sldId="383"/>
            <ac:spMk id="5" creationId="{C9E8578D-8FA8-4967-9626-7B0FD39860FE}"/>
          </ac:spMkLst>
        </pc:spChg>
        <pc:spChg chg="mod">
          <ac:chgData name="Florian Heise" userId="d2b58c9edf3b2c05" providerId="LiveId" clId="{8C1D0856-AA14-442E-9D41-E999D69D3647}" dt="2021-04-04T12:07:32.052" v="397" actId="1076"/>
          <ac:spMkLst>
            <pc:docMk/>
            <pc:sldMk cId="2900563844" sldId="383"/>
            <ac:spMk id="6" creationId="{CEBB0FA1-67D6-4DAB-8A5C-23AEA5CA3671}"/>
          </ac:spMkLst>
        </pc:spChg>
        <pc:spChg chg="mod">
          <ac:chgData name="Florian Heise" userId="d2b58c9edf3b2c05" providerId="LiveId" clId="{8C1D0856-AA14-442E-9D41-E999D69D3647}" dt="2021-04-04T12:20:59.292" v="992" actId="27636"/>
          <ac:spMkLst>
            <pc:docMk/>
            <pc:sldMk cId="2900563844" sldId="383"/>
            <ac:spMk id="7" creationId="{F5CC0C9E-DEC2-4644-8A51-9E4961032B7D}"/>
          </ac:spMkLst>
        </pc:spChg>
      </pc:sldChg>
      <pc:sldChg chg="del">
        <pc:chgData name="Florian Heise" userId="d2b58c9edf3b2c05" providerId="LiveId" clId="{8C1D0856-AA14-442E-9D41-E999D69D3647}" dt="2021-04-04T11:36:03.961" v="102" actId="47"/>
        <pc:sldMkLst>
          <pc:docMk/>
          <pc:sldMk cId="3799636305" sldId="384"/>
        </pc:sldMkLst>
      </pc:sldChg>
      <pc:sldChg chg="del">
        <pc:chgData name="Florian Heise" userId="d2b58c9edf3b2c05" providerId="LiveId" clId="{8C1D0856-AA14-442E-9D41-E999D69D3647}" dt="2021-04-04T11:36:03.961" v="102" actId="47"/>
        <pc:sldMkLst>
          <pc:docMk/>
          <pc:sldMk cId="4263265963" sldId="385"/>
        </pc:sldMkLst>
      </pc:sldChg>
      <pc:sldChg chg="del">
        <pc:chgData name="Florian Heise" userId="d2b58c9edf3b2c05" providerId="LiveId" clId="{8C1D0856-AA14-442E-9D41-E999D69D3647}" dt="2021-04-04T11:36:03.961" v="102" actId="47"/>
        <pc:sldMkLst>
          <pc:docMk/>
          <pc:sldMk cId="928832973" sldId="386"/>
        </pc:sldMkLst>
      </pc:sldChg>
      <pc:sldChg chg="addSp delSp modSp new mod modClrScheme chgLayout">
        <pc:chgData name="Florian Heise" userId="d2b58c9edf3b2c05" providerId="LiveId" clId="{8C1D0856-AA14-442E-9D41-E999D69D3647}" dt="2021-04-04T11:40:53.218" v="228" actId="108"/>
        <pc:sldMkLst>
          <pc:docMk/>
          <pc:sldMk cId="2746426187" sldId="387"/>
        </pc:sldMkLst>
        <pc:spChg chg="del mod ord">
          <ac:chgData name="Florian Heise" userId="d2b58c9edf3b2c05" providerId="LiveId" clId="{8C1D0856-AA14-442E-9D41-E999D69D3647}" dt="2021-04-04T11:25:23.424" v="68" actId="700"/>
          <ac:spMkLst>
            <pc:docMk/>
            <pc:sldMk cId="2746426187" sldId="387"/>
            <ac:spMk id="2" creationId="{E8696830-70D3-4C72-87F1-2D9930115ABD}"/>
          </ac:spMkLst>
        </pc:spChg>
        <pc:spChg chg="del mod ord">
          <ac:chgData name="Florian Heise" userId="d2b58c9edf3b2c05" providerId="LiveId" clId="{8C1D0856-AA14-442E-9D41-E999D69D3647}" dt="2021-04-04T11:25:23.424" v="68" actId="700"/>
          <ac:spMkLst>
            <pc:docMk/>
            <pc:sldMk cId="2746426187" sldId="387"/>
            <ac:spMk id="3" creationId="{4E6B06FD-6C89-42EF-B850-E2A1E58BAA8F}"/>
          </ac:spMkLst>
        </pc:spChg>
        <pc:spChg chg="del mod ord">
          <ac:chgData name="Florian Heise" userId="d2b58c9edf3b2c05" providerId="LiveId" clId="{8C1D0856-AA14-442E-9D41-E999D69D3647}" dt="2021-04-04T11:25:23.424" v="68" actId="700"/>
          <ac:spMkLst>
            <pc:docMk/>
            <pc:sldMk cId="2746426187" sldId="387"/>
            <ac:spMk id="4" creationId="{600320D3-5610-472E-85B3-324CF3C52209}"/>
          </ac:spMkLst>
        </pc:spChg>
        <pc:spChg chg="add mod ord">
          <ac:chgData name="Florian Heise" userId="d2b58c9edf3b2c05" providerId="LiveId" clId="{8C1D0856-AA14-442E-9D41-E999D69D3647}" dt="2021-04-04T11:31:40.343" v="86"/>
          <ac:spMkLst>
            <pc:docMk/>
            <pc:sldMk cId="2746426187" sldId="387"/>
            <ac:spMk id="5" creationId="{2B104B32-F952-41F7-A204-49E1DC898CF5}"/>
          </ac:spMkLst>
        </pc:spChg>
        <pc:spChg chg="add del mod ord">
          <ac:chgData name="Florian Heise" userId="d2b58c9edf3b2c05" providerId="LiveId" clId="{8C1D0856-AA14-442E-9D41-E999D69D3647}" dt="2021-04-04T11:26:30.680" v="69" actId="22"/>
          <ac:spMkLst>
            <pc:docMk/>
            <pc:sldMk cId="2746426187" sldId="387"/>
            <ac:spMk id="6" creationId="{CE879FE6-10E7-4852-B9F8-9F427C15B98B}"/>
          </ac:spMkLst>
        </pc:spChg>
        <pc:spChg chg="add mod ord">
          <ac:chgData name="Florian Heise" userId="d2b58c9edf3b2c05" providerId="LiveId" clId="{8C1D0856-AA14-442E-9D41-E999D69D3647}" dt="2021-04-04T11:40:53.218" v="228" actId="108"/>
          <ac:spMkLst>
            <pc:docMk/>
            <pc:sldMk cId="2746426187" sldId="387"/>
            <ac:spMk id="7" creationId="{9ADE5FD9-75C4-4BC7-9EF9-505294E04251}"/>
          </ac:spMkLst>
        </pc:spChg>
        <pc:picChg chg="add mod ord">
          <ac:chgData name="Florian Heise" userId="d2b58c9edf3b2c05" providerId="LiveId" clId="{8C1D0856-AA14-442E-9D41-E999D69D3647}" dt="2021-04-04T11:31:43.713" v="87" actId="1076"/>
          <ac:picMkLst>
            <pc:docMk/>
            <pc:sldMk cId="2746426187" sldId="387"/>
            <ac:picMk id="9" creationId="{20E69345-92A3-4C07-A59F-B46D5D993F57}"/>
          </ac:picMkLst>
        </pc:picChg>
      </pc:sldChg>
      <pc:sldChg chg="addSp delSp modSp new mod">
        <pc:chgData name="Florian Heise" userId="d2b58c9edf3b2c05" providerId="LiveId" clId="{8C1D0856-AA14-442E-9D41-E999D69D3647}" dt="2021-04-04T11:40:29.161" v="206" actId="108"/>
        <pc:sldMkLst>
          <pc:docMk/>
          <pc:sldMk cId="3601147587" sldId="388"/>
        </pc:sldMkLst>
        <pc:spChg chg="del">
          <ac:chgData name="Florian Heise" userId="d2b58c9edf3b2c05" providerId="LiveId" clId="{8C1D0856-AA14-442E-9D41-E999D69D3647}" dt="2021-04-04T11:31:26.060" v="77" actId="478"/>
          <ac:spMkLst>
            <pc:docMk/>
            <pc:sldMk cId="3601147587" sldId="388"/>
            <ac:spMk id="2" creationId="{5FAE8842-7F02-46D7-AB61-4F60AD4069F5}"/>
          </ac:spMkLst>
        </pc:spChg>
        <pc:spChg chg="del">
          <ac:chgData name="Florian Heise" userId="d2b58c9edf3b2c05" providerId="LiveId" clId="{8C1D0856-AA14-442E-9D41-E999D69D3647}" dt="2021-04-04T11:30:59.077" v="72" actId="22"/>
          <ac:spMkLst>
            <pc:docMk/>
            <pc:sldMk cId="3601147587" sldId="388"/>
            <ac:spMk id="3" creationId="{62FBE8DF-B0D9-4A29-844E-3382B29350BB}"/>
          </ac:spMkLst>
        </pc:spChg>
        <pc:spChg chg="mod">
          <ac:chgData name="Florian Heise" userId="d2b58c9edf3b2c05" providerId="LiveId" clId="{8C1D0856-AA14-442E-9D41-E999D69D3647}" dt="2021-04-04T11:40:29.161" v="206" actId="108"/>
          <ac:spMkLst>
            <pc:docMk/>
            <pc:sldMk cId="3601147587" sldId="388"/>
            <ac:spMk id="4" creationId="{CABA9D87-394E-4A7F-B993-68149EB27839}"/>
          </ac:spMkLst>
        </pc:spChg>
        <pc:picChg chg="add mod ord">
          <ac:chgData name="Florian Heise" userId="d2b58c9edf3b2c05" providerId="LiveId" clId="{8C1D0856-AA14-442E-9D41-E999D69D3647}" dt="2021-04-04T11:31:34.027" v="84" actId="1076"/>
          <ac:picMkLst>
            <pc:docMk/>
            <pc:sldMk cId="3601147587" sldId="388"/>
            <ac:picMk id="6" creationId="{86381377-6708-469D-93C4-B890B798A25E}"/>
          </ac:picMkLst>
        </pc:picChg>
        <pc:picChg chg="add mod">
          <ac:chgData name="Florian Heise" userId="d2b58c9edf3b2c05" providerId="LiveId" clId="{8C1D0856-AA14-442E-9D41-E999D69D3647}" dt="2021-04-04T11:31:32.338" v="83" actId="1076"/>
          <ac:picMkLst>
            <pc:docMk/>
            <pc:sldMk cId="3601147587" sldId="388"/>
            <ac:picMk id="8" creationId="{B377C918-25C9-4608-826E-237F2E30DE23}"/>
          </ac:picMkLst>
        </pc:picChg>
      </pc:sldChg>
      <pc:sldChg chg="addSp delSp modSp new mod">
        <pc:chgData name="Florian Heise" userId="d2b58c9edf3b2c05" providerId="LiveId" clId="{8C1D0856-AA14-442E-9D41-E999D69D3647}" dt="2021-04-04T11:40:20.324" v="204" actId="108"/>
        <pc:sldMkLst>
          <pc:docMk/>
          <pc:sldMk cId="2530898436" sldId="389"/>
        </pc:sldMkLst>
        <pc:spChg chg="del">
          <ac:chgData name="Florian Heise" userId="d2b58c9edf3b2c05" providerId="LiveId" clId="{8C1D0856-AA14-442E-9D41-E999D69D3647}" dt="2021-04-04T11:32:21.278" v="89" actId="22"/>
          <ac:spMkLst>
            <pc:docMk/>
            <pc:sldMk cId="2530898436" sldId="389"/>
            <ac:spMk id="3" creationId="{7281CB90-0D65-4B50-9A2D-1B4B15E65FAC}"/>
          </ac:spMkLst>
        </pc:spChg>
        <pc:spChg chg="mod">
          <ac:chgData name="Florian Heise" userId="d2b58c9edf3b2c05" providerId="LiveId" clId="{8C1D0856-AA14-442E-9D41-E999D69D3647}" dt="2021-04-04T11:40:20.324" v="204" actId="108"/>
          <ac:spMkLst>
            <pc:docMk/>
            <pc:sldMk cId="2530898436" sldId="389"/>
            <ac:spMk id="4" creationId="{42BE4EC1-816A-4F9B-8752-9059B8D975BE}"/>
          </ac:spMkLst>
        </pc:spChg>
        <pc:picChg chg="add mod ord">
          <ac:chgData name="Florian Heise" userId="d2b58c9edf3b2c05" providerId="LiveId" clId="{8C1D0856-AA14-442E-9D41-E999D69D3647}" dt="2021-04-04T11:32:21.278" v="89" actId="22"/>
          <ac:picMkLst>
            <pc:docMk/>
            <pc:sldMk cId="2530898436" sldId="389"/>
            <ac:picMk id="6" creationId="{A2FAAD9C-9F3A-4AAE-9FC7-ECE1FE826F11}"/>
          </ac:picMkLst>
        </pc:picChg>
      </pc:sldChg>
      <pc:sldChg chg="addSp delSp modSp new mod">
        <pc:chgData name="Florian Heise" userId="d2b58c9edf3b2c05" providerId="LiveId" clId="{8C1D0856-AA14-442E-9D41-E999D69D3647}" dt="2021-04-04T12:18:53.421" v="868" actId="108"/>
        <pc:sldMkLst>
          <pc:docMk/>
          <pc:sldMk cId="1923710925" sldId="390"/>
        </pc:sldMkLst>
        <pc:spChg chg="del">
          <ac:chgData name="Florian Heise" userId="d2b58c9edf3b2c05" providerId="LiveId" clId="{8C1D0856-AA14-442E-9D41-E999D69D3647}" dt="2021-04-04T11:32:44.332" v="91" actId="22"/>
          <ac:spMkLst>
            <pc:docMk/>
            <pc:sldMk cId="1923710925" sldId="390"/>
            <ac:spMk id="3" creationId="{2AA368FE-EFAD-45A5-AABB-7E36AC36BBDA}"/>
          </ac:spMkLst>
        </pc:spChg>
        <pc:spChg chg="mod">
          <ac:chgData name="Florian Heise" userId="d2b58c9edf3b2c05" providerId="LiveId" clId="{8C1D0856-AA14-442E-9D41-E999D69D3647}" dt="2021-04-04T12:18:53.421" v="868" actId="108"/>
          <ac:spMkLst>
            <pc:docMk/>
            <pc:sldMk cId="1923710925" sldId="390"/>
            <ac:spMk id="4" creationId="{9E5CF92C-D877-4700-8C1D-1F115D176C37}"/>
          </ac:spMkLst>
        </pc:spChg>
        <pc:picChg chg="add mod ord">
          <ac:chgData name="Florian Heise" userId="d2b58c9edf3b2c05" providerId="LiveId" clId="{8C1D0856-AA14-442E-9D41-E999D69D3647}" dt="2021-04-04T11:32:44.332" v="91" actId="22"/>
          <ac:picMkLst>
            <pc:docMk/>
            <pc:sldMk cId="1923710925" sldId="390"/>
            <ac:picMk id="6" creationId="{80DE8DDE-641A-41A5-880B-5DBEEAEF0C76}"/>
          </ac:picMkLst>
        </pc:picChg>
      </pc:sldChg>
      <pc:sldChg chg="addSp delSp modSp new del mod">
        <pc:chgData name="Florian Heise" userId="d2b58c9edf3b2c05" providerId="LiveId" clId="{8C1D0856-AA14-442E-9D41-E999D69D3647}" dt="2021-04-04T11:36:44.602" v="109" actId="47"/>
        <pc:sldMkLst>
          <pc:docMk/>
          <pc:sldMk cId="2962377506" sldId="391"/>
        </pc:sldMkLst>
        <pc:spChg chg="del">
          <ac:chgData name="Florian Heise" userId="d2b58c9edf3b2c05" providerId="LiveId" clId="{8C1D0856-AA14-442E-9D41-E999D69D3647}" dt="2021-04-04T11:33:38.759" v="93" actId="22"/>
          <ac:spMkLst>
            <pc:docMk/>
            <pc:sldMk cId="2962377506" sldId="391"/>
            <ac:spMk id="3" creationId="{9CFDF632-D837-43FC-90A7-B67CD6692EA3}"/>
          </ac:spMkLst>
        </pc:spChg>
        <pc:spChg chg="add mod">
          <ac:chgData name="Florian Heise" userId="d2b58c9edf3b2c05" providerId="LiveId" clId="{8C1D0856-AA14-442E-9D41-E999D69D3647}" dt="2021-04-04T11:36:41.339" v="106" actId="478"/>
          <ac:spMkLst>
            <pc:docMk/>
            <pc:sldMk cId="2962377506" sldId="391"/>
            <ac:spMk id="8" creationId="{1DD5B86E-D52A-4DC6-B4D8-411C32BCC8AE}"/>
          </ac:spMkLst>
        </pc:spChg>
        <pc:picChg chg="add del mod ord">
          <ac:chgData name="Florian Heise" userId="d2b58c9edf3b2c05" providerId="LiveId" clId="{8C1D0856-AA14-442E-9D41-E999D69D3647}" dt="2021-04-04T11:36:41.339" v="106" actId="478"/>
          <ac:picMkLst>
            <pc:docMk/>
            <pc:sldMk cId="2962377506" sldId="391"/>
            <ac:picMk id="6" creationId="{0C8A8C52-B95E-4BF0-9A35-7467EA435A05}"/>
          </ac:picMkLst>
        </pc:picChg>
      </pc:sldChg>
      <pc:sldChg chg="addSp delSp modSp new del mod">
        <pc:chgData name="Florian Heise" userId="d2b58c9edf3b2c05" providerId="LiveId" clId="{8C1D0856-AA14-442E-9D41-E999D69D3647}" dt="2021-04-04T11:36:45.506" v="110" actId="47"/>
        <pc:sldMkLst>
          <pc:docMk/>
          <pc:sldMk cId="1058549340" sldId="392"/>
        </pc:sldMkLst>
        <pc:spChg chg="del">
          <ac:chgData name="Florian Heise" userId="d2b58c9edf3b2c05" providerId="LiveId" clId="{8C1D0856-AA14-442E-9D41-E999D69D3647}" dt="2021-04-04T11:34:26.522" v="96" actId="478"/>
          <ac:spMkLst>
            <pc:docMk/>
            <pc:sldMk cId="1058549340" sldId="392"/>
            <ac:spMk id="2" creationId="{D0418C92-DBB8-40CE-AF3A-D97EFAE23A11}"/>
          </ac:spMkLst>
        </pc:spChg>
        <pc:spChg chg="del">
          <ac:chgData name="Florian Heise" userId="d2b58c9edf3b2c05" providerId="LiveId" clId="{8C1D0856-AA14-442E-9D41-E999D69D3647}" dt="2021-04-04T11:34:18.352" v="95" actId="22"/>
          <ac:spMkLst>
            <pc:docMk/>
            <pc:sldMk cId="1058549340" sldId="392"/>
            <ac:spMk id="3" creationId="{E5C0B24D-F157-4128-AD73-A861101A4263}"/>
          </ac:spMkLst>
        </pc:spChg>
        <pc:spChg chg="add mod">
          <ac:chgData name="Florian Heise" userId="d2b58c9edf3b2c05" providerId="LiveId" clId="{8C1D0856-AA14-442E-9D41-E999D69D3647}" dt="2021-04-04T11:36:42.473" v="107" actId="478"/>
          <ac:spMkLst>
            <pc:docMk/>
            <pc:sldMk cId="1058549340" sldId="392"/>
            <ac:spMk id="8" creationId="{4655FC39-10EF-48E5-A2B2-9495811932E4}"/>
          </ac:spMkLst>
        </pc:spChg>
        <pc:picChg chg="add del mod ord">
          <ac:chgData name="Florian Heise" userId="d2b58c9edf3b2c05" providerId="LiveId" clId="{8C1D0856-AA14-442E-9D41-E999D69D3647}" dt="2021-04-04T11:36:42.473" v="107" actId="478"/>
          <ac:picMkLst>
            <pc:docMk/>
            <pc:sldMk cId="1058549340" sldId="392"/>
            <ac:picMk id="6" creationId="{650996E0-53D4-469E-8D04-60F05632041C}"/>
          </ac:picMkLst>
        </pc:picChg>
      </pc:sldChg>
      <pc:sldChg chg="addSp delSp modSp new mod modClrScheme chgLayout">
        <pc:chgData name="Florian Heise" userId="d2b58c9edf3b2c05" providerId="LiveId" clId="{8C1D0856-AA14-442E-9D41-E999D69D3647}" dt="2021-04-04T12:19:09.058" v="883" actId="27636"/>
        <pc:sldMkLst>
          <pc:docMk/>
          <pc:sldMk cId="4051778911" sldId="393"/>
        </pc:sldMkLst>
        <pc:spChg chg="del mod ord">
          <ac:chgData name="Florian Heise" userId="d2b58c9edf3b2c05" providerId="LiveId" clId="{8C1D0856-AA14-442E-9D41-E999D69D3647}" dt="2021-04-04T11:36:55.888" v="111" actId="700"/>
          <ac:spMkLst>
            <pc:docMk/>
            <pc:sldMk cId="4051778911" sldId="393"/>
            <ac:spMk id="2" creationId="{EE7793B4-C23E-414E-9A3D-422F3F54FB8A}"/>
          </ac:spMkLst>
        </pc:spChg>
        <pc:spChg chg="del">
          <ac:chgData name="Florian Heise" userId="d2b58c9edf3b2c05" providerId="LiveId" clId="{8C1D0856-AA14-442E-9D41-E999D69D3647}" dt="2021-04-04T11:35:11.229" v="100" actId="22"/>
          <ac:spMkLst>
            <pc:docMk/>
            <pc:sldMk cId="4051778911" sldId="393"/>
            <ac:spMk id="3" creationId="{D45CC800-4554-4D50-B1C7-23DF0C3842E6}"/>
          </ac:spMkLst>
        </pc:spChg>
        <pc:spChg chg="del mod ord">
          <ac:chgData name="Florian Heise" userId="d2b58c9edf3b2c05" providerId="LiveId" clId="{8C1D0856-AA14-442E-9D41-E999D69D3647}" dt="2021-04-04T11:36:55.888" v="111" actId="700"/>
          <ac:spMkLst>
            <pc:docMk/>
            <pc:sldMk cId="4051778911" sldId="393"/>
            <ac:spMk id="4" creationId="{146DCC06-3BED-41DA-A2F9-9E6580572D1F}"/>
          </ac:spMkLst>
        </pc:spChg>
        <pc:spChg chg="add del mod ord">
          <ac:chgData name="Florian Heise" userId="d2b58c9edf3b2c05" providerId="LiveId" clId="{8C1D0856-AA14-442E-9D41-E999D69D3647}" dt="2021-04-04T11:36:55.888" v="111" actId="700"/>
          <ac:spMkLst>
            <pc:docMk/>
            <pc:sldMk cId="4051778911" sldId="393"/>
            <ac:spMk id="8" creationId="{CCC9DF71-8760-431B-9AF6-01959F296207}"/>
          </ac:spMkLst>
        </pc:spChg>
        <pc:spChg chg="add mod ord">
          <ac:chgData name="Florian Heise" userId="d2b58c9edf3b2c05" providerId="LiveId" clId="{8C1D0856-AA14-442E-9D41-E999D69D3647}" dt="2021-04-04T11:44:11.200" v="234" actId="313"/>
          <ac:spMkLst>
            <pc:docMk/>
            <pc:sldMk cId="4051778911" sldId="393"/>
            <ac:spMk id="9" creationId="{1B85D167-D77D-4495-9FAA-EFEDC48D8BCB}"/>
          </ac:spMkLst>
        </pc:spChg>
        <pc:spChg chg="add mod ord">
          <ac:chgData name="Florian Heise" userId="d2b58c9edf3b2c05" providerId="LiveId" clId="{8C1D0856-AA14-442E-9D41-E999D69D3647}" dt="2021-04-04T11:36:55.888" v="111" actId="700"/>
          <ac:spMkLst>
            <pc:docMk/>
            <pc:sldMk cId="4051778911" sldId="393"/>
            <ac:spMk id="10" creationId="{B5F0E6D4-DB9B-49ED-9D00-BAC28C512553}"/>
          </ac:spMkLst>
        </pc:spChg>
        <pc:spChg chg="add mod ord">
          <ac:chgData name="Florian Heise" userId="d2b58c9edf3b2c05" providerId="LiveId" clId="{8C1D0856-AA14-442E-9D41-E999D69D3647}" dt="2021-04-04T12:19:09.058" v="883" actId="27636"/>
          <ac:spMkLst>
            <pc:docMk/>
            <pc:sldMk cId="4051778911" sldId="393"/>
            <ac:spMk id="11" creationId="{BD5DA287-B7CC-4034-9564-E645ECF54D61}"/>
          </ac:spMkLst>
        </pc:spChg>
        <pc:picChg chg="add del mod ord">
          <ac:chgData name="Florian Heise" userId="d2b58c9edf3b2c05" providerId="LiveId" clId="{8C1D0856-AA14-442E-9D41-E999D69D3647}" dt="2021-04-04T11:36:43.597" v="108" actId="478"/>
          <ac:picMkLst>
            <pc:docMk/>
            <pc:sldMk cId="4051778911" sldId="393"/>
            <ac:picMk id="6" creationId="{47770D4A-2650-4B9A-B6DF-28B60EE7E9CC}"/>
          </ac:picMkLst>
        </pc:picChg>
      </pc:sldChg>
      <pc:sldChg chg="addSp delSp modSp new mod modClrScheme chgLayout modNotesTx">
        <pc:chgData name="Florian Heise" userId="d2b58c9edf3b2c05" providerId="LiveId" clId="{8C1D0856-AA14-442E-9D41-E999D69D3647}" dt="2021-04-04T12:19:15.597" v="890" actId="27636"/>
        <pc:sldMkLst>
          <pc:docMk/>
          <pc:sldMk cId="1785347819" sldId="394"/>
        </pc:sldMkLst>
        <pc:spChg chg="del mod ord">
          <ac:chgData name="Florian Heise" userId="d2b58c9edf3b2c05" providerId="LiveId" clId="{8C1D0856-AA14-442E-9D41-E999D69D3647}" dt="2021-04-04T11:44:35.048" v="237" actId="700"/>
          <ac:spMkLst>
            <pc:docMk/>
            <pc:sldMk cId="1785347819" sldId="394"/>
            <ac:spMk id="2" creationId="{1D1CDBBF-B538-4173-8E57-0EFFAFE92E1C}"/>
          </ac:spMkLst>
        </pc:spChg>
        <pc:spChg chg="del mod ord">
          <ac:chgData name="Florian Heise" userId="d2b58c9edf3b2c05" providerId="LiveId" clId="{8C1D0856-AA14-442E-9D41-E999D69D3647}" dt="2021-04-04T11:44:35.048" v="237" actId="700"/>
          <ac:spMkLst>
            <pc:docMk/>
            <pc:sldMk cId="1785347819" sldId="394"/>
            <ac:spMk id="3" creationId="{A4B3F43C-B756-4827-A121-601C2D4515AE}"/>
          </ac:spMkLst>
        </pc:spChg>
        <pc:spChg chg="del mod ord">
          <ac:chgData name="Florian Heise" userId="d2b58c9edf3b2c05" providerId="LiveId" clId="{8C1D0856-AA14-442E-9D41-E999D69D3647}" dt="2021-04-04T11:44:35.048" v="237" actId="700"/>
          <ac:spMkLst>
            <pc:docMk/>
            <pc:sldMk cId="1785347819" sldId="394"/>
            <ac:spMk id="4" creationId="{12465518-8725-43F0-86B6-88654B1B6A90}"/>
          </ac:spMkLst>
        </pc:spChg>
        <pc:spChg chg="add mod ord">
          <ac:chgData name="Florian Heise" userId="d2b58c9edf3b2c05" providerId="LiveId" clId="{8C1D0856-AA14-442E-9D41-E999D69D3647}" dt="2021-04-04T11:46:02.560" v="246" actId="404"/>
          <ac:spMkLst>
            <pc:docMk/>
            <pc:sldMk cId="1785347819" sldId="394"/>
            <ac:spMk id="5" creationId="{D5A4D03C-A807-4BCD-865A-A1F23019EC91}"/>
          </ac:spMkLst>
        </pc:spChg>
        <pc:spChg chg="add del mod ord">
          <ac:chgData name="Florian Heise" userId="d2b58c9edf3b2c05" providerId="LiveId" clId="{8C1D0856-AA14-442E-9D41-E999D69D3647}" dt="2021-04-04T11:45:23.443" v="242" actId="22"/>
          <ac:spMkLst>
            <pc:docMk/>
            <pc:sldMk cId="1785347819" sldId="394"/>
            <ac:spMk id="6" creationId="{B3C2533D-BE11-4ABD-8477-187997999450}"/>
          </ac:spMkLst>
        </pc:spChg>
        <pc:spChg chg="add mod ord">
          <ac:chgData name="Florian Heise" userId="d2b58c9edf3b2c05" providerId="LiveId" clId="{8C1D0856-AA14-442E-9D41-E999D69D3647}" dt="2021-04-04T12:19:15.597" v="890" actId="27636"/>
          <ac:spMkLst>
            <pc:docMk/>
            <pc:sldMk cId="1785347819" sldId="394"/>
            <ac:spMk id="7" creationId="{5EF88F0E-1CB3-4403-983A-70C9F91E81AD}"/>
          </ac:spMkLst>
        </pc:spChg>
        <pc:picChg chg="add mod ord">
          <ac:chgData name="Florian Heise" userId="d2b58c9edf3b2c05" providerId="LiveId" clId="{8C1D0856-AA14-442E-9D41-E999D69D3647}" dt="2021-04-04T11:45:23.443" v="242" actId="22"/>
          <ac:picMkLst>
            <pc:docMk/>
            <pc:sldMk cId="1785347819" sldId="394"/>
            <ac:picMk id="9" creationId="{75568348-1B4E-413B-A6E2-0A877022D21A}"/>
          </ac:picMkLst>
        </pc:picChg>
      </pc:sldChg>
      <pc:sldChg chg="addSp delSp modSp new mod">
        <pc:chgData name="Florian Heise" userId="d2b58c9edf3b2c05" providerId="LiveId" clId="{8C1D0856-AA14-442E-9D41-E999D69D3647}" dt="2021-04-04T12:19:19.169" v="897" actId="27636"/>
        <pc:sldMkLst>
          <pc:docMk/>
          <pc:sldMk cId="3538020256" sldId="395"/>
        </pc:sldMkLst>
        <pc:spChg chg="del">
          <ac:chgData name="Florian Heise" userId="d2b58c9edf3b2c05" providerId="LiveId" clId="{8C1D0856-AA14-442E-9D41-E999D69D3647}" dt="2021-04-04T11:45:53.292" v="245" actId="478"/>
          <ac:spMkLst>
            <pc:docMk/>
            <pc:sldMk cId="3538020256" sldId="395"/>
            <ac:spMk id="2" creationId="{25031BF6-89DF-46EB-B755-3AEF494CA355}"/>
          </ac:spMkLst>
        </pc:spChg>
        <pc:spChg chg="del">
          <ac:chgData name="Florian Heise" userId="d2b58c9edf3b2c05" providerId="LiveId" clId="{8C1D0856-AA14-442E-9D41-E999D69D3647}" dt="2021-04-04T11:45:46.529" v="244" actId="22"/>
          <ac:spMkLst>
            <pc:docMk/>
            <pc:sldMk cId="3538020256" sldId="395"/>
            <ac:spMk id="3" creationId="{E18F3A0F-AAF1-41EE-9EBE-F5D4F6BADE6C}"/>
          </ac:spMkLst>
        </pc:spChg>
        <pc:spChg chg="mod">
          <ac:chgData name="Florian Heise" userId="d2b58c9edf3b2c05" providerId="LiveId" clId="{8C1D0856-AA14-442E-9D41-E999D69D3647}" dt="2021-04-04T12:19:19.169" v="897" actId="27636"/>
          <ac:spMkLst>
            <pc:docMk/>
            <pc:sldMk cId="3538020256" sldId="395"/>
            <ac:spMk id="4" creationId="{4A89A053-D3CB-4706-A87F-C24D8E2E9EDB}"/>
          </ac:spMkLst>
        </pc:spChg>
        <pc:picChg chg="add mod ord">
          <ac:chgData name="Florian Heise" userId="d2b58c9edf3b2c05" providerId="LiveId" clId="{8C1D0856-AA14-442E-9D41-E999D69D3647}" dt="2021-04-04T11:46:07.946" v="247" actId="1076"/>
          <ac:picMkLst>
            <pc:docMk/>
            <pc:sldMk cId="3538020256" sldId="395"/>
            <ac:picMk id="6" creationId="{7E448B66-ECA5-4412-8ACC-987243324331}"/>
          </ac:picMkLst>
        </pc:picChg>
        <pc:picChg chg="add mod">
          <ac:chgData name="Florian Heise" userId="d2b58c9edf3b2c05" providerId="LiveId" clId="{8C1D0856-AA14-442E-9D41-E999D69D3647}" dt="2021-04-04T11:46:20.843" v="249" actId="1076"/>
          <ac:picMkLst>
            <pc:docMk/>
            <pc:sldMk cId="3538020256" sldId="395"/>
            <ac:picMk id="8" creationId="{56DB9387-C547-4D82-B427-7FB454B18C7B}"/>
          </ac:picMkLst>
        </pc:picChg>
      </pc:sldChg>
      <pc:sldChg chg="addSp delSp modSp new mod">
        <pc:chgData name="Florian Heise" userId="d2b58c9edf3b2c05" providerId="LiveId" clId="{8C1D0856-AA14-442E-9D41-E999D69D3647}" dt="2021-04-04T12:19:23.761" v="904" actId="27636"/>
        <pc:sldMkLst>
          <pc:docMk/>
          <pc:sldMk cId="222603420" sldId="396"/>
        </pc:sldMkLst>
        <pc:spChg chg="del">
          <ac:chgData name="Florian Heise" userId="d2b58c9edf3b2c05" providerId="LiveId" clId="{8C1D0856-AA14-442E-9D41-E999D69D3647}" dt="2021-04-04T11:46:46.098" v="254" actId="478"/>
          <ac:spMkLst>
            <pc:docMk/>
            <pc:sldMk cId="222603420" sldId="396"/>
            <ac:spMk id="2" creationId="{BDB16BFA-8A8B-49EC-B1D2-379C30B6D469}"/>
          </ac:spMkLst>
        </pc:spChg>
        <pc:spChg chg="del">
          <ac:chgData name="Florian Heise" userId="d2b58c9edf3b2c05" providerId="LiveId" clId="{8C1D0856-AA14-442E-9D41-E999D69D3647}" dt="2021-04-04T11:46:44.331" v="253" actId="22"/>
          <ac:spMkLst>
            <pc:docMk/>
            <pc:sldMk cId="222603420" sldId="396"/>
            <ac:spMk id="3" creationId="{3354EF65-CE13-4084-954D-479F9C3A699C}"/>
          </ac:spMkLst>
        </pc:spChg>
        <pc:spChg chg="mod">
          <ac:chgData name="Florian Heise" userId="d2b58c9edf3b2c05" providerId="LiveId" clId="{8C1D0856-AA14-442E-9D41-E999D69D3647}" dt="2021-04-04T12:19:23.761" v="904" actId="27636"/>
          <ac:spMkLst>
            <pc:docMk/>
            <pc:sldMk cId="222603420" sldId="396"/>
            <ac:spMk id="4" creationId="{333407F4-7E85-4F1D-8DEE-64664E7445FF}"/>
          </ac:spMkLst>
        </pc:spChg>
        <pc:picChg chg="add mod ord">
          <ac:chgData name="Florian Heise" userId="d2b58c9edf3b2c05" providerId="LiveId" clId="{8C1D0856-AA14-442E-9D41-E999D69D3647}" dt="2021-04-04T11:46:48.418" v="255" actId="1076"/>
          <ac:picMkLst>
            <pc:docMk/>
            <pc:sldMk cId="222603420" sldId="396"/>
            <ac:picMk id="6" creationId="{0831D40D-77E0-432E-86FB-2360ECF54350}"/>
          </ac:picMkLst>
        </pc:picChg>
      </pc:sldChg>
      <pc:sldChg chg="addSp delSp modSp new mod modClrScheme chgLayout modNotesTx">
        <pc:chgData name="Florian Heise" userId="d2b58c9edf3b2c05" providerId="LiveId" clId="{8C1D0856-AA14-442E-9D41-E999D69D3647}" dt="2021-04-04T12:20:45.787" v="982" actId="27636"/>
        <pc:sldMkLst>
          <pc:docMk/>
          <pc:sldMk cId="3533250494" sldId="397"/>
        </pc:sldMkLst>
        <pc:spChg chg="del mod ord">
          <ac:chgData name="Florian Heise" userId="d2b58c9edf3b2c05" providerId="LiveId" clId="{8C1D0856-AA14-442E-9D41-E999D69D3647}" dt="2021-04-04T11:53:02.778" v="300" actId="700"/>
          <ac:spMkLst>
            <pc:docMk/>
            <pc:sldMk cId="3533250494" sldId="397"/>
            <ac:spMk id="2" creationId="{D36BA43E-2D9B-4701-AFFC-C406F9DEACE0}"/>
          </ac:spMkLst>
        </pc:spChg>
        <pc:spChg chg="del mod ord">
          <ac:chgData name="Florian Heise" userId="d2b58c9edf3b2c05" providerId="LiveId" clId="{8C1D0856-AA14-442E-9D41-E999D69D3647}" dt="2021-04-04T11:53:02.778" v="300" actId="700"/>
          <ac:spMkLst>
            <pc:docMk/>
            <pc:sldMk cId="3533250494" sldId="397"/>
            <ac:spMk id="3" creationId="{69FB3619-9950-4F94-8FF8-3D63BEBC1AD9}"/>
          </ac:spMkLst>
        </pc:spChg>
        <pc:spChg chg="del mod ord">
          <ac:chgData name="Florian Heise" userId="d2b58c9edf3b2c05" providerId="LiveId" clId="{8C1D0856-AA14-442E-9D41-E999D69D3647}" dt="2021-04-04T11:53:02.778" v="300" actId="700"/>
          <ac:spMkLst>
            <pc:docMk/>
            <pc:sldMk cId="3533250494" sldId="397"/>
            <ac:spMk id="4" creationId="{BD833D56-B0B5-4A4B-B62E-C5F967F24AE2}"/>
          </ac:spMkLst>
        </pc:spChg>
        <pc:spChg chg="add mod ord">
          <ac:chgData name="Florian Heise" userId="d2b58c9edf3b2c05" providerId="LiveId" clId="{8C1D0856-AA14-442E-9D41-E999D69D3647}" dt="2021-04-04T11:53:22.867" v="317" actId="20577"/>
          <ac:spMkLst>
            <pc:docMk/>
            <pc:sldMk cId="3533250494" sldId="397"/>
            <ac:spMk id="5" creationId="{96F4F34E-92BF-4406-B03E-58DDE24AD32F}"/>
          </ac:spMkLst>
        </pc:spChg>
        <pc:spChg chg="add del mod ord">
          <ac:chgData name="Florian Heise" userId="d2b58c9edf3b2c05" providerId="LiveId" clId="{8C1D0856-AA14-442E-9D41-E999D69D3647}" dt="2021-04-04T11:53:09.877" v="301"/>
          <ac:spMkLst>
            <pc:docMk/>
            <pc:sldMk cId="3533250494" sldId="397"/>
            <ac:spMk id="6" creationId="{046C56F7-E370-415A-81A3-1A05D8F50184}"/>
          </ac:spMkLst>
        </pc:spChg>
        <pc:spChg chg="add del mod ord">
          <ac:chgData name="Florian Heise" userId="d2b58c9edf3b2c05" providerId="LiveId" clId="{8C1D0856-AA14-442E-9D41-E999D69D3647}" dt="2021-04-04T11:53:17.813" v="302"/>
          <ac:spMkLst>
            <pc:docMk/>
            <pc:sldMk cId="3533250494" sldId="397"/>
            <ac:spMk id="7" creationId="{AF4FD933-F615-4FF5-9DA6-51EE6A069336}"/>
          </ac:spMkLst>
        </pc:spChg>
        <pc:spChg chg="add mod ord">
          <ac:chgData name="Florian Heise" userId="d2b58c9edf3b2c05" providerId="LiveId" clId="{8C1D0856-AA14-442E-9D41-E999D69D3647}" dt="2021-04-04T12:20:45.787" v="982" actId="27636"/>
          <ac:spMkLst>
            <pc:docMk/>
            <pc:sldMk cId="3533250494" sldId="397"/>
            <ac:spMk id="8" creationId="{50012BB1-93DD-474D-BA55-0FF938AC00E0}"/>
          </ac:spMkLst>
        </pc:spChg>
        <pc:picChg chg="add mod">
          <ac:chgData name="Florian Heise" userId="d2b58c9edf3b2c05" providerId="LiveId" clId="{8C1D0856-AA14-442E-9D41-E999D69D3647}" dt="2021-04-04T11:53:09.877" v="301"/>
          <ac:picMkLst>
            <pc:docMk/>
            <pc:sldMk cId="3533250494" sldId="397"/>
            <ac:picMk id="1026" creationId="{6CA4B33C-BB79-4D35-B700-F04E94201096}"/>
          </ac:picMkLst>
        </pc:picChg>
        <pc:picChg chg="add mod">
          <ac:chgData name="Florian Heise" userId="d2b58c9edf3b2c05" providerId="LiveId" clId="{8C1D0856-AA14-442E-9D41-E999D69D3647}" dt="2021-04-04T11:53:17.813" v="302"/>
          <ac:picMkLst>
            <pc:docMk/>
            <pc:sldMk cId="3533250494" sldId="397"/>
            <ac:picMk id="1028" creationId="{90F948E4-D336-4C82-9B07-AA0E1647CFF3}"/>
          </ac:picMkLst>
        </pc:picChg>
      </pc:sldChg>
      <pc:sldChg chg="addSp delSp modSp new mod">
        <pc:chgData name="Florian Heise" userId="d2b58c9edf3b2c05" providerId="LiveId" clId="{8C1D0856-AA14-442E-9D41-E999D69D3647}" dt="2021-04-04T12:20:47.933" v="984" actId="27636"/>
        <pc:sldMkLst>
          <pc:docMk/>
          <pc:sldMk cId="1506161663" sldId="398"/>
        </pc:sldMkLst>
        <pc:spChg chg="mod">
          <ac:chgData name="Florian Heise" userId="d2b58c9edf3b2c05" providerId="LiveId" clId="{8C1D0856-AA14-442E-9D41-E999D69D3647}" dt="2021-04-04T11:54:14.118" v="326"/>
          <ac:spMkLst>
            <pc:docMk/>
            <pc:sldMk cId="1506161663" sldId="398"/>
            <ac:spMk id="2" creationId="{857DAA8F-4999-4343-9250-C9138047FDE8}"/>
          </ac:spMkLst>
        </pc:spChg>
        <pc:spChg chg="del">
          <ac:chgData name="Florian Heise" userId="d2b58c9edf3b2c05" providerId="LiveId" clId="{8C1D0856-AA14-442E-9D41-E999D69D3647}" dt="2021-04-04T11:53:58.490" v="322"/>
          <ac:spMkLst>
            <pc:docMk/>
            <pc:sldMk cId="1506161663" sldId="398"/>
            <ac:spMk id="3" creationId="{53A474AC-9CAF-4618-A08D-F5614E58C5DB}"/>
          </ac:spMkLst>
        </pc:spChg>
        <pc:spChg chg="del">
          <ac:chgData name="Florian Heise" userId="d2b58c9edf3b2c05" providerId="LiveId" clId="{8C1D0856-AA14-442E-9D41-E999D69D3647}" dt="2021-04-04T11:54:04.383" v="323"/>
          <ac:spMkLst>
            <pc:docMk/>
            <pc:sldMk cId="1506161663" sldId="398"/>
            <ac:spMk id="4" creationId="{8B6CDC0F-3EC2-4D39-88D0-950AD21DB490}"/>
          </ac:spMkLst>
        </pc:spChg>
        <pc:spChg chg="mod">
          <ac:chgData name="Florian Heise" userId="d2b58c9edf3b2c05" providerId="LiveId" clId="{8C1D0856-AA14-442E-9D41-E999D69D3647}" dt="2021-04-04T12:20:47.933" v="984" actId="27636"/>
          <ac:spMkLst>
            <pc:docMk/>
            <pc:sldMk cId="1506161663" sldId="398"/>
            <ac:spMk id="5" creationId="{677C9B7E-3B50-4993-A5B1-1F8A838FB76B}"/>
          </ac:spMkLst>
        </pc:spChg>
        <pc:picChg chg="add mod">
          <ac:chgData name="Florian Heise" userId="d2b58c9edf3b2c05" providerId="LiveId" clId="{8C1D0856-AA14-442E-9D41-E999D69D3647}" dt="2021-04-04T11:53:58.490" v="322"/>
          <ac:picMkLst>
            <pc:docMk/>
            <pc:sldMk cId="1506161663" sldId="398"/>
            <ac:picMk id="2050" creationId="{85217799-3FFD-416B-9F2D-03993FD5AEDB}"/>
          </ac:picMkLst>
        </pc:picChg>
        <pc:picChg chg="add mod">
          <ac:chgData name="Florian Heise" userId="d2b58c9edf3b2c05" providerId="LiveId" clId="{8C1D0856-AA14-442E-9D41-E999D69D3647}" dt="2021-04-04T11:54:04.383" v="323"/>
          <ac:picMkLst>
            <pc:docMk/>
            <pc:sldMk cId="1506161663" sldId="398"/>
            <ac:picMk id="2052" creationId="{AEC49B1F-7A61-461D-AC25-334C5FB74CAE}"/>
          </ac:picMkLst>
        </pc:picChg>
      </pc:sldChg>
      <pc:sldChg chg="addSp delSp modSp new mod">
        <pc:chgData name="Florian Heise" userId="d2b58c9edf3b2c05" providerId="LiveId" clId="{8C1D0856-AA14-442E-9D41-E999D69D3647}" dt="2021-04-04T12:20:52.114" v="986" actId="27636"/>
        <pc:sldMkLst>
          <pc:docMk/>
          <pc:sldMk cId="233408634" sldId="399"/>
        </pc:sldMkLst>
        <pc:spChg chg="del">
          <ac:chgData name="Florian Heise" userId="d2b58c9edf3b2c05" providerId="LiveId" clId="{8C1D0856-AA14-442E-9D41-E999D69D3647}" dt="2021-04-04T11:54:25.221" v="328"/>
          <ac:spMkLst>
            <pc:docMk/>
            <pc:sldMk cId="233408634" sldId="399"/>
            <ac:spMk id="3" creationId="{1837BC06-853B-4C1F-B70F-D768B731EE84}"/>
          </ac:spMkLst>
        </pc:spChg>
        <pc:spChg chg="del">
          <ac:chgData name="Florian Heise" userId="d2b58c9edf3b2c05" providerId="LiveId" clId="{8C1D0856-AA14-442E-9D41-E999D69D3647}" dt="2021-04-04T11:54:29.786" v="329"/>
          <ac:spMkLst>
            <pc:docMk/>
            <pc:sldMk cId="233408634" sldId="399"/>
            <ac:spMk id="4" creationId="{F9B10B1C-8D89-445D-AAC4-683D6126CBBB}"/>
          </ac:spMkLst>
        </pc:spChg>
        <pc:spChg chg="mod">
          <ac:chgData name="Florian Heise" userId="d2b58c9edf3b2c05" providerId="LiveId" clId="{8C1D0856-AA14-442E-9D41-E999D69D3647}" dt="2021-04-04T12:20:52.114" v="986" actId="27636"/>
          <ac:spMkLst>
            <pc:docMk/>
            <pc:sldMk cId="233408634" sldId="399"/>
            <ac:spMk id="5" creationId="{E7FECB82-69D3-4CD4-BB62-9B8E0C36B77D}"/>
          </ac:spMkLst>
        </pc:spChg>
        <pc:picChg chg="add mod">
          <ac:chgData name="Florian Heise" userId="d2b58c9edf3b2c05" providerId="LiveId" clId="{8C1D0856-AA14-442E-9D41-E999D69D3647}" dt="2021-04-04T11:54:25.221" v="328"/>
          <ac:picMkLst>
            <pc:docMk/>
            <pc:sldMk cId="233408634" sldId="399"/>
            <ac:picMk id="3074" creationId="{7D3DF28A-5C02-4F5E-BA93-1819A647CA4F}"/>
          </ac:picMkLst>
        </pc:picChg>
        <pc:picChg chg="add mod">
          <ac:chgData name="Florian Heise" userId="d2b58c9edf3b2c05" providerId="LiveId" clId="{8C1D0856-AA14-442E-9D41-E999D69D3647}" dt="2021-04-04T11:54:29.786" v="329"/>
          <ac:picMkLst>
            <pc:docMk/>
            <pc:sldMk cId="233408634" sldId="399"/>
            <ac:picMk id="3076" creationId="{2124271F-14B2-4FFD-932A-EBFE7353FF9D}"/>
          </ac:picMkLst>
        </pc:picChg>
      </pc:sldChg>
      <pc:sldChg chg="addSp delSp modSp new mod modClrScheme chgLayout modNotesTx">
        <pc:chgData name="Florian Heise" userId="d2b58c9edf3b2c05" providerId="LiveId" clId="{8C1D0856-AA14-442E-9D41-E999D69D3647}" dt="2021-04-04T12:20:54.464" v="988" actId="27636"/>
        <pc:sldMkLst>
          <pc:docMk/>
          <pc:sldMk cId="1384000446" sldId="400"/>
        </pc:sldMkLst>
        <pc:spChg chg="del mod ord">
          <ac:chgData name="Florian Heise" userId="d2b58c9edf3b2c05" providerId="LiveId" clId="{8C1D0856-AA14-442E-9D41-E999D69D3647}" dt="2021-04-04T11:56:09.775" v="334" actId="700"/>
          <ac:spMkLst>
            <pc:docMk/>
            <pc:sldMk cId="1384000446" sldId="400"/>
            <ac:spMk id="2" creationId="{3E71DA18-D4CD-40F7-85E4-E062C1F1611A}"/>
          </ac:spMkLst>
        </pc:spChg>
        <pc:spChg chg="del">
          <ac:chgData name="Florian Heise" userId="d2b58c9edf3b2c05" providerId="LiveId" clId="{8C1D0856-AA14-442E-9D41-E999D69D3647}" dt="2021-04-04T11:56:09.775" v="334" actId="700"/>
          <ac:spMkLst>
            <pc:docMk/>
            <pc:sldMk cId="1384000446" sldId="400"/>
            <ac:spMk id="3" creationId="{19CA9F90-29CF-430A-9082-76C6FF245579}"/>
          </ac:spMkLst>
        </pc:spChg>
        <pc:spChg chg="del">
          <ac:chgData name="Florian Heise" userId="d2b58c9edf3b2c05" providerId="LiveId" clId="{8C1D0856-AA14-442E-9D41-E999D69D3647}" dt="2021-04-04T11:56:09.775" v="334" actId="700"/>
          <ac:spMkLst>
            <pc:docMk/>
            <pc:sldMk cId="1384000446" sldId="400"/>
            <ac:spMk id="4" creationId="{9F7869BB-21B2-425B-AAFC-E916F9C74FCB}"/>
          </ac:spMkLst>
        </pc:spChg>
        <pc:spChg chg="del mod ord">
          <ac:chgData name="Florian Heise" userId="d2b58c9edf3b2c05" providerId="LiveId" clId="{8C1D0856-AA14-442E-9D41-E999D69D3647}" dt="2021-04-04T11:56:09.775" v="334" actId="700"/>
          <ac:spMkLst>
            <pc:docMk/>
            <pc:sldMk cId="1384000446" sldId="400"/>
            <ac:spMk id="5" creationId="{C1888AC0-18A9-4803-A875-AC320EE809D7}"/>
          </ac:spMkLst>
        </pc:spChg>
        <pc:spChg chg="add del mod ord">
          <ac:chgData name="Florian Heise" userId="d2b58c9edf3b2c05" providerId="LiveId" clId="{8C1D0856-AA14-442E-9D41-E999D69D3647}" dt="2021-04-04T11:56:16.618" v="335" actId="700"/>
          <ac:spMkLst>
            <pc:docMk/>
            <pc:sldMk cId="1384000446" sldId="400"/>
            <ac:spMk id="6" creationId="{C0424770-48E8-4F34-8C7F-4F413F04E4EB}"/>
          </ac:spMkLst>
        </pc:spChg>
        <pc:spChg chg="add del mod ord">
          <ac:chgData name="Florian Heise" userId="d2b58c9edf3b2c05" providerId="LiveId" clId="{8C1D0856-AA14-442E-9D41-E999D69D3647}" dt="2021-04-04T11:56:16.618" v="335" actId="700"/>
          <ac:spMkLst>
            <pc:docMk/>
            <pc:sldMk cId="1384000446" sldId="400"/>
            <ac:spMk id="7" creationId="{09ABD5EE-F8D8-4560-B4BD-6B208ACFB04A}"/>
          </ac:spMkLst>
        </pc:spChg>
        <pc:spChg chg="add mod ord">
          <ac:chgData name="Florian Heise" userId="d2b58c9edf3b2c05" providerId="LiveId" clId="{8C1D0856-AA14-442E-9D41-E999D69D3647}" dt="2021-04-04T11:56:35.237" v="342" actId="27636"/>
          <ac:spMkLst>
            <pc:docMk/>
            <pc:sldMk cId="1384000446" sldId="400"/>
            <ac:spMk id="8" creationId="{3D5DB822-6743-4A51-8846-0377CC150DE8}"/>
          </ac:spMkLst>
        </pc:spChg>
        <pc:spChg chg="add del mod ord">
          <ac:chgData name="Florian Heise" userId="d2b58c9edf3b2c05" providerId="LiveId" clId="{8C1D0856-AA14-442E-9D41-E999D69D3647}" dt="2021-04-04T11:57:08.810" v="343" actId="22"/>
          <ac:spMkLst>
            <pc:docMk/>
            <pc:sldMk cId="1384000446" sldId="400"/>
            <ac:spMk id="9" creationId="{C6A15E90-9294-4C43-A374-8A6AF399C0BF}"/>
          </ac:spMkLst>
        </pc:spChg>
        <pc:spChg chg="add mod ord">
          <ac:chgData name="Florian Heise" userId="d2b58c9edf3b2c05" providerId="LiveId" clId="{8C1D0856-AA14-442E-9D41-E999D69D3647}" dt="2021-04-04T12:20:54.464" v="988" actId="27636"/>
          <ac:spMkLst>
            <pc:docMk/>
            <pc:sldMk cId="1384000446" sldId="400"/>
            <ac:spMk id="10" creationId="{C4735452-5462-421F-881D-18D9529996C4}"/>
          </ac:spMkLst>
        </pc:spChg>
        <pc:picChg chg="add mod ord">
          <ac:chgData name="Florian Heise" userId="d2b58c9edf3b2c05" providerId="LiveId" clId="{8C1D0856-AA14-442E-9D41-E999D69D3647}" dt="2021-04-04T11:57:08.810" v="343" actId="22"/>
          <ac:picMkLst>
            <pc:docMk/>
            <pc:sldMk cId="1384000446" sldId="400"/>
            <ac:picMk id="12" creationId="{E1665348-1841-4DC7-ADDD-7869B5275BBB}"/>
          </ac:picMkLst>
        </pc:picChg>
      </pc:sldChg>
      <pc:sldChg chg="addSp delSp modSp new mod">
        <pc:chgData name="Florian Heise" userId="d2b58c9edf3b2c05" providerId="LiveId" clId="{8C1D0856-AA14-442E-9D41-E999D69D3647}" dt="2021-04-04T12:20:56.914" v="990" actId="27636"/>
        <pc:sldMkLst>
          <pc:docMk/>
          <pc:sldMk cId="2820712112" sldId="401"/>
        </pc:sldMkLst>
        <pc:spChg chg="del">
          <ac:chgData name="Florian Heise" userId="d2b58c9edf3b2c05" providerId="LiveId" clId="{8C1D0856-AA14-442E-9D41-E999D69D3647}" dt="2021-04-04T12:04:35.827" v="384" actId="478"/>
          <ac:spMkLst>
            <pc:docMk/>
            <pc:sldMk cId="2820712112" sldId="401"/>
            <ac:spMk id="2" creationId="{903737E9-0E39-4B00-BA0F-82C32ABF6BFA}"/>
          </ac:spMkLst>
        </pc:spChg>
        <pc:spChg chg="del">
          <ac:chgData name="Florian Heise" userId="d2b58c9edf3b2c05" providerId="LiveId" clId="{8C1D0856-AA14-442E-9D41-E999D69D3647}" dt="2021-04-04T12:03:22.609" v="376" actId="22"/>
          <ac:spMkLst>
            <pc:docMk/>
            <pc:sldMk cId="2820712112" sldId="401"/>
            <ac:spMk id="3" creationId="{D65BC04D-B914-4D0E-A093-3F7B3B86A66A}"/>
          </ac:spMkLst>
        </pc:spChg>
        <pc:spChg chg="mod">
          <ac:chgData name="Florian Heise" userId="d2b58c9edf3b2c05" providerId="LiveId" clId="{8C1D0856-AA14-442E-9D41-E999D69D3647}" dt="2021-04-04T12:20:56.914" v="990" actId="27636"/>
          <ac:spMkLst>
            <pc:docMk/>
            <pc:sldMk cId="2820712112" sldId="401"/>
            <ac:spMk id="4" creationId="{FAA3CE30-529A-4EF2-9F9E-C9AA24DD62E0}"/>
          </ac:spMkLst>
        </pc:spChg>
        <pc:picChg chg="add mod ord">
          <ac:chgData name="Florian Heise" userId="d2b58c9edf3b2c05" providerId="LiveId" clId="{8C1D0856-AA14-442E-9D41-E999D69D3647}" dt="2021-04-04T12:04:40.754" v="385" actId="1076"/>
          <ac:picMkLst>
            <pc:docMk/>
            <pc:sldMk cId="2820712112" sldId="401"/>
            <ac:picMk id="6" creationId="{999C1050-51EB-4F2E-9349-A8A7F6F07B75}"/>
          </ac:picMkLst>
        </pc:picChg>
        <pc:picChg chg="add mod">
          <ac:chgData name="Florian Heise" userId="d2b58c9edf3b2c05" providerId="LiveId" clId="{8C1D0856-AA14-442E-9D41-E999D69D3647}" dt="2021-04-04T12:04:40.754" v="385" actId="1076"/>
          <ac:picMkLst>
            <pc:docMk/>
            <pc:sldMk cId="2820712112" sldId="401"/>
            <ac:picMk id="8" creationId="{2E0FCBD6-2C84-4286-9489-870C45324C5E}"/>
          </ac:picMkLst>
        </pc:picChg>
        <pc:picChg chg="add mod">
          <ac:chgData name="Florian Heise" userId="d2b58c9edf3b2c05" providerId="LiveId" clId="{8C1D0856-AA14-442E-9D41-E999D69D3647}" dt="2021-04-04T12:04:40.754" v="385" actId="1076"/>
          <ac:picMkLst>
            <pc:docMk/>
            <pc:sldMk cId="2820712112" sldId="401"/>
            <ac:picMk id="10" creationId="{F2F7E48D-DF65-4B6A-A5C5-8F285A0BC314}"/>
          </ac:picMkLst>
        </pc:picChg>
        <pc:picChg chg="add mod">
          <ac:chgData name="Florian Heise" userId="d2b58c9edf3b2c05" providerId="LiveId" clId="{8C1D0856-AA14-442E-9D41-E999D69D3647}" dt="2021-04-04T12:04:40.754" v="385" actId="1076"/>
          <ac:picMkLst>
            <pc:docMk/>
            <pc:sldMk cId="2820712112" sldId="401"/>
            <ac:picMk id="12" creationId="{5C76CF9C-0D39-4789-9461-4180A282626A}"/>
          </ac:picMkLst>
        </pc:picChg>
      </pc:sldChg>
      <pc:sldChg chg="addSp delSp modSp new mod">
        <pc:chgData name="Florian Heise" userId="d2b58c9edf3b2c05" providerId="LiveId" clId="{8C1D0856-AA14-442E-9D41-E999D69D3647}" dt="2021-04-04T12:20:03.417" v="960" actId="27636"/>
        <pc:sldMkLst>
          <pc:docMk/>
          <pc:sldMk cId="3769734137" sldId="402"/>
        </pc:sldMkLst>
        <pc:spChg chg="del">
          <ac:chgData name="Florian Heise" userId="d2b58c9edf3b2c05" providerId="LiveId" clId="{8C1D0856-AA14-442E-9D41-E999D69D3647}" dt="2021-04-04T12:05:19.939" v="389" actId="478"/>
          <ac:spMkLst>
            <pc:docMk/>
            <pc:sldMk cId="3769734137" sldId="402"/>
            <ac:spMk id="2" creationId="{54D552B6-8361-422F-AB5B-3FAA8D0830C5}"/>
          </ac:spMkLst>
        </pc:spChg>
        <pc:spChg chg="del">
          <ac:chgData name="Florian Heise" userId="d2b58c9edf3b2c05" providerId="LiveId" clId="{8C1D0856-AA14-442E-9D41-E999D69D3647}" dt="2021-04-04T12:05:34.069" v="390" actId="22"/>
          <ac:spMkLst>
            <pc:docMk/>
            <pc:sldMk cId="3769734137" sldId="402"/>
            <ac:spMk id="3" creationId="{8D1DAB6A-2646-43E1-8B57-EE32CAA92243}"/>
          </ac:spMkLst>
        </pc:spChg>
        <pc:spChg chg="mod">
          <ac:chgData name="Florian Heise" userId="d2b58c9edf3b2c05" providerId="LiveId" clId="{8C1D0856-AA14-442E-9D41-E999D69D3647}" dt="2021-04-04T12:20:03.417" v="960" actId="27636"/>
          <ac:spMkLst>
            <pc:docMk/>
            <pc:sldMk cId="3769734137" sldId="402"/>
            <ac:spMk id="4" creationId="{9A46E466-BE2F-479E-BF98-DA20263998F2}"/>
          </ac:spMkLst>
        </pc:spChg>
        <pc:picChg chg="add mod ord">
          <ac:chgData name="Florian Heise" userId="d2b58c9edf3b2c05" providerId="LiveId" clId="{8C1D0856-AA14-442E-9D41-E999D69D3647}" dt="2021-04-04T12:07:21.071" v="395" actId="1076"/>
          <ac:picMkLst>
            <pc:docMk/>
            <pc:sldMk cId="3769734137" sldId="402"/>
            <ac:picMk id="6" creationId="{F1CFAE92-E483-4811-9052-68BEF4EF609A}"/>
          </ac:picMkLst>
        </pc:picChg>
        <pc:picChg chg="add mod">
          <ac:chgData name="Florian Heise" userId="d2b58c9edf3b2c05" providerId="LiveId" clId="{8C1D0856-AA14-442E-9D41-E999D69D3647}" dt="2021-04-04T12:07:19.233" v="394" actId="1076"/>
          <ac:picMkLst>
            <pc:docMk/>
            <pc:sldMk cId="3769734137" sldId="402"/>
            <ac:picMk id="8" creationId="{1D037883-B5B1-4474-A53F-3A1D0C00BC0D}"/>
          </ac:picMkLst>
        </pc:picChg>
      </pc:sldChg>
      <pc:sldChg chg="addSp delSp modSp new mod modClrScheme chgLayout">
        <pc:chgData name="Florian Heise" userId="d2b58c9edf3b2c05" providerId="LiveId" clId="{8C1D0856-AA14-442E-9D41-E999D69D3647}" dt="2021-04-04T12:21:02.569" v="994" actId="27636"/>
        <pc:sldMkLst>
          <pc:docMk/>
          <pc:sldMk cId="2521637114" sldId="403"/>
        </pc:sldMkLst>
        <pc:spChg chg="del mod ord">
          <ac:chgData name="Florian Heise" userId="d2b58c9edf3b2c05" providerId="LiveId" clId="{8C1D0856-AA14-442E-9D41-E999D69D3647}" dt="2021-04-04T12:07:42.494" v="399" actId="700"/>
          <ac:spMkLst>
            <pc:docMk/>
            <pc:sldMk cId="2521637114" sldId="403"/>
            <ac:spMk id="2" creationId="{636D66AD-36AE-4EFE-8EDB-6473918CBE7D}"/>
          </ac:spMkLst>
        </pc:spChg>
        <pc:spChg chg="del mod ord">
          <ac:chgData name="Florian Heise" userId="d2b58c9edf3b2c05" providerId="LiveId" clId="{8C1D0856-AA14-442E-9D41-E999D69D3647}" dt="2021-04-04T12:07:42.494" v="399" actId="700"/>
          <ac:spMkLst>
            <pc:docMk/>
            <pc:sldMk cId="2521637114" sldId="403"/>
            <ac:spMk id="3" creationId="{75DA07D7-268B-4F74-B9BF-BFFCEC206CC7}"/>
          </ac:spMkLst>
        </pc:spChg>
        <pc:spChg chg="del mod ord">
          <ac:chgData name="Florian Heise" userId="d2b58c9edf3b2c05" providerId="LiveId" clId="{8C1D0856-AA14-442E-9D41-E999D69D3647}" dt="2021-04-04T12:07:42.494" v="399" actId="700"/>
          <ac:spMkLst>
            <pc:docMk/>
            <pc:sldMk cId="2521637114" sldId="403"/>
            <ac:spMk id="4" creationId="{8B6312B7-D5AB-4972-B2B2-92664EF2B156}"/>
          </ac:spMkLst>
        </pc:spChg>
        <pc:spChg chg="add mod ord">
          <ac:chgData name="Florian Heise" userId="d2b58c9edf3b2c05" providerId="LiveId" clId="{8C1D0856-AA14-442E-9D41-E999D69D3647}" dt="2021-04-04T12:07:53.730" v="418" actId="20577"/>
          <ac:spMkLst>
            <pc:docMk/>
            <pc:sldMk cId="2521637114" sldId="403"/>
            <ac:spMk id="5" creationId="{6CC5F971-E630-473A-8832-4E33F3D75888}"/>
          </ac:spMkLst>
        </pc:spChg>
        <pc:spChg chg="add mod ord">
          <ac:chgData name="Florian Heise" userId="d2b58c9edf3b2c05" providerId="LiveId" clId="{8C1D0856-AA14-442E-9D41-E999D69D3647}" dt="2021-04-04T12:10:52.976" v="694" actId="20577"/>
          <ac:spMkLst>
            <pc:docMk/>
            <pc:sldMk cId="2521637114" sldId="403"/>
            <ac:spMk id="6" creationId="{8DA3A05E-5F31-4AA6-A709-5E72A830732F}"/>
          </ac:spMkLst>
        </pc:spChg>
        <pc:spChg chg="add del mod ord">
          <ac:chgData name="Florian Heise" userId="d2b58c9edf3b2c05" providerId="LiveId" clId="{8C1D0856-AA14-442E-9D41-E999D69D3647}" dt="2021-04-04T12:09:41.731" v="597"/>
          <ac:spMkLst>
            <pc:docMk/>
            <pc:sldMk cId="2521637114" sldId="403"/>
            <ac:spMk id="7" creationId="{111EEE69-9F9F-4B8A-B8B9-68B5A44F737C}"/>
          </ac:spMkLst>
        </pc:spChg>
        <pc:spChg chg="add mod ord">
          <ac:chgData name="Florian Heise" userId="d2b58c9edf3b2c05" providerId="LiveId" clId="{8C1D0856-AA14-442E-9D41-E999D69D3647}" dt="2021-04-04T12:21:02.569" v="994" actId="27636"/>
          <ac:spMkLst>
            <pc:docMk/>
            <pc:sldMk cId="2521637114" sldId="403"/>
            <ac:spMk id="8" creationId="{A8021459-4C36-409C-9ED1-E11AC59B95DB}"/>
          </ac:spMkLst>
        </pc:spChg>
        <pc:picChg chg="add mod">
          <ac:chgData name="Florian Heise" userId="d2b58c9edf3b2c05" providerId="LiveId" clId="{8C1D0856-AA14-442E-9D41-E999D69D3647}" dt="2021-04-04T12:10:00.583" v="602" actId="1076"/>
          <ac:picMkLst>
            <pc:docMk/>
            <pc:sldMk cId="2521637114" sldId="403"/>
            <ac:picMk id="4098" creationId="{AFDC59F5-E3C2-4825-808C-2379EA8F23BA}"/>
          </ac:picMkLst>
        </pc:picChg>
        <pc:picChg chg="add mod">
          <ac:chgData name="Florian Heise" userId="d2b58c9edf3b2c05" providerId="LiveId" clId="{8C1D0856-AA14-442E-9D41-E999D69D3647}" dt="2021-04-04T12:10:40.896" v="661" actId="14100"/>
          <ac:picMkLst>
            <pc:docMk/>
            <pc:sldMk cId="2521637114" sldId="403"/>
            <ac:picMk id="4100" creationId="{3C413B3F-C35E-4D11-8FE4-7A7B880CC5AC}"/>
          </ac:picMkLst>
        </pc:picChg>
      </pc:sldChg>
      <pc:sldChg chg="addSp delSp modSp new mod modClrScheme chgLayout modNotesTx">
        <pc:chgData name="Florian Heise" userId="d2b58c9edf3b2c05" providerId="LiveId" clId="{8C1D0856-AA14-442E-9D41-E999D69D3647}" dt="2021-04-04T12:18:55.910" v="870" actId="27636"/>
        <pc:sldMkLst>
          <pc:docMk/>
          <pc:sldMk cId="2602739227" sldId="404"/>
        </pc:sldMkLst>
        <pc:spChg chg="del mod ord">
          <ac:chgData name="Florian Heise" userId="d2b58c9edf3b2c05" providerId="LiveId" clId="{8C1D0856-AA14-442E-9D41-E999D69D3647}" dt="2021-04-04T12:12:37.245" v="698" actId="700"/>
          <ac:spMkLst>
            <pc:docMk/>
            <pc:sldMk cId="2602739227" sldId="404"/>
            <ac:spMk id="2" creationId="{A68EAD3F-A03C-45C0-9961-A932FF28B46F}"/>
          </ac:spMkLst>
        </pc:spChg>
        <pc:spChg chg="del mod ord">
          <ac:chgData name="Florian Heise" userId="d2b58c9edf3b2c05" providerId="LiveId" clId="{8C1D0856-AA14-442E-9D41-E999D69D3647}" dt="2021-04-04T12:12:37.245" v="698" actId="700"/>
          <ac:spMkLst>
            <pc:docMk/>
            <pc:sldMk cId="2602739227" sldId="404"/>
            <ac:spMk id="3" creationId="{28412F75-91F2-44D2-B0B9-C297B519722D}"/>
          </ac:spMkLst>
        </pc:spChg>
        <pc:spChg chg="del mod ord">
          <ac:chgData name="Florian Heise" userId="d2b58c9edf3b2c05" providerId="LiveId" clId="{8C1D0856-AA14-442E-9D41-E999D69D3647}" dt="2021-04-04T12:12:37.245" v="698" actId="700"/>
          <ac:spMkLst>
            <pc:docMk/>
            <pc:sldMk cId="2602739227" sldId="404"/>
            <ac:spMk id="4" creationId="{1BEB01CC-1046-46D2-8F26-4A455455D763}"/>
          </ac:spMkLst>
        </pc:spChg>
        <pc:spChg chg="add mod ord">
          <ac:chgData name="Florian Heise" userId="d2b58c9edf3b2c05" providerId="LiveId" clId="{8C1D0856-AA14-442E-9D41-E999D69D3647}" dt="2021-04-04T12:12:55.781" v="748" actId="20577"/>
          <ac:spMkLst>
            <pc:docMk/>
            <pc:sldMk cId="2602739227" sldId="404"/>
            <ac:spMk id="5" creationId="{4C96DFF4-5427-43A2-BBFF-13AF123487CA}"/>
          </ac:spMkLst>
        </pc:spChg>
        <pc:spChg chg="add mod ord">
          <ac:chgData name="Florian Heise" userId="d2b58c9edf3b2c05" providerId="LiveId" clId="{8C1D0856-AA14-442E-9D41-E999D69D3647}" dt="2021-04-04T12:13:00.527" v="760" actId="20577"/>
          <ac:spMkLst>
            <pc:docMk/>
            <pc:sldMk cId="2602739227" sldId="404"/>
            <ac:spMk id="6" creationId="{20CDA52B-4C2A-4120-862A-2F27398ACEB6}"/>
          </ac:spMkLst>
        </pc:spChg>
        <pc:spChg chg="add mod ord">
          <ac:chgData name="Florian Heise" userId="d2b58c9edf3b2c05" providerId="LiveId" clId="{8C1D0856-AA14-442E-9D41-E999D69D3647}" dt="2021-04-04T12:18:55.910" v="870" actId="27636"/>
          <ac:spMkLst>
            <pc:docMk/>
            <pc:sldMk cId="2602739227" sldId="404"/>
            <ac:spMk id="7" creationId="{4A57A670-8CF7-4959-926A-A84F5457F415}"/>
          </ac:spMkLst>
        </pc:spChg>
      </pc:sldChg>
      <pc:sldChg chg="addSp delSp modSp new mod modClrScheme chgLayout">
        <pc:chgData name="Florian Heise" userId="d2b58c9edf3b2c05" providerId="LiveId" clId="{8C1D0856-AA14-442E-9D41-E999D69D3647}" dt="2021-04-04T12:18:57.540" v="872" actId="27636"/>
        <pc:sldMkLst>
          <pc:docMk/>
          <pc:sldMk cId="2102392510" sldId="405"/>
        </pc:sldMkLst>
        <pc:spChg chg="del mod ord">
          <ac:chgData name="Florian Heise" userId="d2b58c9edf3b2c05" providerId="LiveId" clId="{8C1D0856-AA14-442E-9D41-E999D69D3647}" dt="2021-04-04T12:13:45.976" v="764" actId="700"/>
          <ac:spMkLst>
            <pc:docMk/>
            <pc:sldMk cId="2102392510" sldId="405"/>
            <ac:spMk id="2" creationId="{28473432-11BF-4E54-A5C3-C0958584ECB0}"/>
          </ac:spMkLst>
        </pc:spChg>
        <pc:spChg chg="del mod ord">
          <ac:chgData name="Florian Heise" userId="d2b58c9edf3b2c05" providerId="LiveId" clId="{8C1D0856-AA14-442E-9D41-E999D69D3647}" dt="2021-04-04T12:13:45.976" v="764" actId="700"/>
          <ac:spMkLst>
            <pc:docMk/>
            <pc:sldMk cId="2102392510" sldId="405"/>
            <ac:spMk id="3" creationId="{5548A682-F175-46DA-97C2-D7B6EBB5DD24}"/>
          </ac:spMkLst>
        </pc:spChg>
        <pc:spChg chg="del mod ord">
          <ac:chgData name="Florian Heise" userId="d2b58c9edf3b2c05" providerId="LiveId" clId="{8C1D0856-AA14-442E-9D41-E999D69D3647}" dt="2021-04-04T12:13:45.976" v="764" actId="700"/>
          <ac:spMkLst>
            <pc:docMk/>
            <pc:sldMk cId="2102392510" sldId="405"/>
            <ac:spMk id="4" creationId="{B7EF3AF1-1C00-42FF-B714-8D74A0531959}"/>
          </ac:spMkLst>
        </pc:spChg>
        <pc:spChg chg="add mod ord">
          <ac:chgData name="Florian Heise" userId="d2b58c9edf3b2c05" providerId="LiveId" clId="{8C1D0856-AA14-442E-9D41-E999D69D3647}" dt="2021-04-04T12:15:18.362" v="787" actId="20577"/>
          <ac:spMkLst>
            <pc:docMk/>
            <pc:sldMk cId="2102392510" sldId="405"/>
            <ac:spMk id="5" creationId="{6F214CF2-4524-42FF-AFE6-618ED9662762}"/>
          </ac:spMkLst>
        </pc:spChg>
        <pc:spChg chg="add del mod ord">
          <ac:chgData name="Florian Heise" userId="d2b58c9edf3b2c05" providerId="LiveId" clId="{8C1D0856-AA14-442E-9D41-E999D69D3647}" dt="2021-04-04T12:14:21.810" v="765" actId="22"/>
          <ac:spMkLst>
            <pc:docMk/>
            <pc:sldMk cId="2102392510" sldId="405"/>
            <ac:spMk id="6" creationId="{A9E213F1-535A-4957-9A6D-3E51688BAB6E}"/>
          </ac:spMkLst>
        </pc:spChg>
        <pc:spChg chg="add mod ord">
          <ac:chgData name="Florian Heise" userId="d2b58c9edf3b2c05" providerId="LiveId" clId="{8C1D0856-AA14-442E-9D41-E999D69D3647}" dt="2021-04-04T12:18:57.540" v="872" actId="27636"/>
          <ac:spMkLst>
            <pc:docMk/>
            <pc:sldMk cId="2102392510" sldId="405"/>
            <ac:spMk id="7" creationId="{3361BFA1-2BA4-4C7C-854B-78C0C1F03F17}"/>
          </ac:spMkLst>
        </pc:spChg>
        <pc:picChg chg="add mod ord">
          <ac:chgData name="Florian Heise" userId="d2b58c9edf3b2c05" providerId="LiveId" clId="{8C1D0856-AA14-442E-9D41-E999D69D3647}" dt="2021-04-04T12:14:24.486" v="766" actId="1076"/>
          <ac:picMkLst>
            <pc:docMk/>
            <pc:sldMk cId="2102392510" sldId="405"/>
            <ac:picMk id="9" creationId="{DC465ABA-ECC5-47F9-9FD8-52EAC4477A9E}"/>
          </ac:picMkLst>
        </pc:picChg>
        <pc:picChg chg="add mod">
          <ac:chgData name="Florian Heise" userId="d2b58c9edf3b2c05" providerId="LiveId" clId="{8C1D0856-AA14-442E-9D41-E999D69D3647}" dt="2021-04-04T12:14:44.647" v="768" actId="1076"/>
          <ac:picMkLst>
            <pc:docMk/>
            <pc:sldMk cId="2102392510" sldId="405"/>
            <ac:picMk id="11" creationId="{93F026FD-FB04-420F-B1F0-33F96270F0A2}"/>
          </ac:picMkLst>
        </pc:picChg>
        <pc:picChg chg="add mod">
          <ac:chgData name="Florian Heise" userId="d2b58c9edf3b2c05" providerId="LiveId" clId="{8C1D0856-AA14-442E-9D41-E999D69D3647}" dt="2021-04-04T12:15:09.611" v="770" actId="1076"/>
          <ac:picMkLst>
            <pc:docMk/>
            <pc:sldMk cId="2102392510" sldId="405"/>
            <ac:picMk id="13" creationId="{73D931B5-61A9-4BF5-933D-76E1F1B98A19}"/>
          </ac:picMkLst>
        </pc:picChg>
      </pc:sldChg>
      <pc:sldChg chg="addSp delSp modSp new mod">
        <pc:chgData name="Florian Heise" userId="d2b58c9edf3b2c05" providerId="LiveId" clId="{8C1D0856-AA14-442E-9D41-E999D69D3647}" dt="2021-04-04T12:18:58.867" v="874" actId="27636"/>
        <pc:sldMkLst>
          <pc:docMk/>
          <pc:sldMk cId="3329283368" sldId="406"/>
        </pc:sldMkLst>
        <pc:spChg chg="mod">
          <ac:chgData name="Florian Heise" userId="d2b58c9edf3b2c05" providerId="LiveId" clId="{8C1D0856-AA14-442E-9D41-E999D69D3647}" dt="2021-04-04T12:16:49.439" v="825" actId="27636"/>
          <ac:spMkLst>
            <pc:docMk/>
            <pc:sldMk cId="3329283368" sldId="406"/>
            <ac:spMk id="2" creationId="{BD087022-F1A4-4C1C-A227-942A2F293F1A}"/>
          </ac:spMkLst>
        </pc:spChg>
        <pc:spChg chg="del">
          <ac:chgData name="Florian Heise" userId="d2b58c9edf3b2c05" providerId="LiveId" clId="{8C1D0856-AA14-442E-9D41-E999D69D3647}" dt="2021-04-04T12:16:10.223" v="789" actId="22"/>
          <ac:spMkLst>
            <pc:docMk/>
            <pc:sldMk cId="3329283368" sldId="406"/>
            <ac:spMk id="3" creationId="{0A166245-76B2-4B39-B267-FBF6A28ADD32}"/>
          </ac:spMkLst>
        </pc:spChg>
        <pc:spChg chg="mod">
          <ac:chgData name="Florian Heise" userId="d2b58c9edf3b2c05" providerId="LiveId" clId="{8C1D0856-AA14-442E-9D41-E999D69D3647}" dt="2021-04-04T12:18:58.867" v="874" actId="27636"/>
          <ac:spMkLst>
            <pc:docMk/>
            <pc:sldMk cId="3329283368" sldId="406"/>
            <ac:spMk id="4" creationId="{1E391F51-B020-42BB-B4EF-8C2C3ECFB674}"/>
          </ac:spMkLst>
        </pc:spChg>
        <pc:spChg chg="add del mod">
          <ac:chgData name="Florian Heise" userId="d2b58c9edf3b2c05" providerId="LiveId" clId="{8C1D0856-AA14-442E-9D41-E999D69D3647}" dt="2021-04-04T12:16:42.705" v="820" actId="22"/>
          <ac:spMkLst>
            <pc:docMk/>
            <pc:sldMk cId="3329283368" sldId="406"/>
            <ac:spMk id="8" creationId="{C444503F-941C-4745-B2D0-4E7994285C62}"/>
          </ac:spMkLst>
        </pc:spChg>
        <pc:picChg chg="add del mod ord">
          <ac:chgData name="Florian Heise" userId="d2b58c9edf3b2c05" providerId="LiveId" clId="{8C1D0856-AA14-442E-9D41-E999D69D3647}" dt="2021-04-04T12:16:29.811" v="819" actId="478"/>
          <ac:picMkLst>
            <pc:docMk/>
            <pc:sldMk cId="3329283368" sldId="406"/>
            <ac:picMk id="6" creationId="{665D8AA6-E4CA-467F-AC95-BEDA44243A47}"/>
          </ac:picMkLst>
        </pc:picChg>
        <pc:picChg chg="add mod ord">
          <ac:chgData name="Florian Heise" userId="d2b58c9edf3b2c05" providerId="LiveId" clId="{8C1D0856-AA14-442E-9D41-E999D69D3647}" dt="2021-04-04T12:16:44.712" v="821" actId="1076"/>
          <ac:picMkLst>
            <pc:docMk/>
            <pc:sldMk cId="3329283368" sldId="406"/>
            <ac:picMk id="10" creationId="{84816A62-1B4D-4555-A788-29DD92550DBE}"/>
          </ac:picMkLst>
        </pc:picChg>
        <pc:picChg chg="add mod">
          <ac:chgData name="Florian Heise" userId="d2b58c9edf3b2c05" providerId="LiveId" clId="{8C1D0856-AA14-442E-9D41-E999D69D3647}" dt="2021-04-04T12:17:06.434" v="827" actId="1076"/>
          <ac:picMkLst>
            <pc:docMk/>
            <pc:sldMk cId="3329283368" sldId="406"/>
            <ac:picMk id="12" creationId="{07F86E92-39F9-41CF-B8F6-E4F2FBA6F889}"/>
          </ac:picMkLst>
        </pc:picChg>
        <pc:picChg chg="add mod">
          <ac:chgData name="Florian Heise" userId="d2b58c9edf3b2c05" providerId="LiveId" clId="{8C1D0856-AA14-442E-9D41-E999D69D3647}" dt="2021-04-04T12:17:34.745" v="829" actId="1076"/>
          <ac:picMkLst>
            <pc:docMk/>
            <pc:sldMk cId="3329283368" sldId="406"/>
            <ac:picMk id="14" creationId="{B440B1B6-B024-4877-AFD5-B0BC17C70CFD}"/>
          </ac:picMkLst>
        </pc:picChg>
      </pc:sldChg>
      <pc:sldChg chg="addSp delSp modSp new mod">
        <pc:chgData name="Florian Heise" userId="d2b58c9edf3b2c05" providerId="LiveId" clId="{8C1D0856-AA14-442E-9D41-E999D69D3647}" dt="2021-04-04T12:19:00.679" v="876" actId="27636"/>
        <pc:sldMkLst>
          <pc:docMk/>
          <pc:sldMk cId="3938705845" sldId="407"/>
        </pc:sldMkLst>
        <pc:spChg chg="del">
          <ac:chgData name="Florian Heise" userId="d2b58c9edf3b2c05" providerId="LiveId" clId="{8C1D0856-AA14-442E-9D41-E999D69D3647}" dt="2021-04-04T12:18:05.763" v="831" actId="22"/>
          <ac:spMkLst>
            <pc:docMk/>
            <pc:sldMk cId="3938705845" sldId="407"/>
            <ac:spMk id="3" creationId="{069AB871-CA4A-4C7C-B6FB-A21876224464}"/>
          </ac:spMkLst>
        </pc:spChg>
        <pc:spChg chg="mod">
          <ac:chgData name="Florian Heise" userId="d2b58c9edf3b2c05" providerId="LiveId" clId="{8C1D0856-AA14-442E-9D41-E999D69D3647}" dt="2021-04-04T12:19:00.679" v="876" actId="27636"/>
          <ac:spMkLst>
            <pc:docMk/>
            <pc:sldMk cId="3938705845" sldId="407"/>
            <ac:spMk id="4" creationId="{92EBDCD5-62F1-4BC9-82F6-891A08341906}"/>
          </ac:spMkLst>
        </pc:spChg>
        <pc:picChg chg="add mod ord">
          <ac:chgData name="Florian Heise" userId="d2b58c9edf3b2c05" providerId="LiveId" clId="{8C1D0856-AA14-442E-9D41-E999D69D3647}" dt="2021-04-04T12:18:08.157" v="832" actId="1076"/>
          <ac:picMkLst>
            <pc:docMk/>
            <pc:sldMk cId="3938705845" sldId="407"/>
            <ac:picMk id="6" creationId="{D612EDC0-5493-4AFE-BB2A-989D183DFCE0}"/>
          </ac:picMkLst>
        </pc:picChg>
        <pc:picChg chg="add mod">
          <ac:chgData name="Florian Heise" userId="d2b58c9edf3b2c05" providerId="LiveId" clId="{8C1D0856-AA14-442E-9D41-E999D69D3647}" dt="2021-04-04T12:18:26.866" v="834" actId="1076"/>
          <ac:picMkLst>
            <pc:docMk/>
            <pc:sldMk cId="3938705845" sldId="407"/>
            <ac:picMk id="8" creationId="{D0C32CF2-6D0C-4E06-84DF-C3D99350BDD4}"/>
          </ac:picMkLst>
        </pc:picChg>
      </pc:sldChg>
    </pc:docChg>
  </pc:docChgLst>
  <pc:docChgLst>
    <pc:chgData name="Florian Heise" userId="d2b58c9edf3b2c05" providerId="LiveId" clId="{19F0FBBC-8826-4C28-B54C-223B7DE0D175}"/>
    <pc:docChg chg="custSel addSld delSld modSld sldOrd addSection modSection">
      <pc:chgData name="Florian Heise" userId="d2b58c9edf3b2c05" providerId="LiveId" clId="{19F0FBBC-8826-4C28-B54C-223B7DE0D175}" dt="2021-04-20T20:50:59.729" v="137" actId="1076"/>
      <pc:docMkLst>
        <pc:docMk/>
      </pc:docMkLst>
      <pc:sldChg chg="modSp">
        <pc:chgData name="Florian Heise" userId="d2b58c9edf3b2c05" providerId="LiveId" clId="{19F0FBBC-8826-4C28-B54C-223B7DE0D175}" dt="2021-04-18T19:12:57.822" v="50"/>
        <pc:sldMkLst>
          <pc:docMk/>
          <pc:sldMk cId="2568858257" sldId="630"/>
        </pc:sldMkLst>
        <pc:graphicFrameChg chg="modGraphic">
          <ac:chgData name="Florian Heise" userId="d2b58c9edf3b2c05" providerId="LiveId" clId="{19F0FBBC-8826-4C28-B54C-223B7DE0D175}" dt="2021-04-18T19:12:57.822" v="50"/>
          <ac:graphicFrameMkLst>
            <pc:docMk/>
            <pc:sldMk cId="2568858257" sldId="630"/>
            <ac:graphicFrameMk id="12" creationId="{E7A34358-C1A9-473A-B651-3BCC62978EBD}"/>
          </ac:graphicFrameMkLst>
        </pc:graphicFrameChg>
      </pc:sldChg>
      <pc:sldChg chg="add">
        <pc:chgData name="Florian Heise" userId="d2b58c9edf3b2c05" providerId="LiveId" clId="{19F0FBBC-8826-4C28-B54C-223B7DE0D175}" dt="2021-04-20T20:38:51.802" v="105"/>
        <pc:sldMkLst>
          <pc:docMk/>
          <pc:sldMk cId="382742171" sldId="689"/>
        </pc:sldMkLst>
      </pc:sldChg>
      <pc:sldChg chg="add">
        <pc:chgData name="Florian Heise" userId="d2b58c9edf3b2c05" providerId="LiveId" clId="{19F0FBBC-8826-4C28-B54C-223B7DE0D175}" dt="2021-04-20T20:38:51.802" v="105"/>
        <pc:sldMkLst>
          <pc:docMk/>
          <pc:sldMk cId="149594668" sldId="690"/>
        </pc:sldMkLst>
      </pc:sldChg>
      <pc:sldChg chg="add">
        <pc:chgData name="Florian Heise" userId="d2b58c9edf3b2c05" providerId="LiveId" clId="{19F0FBBC-8826-4C28-B54C-223B7DE0D175}" dt="2021-04-20T20:38:51.802" v="105"/>
        <pc:sldMkLst>
          <pc:docMk/>
          <pc:sldMk cId="2380465649" sldId="691"/>
        </pc:sldMkLst>
      </pc:sldChg>
      <pc:sldChg chg="add">
        <pc:chgData name="Florian Heise" userId="d2b58c9edf3b2c05" providerId="LiveId" clId="{19F0FBBC-8826-4C28-B54C-223B7DE0D175}" dt="2021-04-20T20:38:51.802" v="105"/>
        <pc:sldMkLst>
          <pc:docMk/>
          <pc:sldMk cId="3795133819" sldId="692"/>
        </pc:sldMkLst>
      </pc:sldChg>
      <pc:sldChg chg="add">
        <pc:chgData name="Florian Heise" userId="d2b58c9edf3b2c05" providerId="LiveId" clId="{19F0FBBC-8826-4C28-B54C-223B7DE0D175}" dt="2021-04-20T20:38:51.802" v="105"/>
        <pc:sldMkLst>
          <pc:docMk/>
          <pc:sldMk cId="2097654460" sldId="693"/>
        </pc:sldMkLst>
      </pc:sldChg>
      <pc:sldChg chg="add">
        <pc:chgData name="Florian Heise" userId="d2b58c9edf3b2c05" providerId="LiveId" clId="{19F0FBBC-8826-4C28-B54C-223B7DE0D175}" dt="2021-04-20T20:38:51.802" v="105"/>
        <pc:sldMkLst>
          <pc:docMk/>
          <pc:sldMk cId="2056960919" sldId="694"/>
        </pc:sldMkLst>
      </pc:sldChg>
      <pc:sldChg chg="add">
        <pc:chgData name="Florian Heise" userId="d2b58c9edf3b2c05" providerId="LiveId" clId="{19F0FBBC-8826-4C28-B54C-223B7DE0D175}" dt="2021-04-20T20:38:51.802" v="105"/>
        <pc:sldMkLst>
          <pc:docMk/>
          <pc:sldMk cId="3515735927" sldId="695"/>
        </pc:sldMkLst>
      </pc:sldChg>
      <pc:sldChg chg="add">
        <pc:chgData name="Florian Heise" userId="d2b58c9edf3b2c05" providerId="LiveId" clId="{19F0FBBC-8826-4C28-B54C-223B7DE0D175}" dt="2021-04-20T20:38:51.802" v="105"/>
        <pc:sldMkLst>
          <pc:docMk/>
          <pc:sldMk cId="801292234" sldId="696"/>
        </pc:sldMkLst>
      </pc:sldChg>
      <pc:sldChg chg="add">
        <pc:chgData name="Florian Heise" userId="d2b58c9edf3b2c05" providerId="LiveId" clId="{19F0FBBC-8826-4C28-B54C-223B7DE0D175}" dt="2021-04-20T20:38:51.802" v="105"/>
        <pc:sldMkLst>
          <pc:docMk/>
          <pc:sldMk cId="4240981461" sldId="698"/>
        </pc:sldMkLst>
      </pc:sldChg>
      <pc:sldChg chg="add">
        <pc:chgData name="Florian Heise" userId="d2b58c9edf3b2c05" providerId="LiveId" clId="{19F0FBBC-8826-4C28-B54C-223B7DE0D175}" dt="2021-04-20T20:38:51.802" v="105"/>
        <pc:sldMkLst>
          <pc:docMk/>
          <pc:sldMk cId="613082107" sldId="699"/>
        </pc:sldMkLst>
      </pc:sldChg>
      <pc:sldChg chg="add">
        <pc:chgData name="Florian Heise" userId="d2b58c9edf3b2c05" providerId="LiveId" clId="{19F0FBBC-8826-4C28-B54C-223B7DE0D175}" dt="2021-04-20T20:38:51.802" v="105"/>
        <pc:sldMkLst>
          <pc:docMk/>
          <pc:sldMk cId="3544284545" sldId="700"/>
        </pc:sldMkLst>
      </pc:sldChg>
      <pc:sldChg chg="add">
        <pc:chgData name="Florian Heise" userId="d2b58c9edf3b2c05" providerId="LiveId" clId="{19F0FBBC-8826-4C28-B54C-223B7DE0D175}" dt="2021-04-20T20:38:51.802" v="105"/>
        <pc:sldMkLst>
          <pc:docMk/>
          <pc:sldMk cId="1057554070" sldId="702"/>
        </pc:sldMkLst>
      </pc:sldChg>
      <pc:sldChg chg="add ord">
        <pc:chgData name="Florian Heise" userId="d2b58c9edf3b2c05" providerId="LiveId" clId="{19F0FBBC-8826-4C28-B54C-223B7DE0D175}" dt="2021-04-13T20:39:36.908" v="2"/>
        <pc:sldMkLst>
          <pc:docMk/>
          <pc:sldMk cId="2024484567" sldId="704"/>
        </pc:sldMkLst>
      </pc:sldChg>
      <pc:sldChg chg="addSp delSp modSp new mod">
        <pc:chgData name="Florian Heise" userId="d2b58c9edf3b2c05" providerId="LiveId" clId="{19F0FBBC-8826-4C28-B54C-223B7DE0D175}" dt="2021-04-13T20:47:27.628" v="46" actId="20577"/>
        <pc:sldMkLst>
          <pc:docMk/>
          <pc:sldMk cId="3081524336" sldId="705"/>
        </pc:sldMkLst>
        <pc:spChg chg="mod">
          <ac:chgData name="Florian Heise" userId="d2b58c9edf3b2c05" providerId="LiveId" clId="{19F0FBBC-8826-4C28-B54C-223B7DE0D175}" dt="2021-04-13T20:47:27.628" v="46" actId="20577"/>
          <ac:spMkLst>
            <pc:docMk/>
            <pc:sldMk cId="3081524336" sldId="705"/>
            <ac:spMk id="2" creationId="{753D1C36-4904-4C3C-AF0C-660F631C5DC6}"/>
          </ac:spMkLst>
        </pc:spChg>
        <pc:spChg chg="add del">
          <ac:chgData name="Florian Heise" userId="d2b58c9edf3b2c05" providerId="LiveId" clId="{19F0FBBC-8826-4C28-B54C-223B7DE0D175}" dt="2021-04-13T20:46:08.630" v="8"/>
          <ac:spMkLst>
            <pc:docMk/>
            <pc:sldMk cId="3081524336" sldId="705"/>
            <ac:spMk id="3" creationId="{EED22F8D-B032-4781-BEA4-292067966F09}"/>
          </ac:spMkLst>
        </pc:spChg>
        <pc:spChg chg="add del mod">
          <ac:chgData name="Florian Heise" userId="d2b58c9edf3b2c05" providerId="LiveId" clId="{19F0FBBC-8826-4C28-B54C-223B7DE0D175}" dt="2021-04-13T20:46:06.367" v="5"/>
          <ac:spMkLst>
            <pc:docMk/>
            <pc:sldMk cId="3081524336" sldId="705"/>
            <ac:spMk id="5" creationId="{664268B6-D74C-4813-8B04-B89F35F5EC69}"/>
          </ac:spMkLst>
        </pc:spChg>
        <pc:spChg chg="add del mod">
          <ac:chgData name="Florian Heise" userId="d2b58c9edf3b2c05" providerId="LiveId" clId="{19F0FBBC-8826-4C28-B54C-223B7DE0D175}" dt="2021-04-13T20:46:07.814" v="7"/>
          <ac:spMkLst>
            <pc:docMk/>
            <pc:sldMk cId="3081524336" sldId="705"/>
            <ac:spMk id="6" creationId="{E13A1114-B8F8-4F81-AC17-EC3D344BB8CB}"/>
          </ac:spMkLst>
        </pc:spChg>
        <pc:spChg chg="add del mod">
          <ac:chgData name="Florian Heise" userId="d2b58c9edf3b2c05" providerId="LiveId" clId="{19F0FBBC-8826-4C28-B54C-223B7DE0D175}" dt="2021-04-13T20:46:11.825" v="9"/>
          <ac:spMkLst>
            <pc:docMk/>
            <pc:sldMk cId="3081524336" sldId="705"/>
            <ac:spMk id="7" creationId="{446FDF87-DD03-45C0-94AB-9B316B693032}"/>
          </ac:spMkLst>
        </pc:spChg>
        <pc:spChg chg="add del mod">
          <ac:chgData name="Florian Heise" userId="d2b58c9edf3b2c05" providerId="LiveId" clId="{19F0FBBC-8826-4C28-B54C-223B7DE0D175}" dt="2021-04-13T20:46:13.115" v="10"/>
          <ac:spMkLst>
            <pc:docMk/>
            <pc:sldMk cId="3081524336" sldId="705"/>
            <ac:spMk id="8" creationId="{71853780-1018-46EE-8722-0F0DC244BA35}"/>
          </ac:spMkLst>
        </pc:spChg>
        <pc:spChg chg="add del mod">
          <ac:chgData name="Florian Heise" userId="d2b58c9edf3b2c05" providerId="LiveId" clId="{19F0FBBC-8826-4C28-B54C-223B7DE0D175}" dt="2021-04-13T20:47:16.037" v="11" actId="22"/>
          <ac:spMkLst>
            <pc:docMk/>
            <pc:sldMk cId="3081524336" sldId="705"/>
            <ac:spMk id="9" creationId="{1950501E-2E53-4623-A972-1EDC90180C75}"/>
          </ac:spMkLst>
        </pc:spChg>
        <pc:picChg chg="add mod ord">
          <ac:chgData name="Florian Heise" userId="d2b58c9edf3b2c05" providerId="LiveId" clId="{19F0FBBC-8826-4C28-B54C-223B7DE0D175}" dt="2021-04-13T20:47:16.037" v="11" actId="22"/>
          <ac:picMkLst>
            <pc:docMk/>
            <pc:sldMk cId="3081524336" sldId="705"/>
            <ac:picMk id="11" creationId="{9FEEBAC8-C671-42EC-9047-FDD4DF36CACD}"/>
          </ac:picMkLst>
        </pc:picChg>
      </pc:sldChg>
      <pc:sldChg chg="add">
        <pc:chgData name="Florian Heise" userId="d2b58c9edf3b2c05" providerId="LiveId" clId="{19F0FBBC-8826-4C28-B54C-223B7DE0D175}" dt="2021-04-20T20:38:51.802" v="105"/>
        <pc:sldMkLst>
          <pc:docMk/>
          <pc:sldMk cId="3852794267" sldId="706"/>
        </pc:sldMkLst>
      </pc:sldChg>
      <pc:sldChg chg="add">
        <pc:chgData name="Florian Heise" userId="d2b58c9edf3b2c05" providerId="LiveId" clId="{19F0FBBC-8826-4C28-B54C-223B7DE0D175}" dt="2021-04-13T21:32:51.166" v="49"/>
        <pc:sldMkLst>
          <pc:docMk/>
          <pc:sldMk cId="816216180" sldId="707"/>
        </pc:sldMkLst>
      </pc:sldChg>
      <pc:sldChg chg="addSp delSp modSp new mod modNotesTx">
        <pc:chgData name="Florian Heise" userId="d2b58c9edf3b2c05" providerId="LiveId" clId="{19F0FBBC-8826-4C28-B54C-223B7DE0D175}" dt="2021-04-18T20:56:18.605" v="90" actId="20577"/>
        <pc:sldMkLst>
          <pc:docMk/>
          <pc:sldMk cId="1294535338" sldId="708"/>
        </pc:sldMkLst>
        <pc:spChg chg="mod">
          <ac:chgData name="Florian Heise" userId="d2b58c9edf3b2c05" providerId="LiveId" clId="{19F0FBBC-8826-4C28-B54C-223B7DE0D175}" dt="2021-04-18T20:56:18.605" v="90" actId="20577"/>
          <ac:spMkLst>
            <pc:docMk/>
            <pc:sldMk cId="1294535338" sldId="708"/>
            <ac:spMk id="2" creationId="{E7638018-0636-4AF6-B261-09F7F46A0645}"/>
          </ac:spMkLst>
        </pc:spChg>
        <pc:spChg chg="del">
          <ac:chgData name="Florian Heise" userId="d2b58c9edf3b2c05" providerId="LiveId" clId="{19F0FBBC-8826-4C28-B54C-223B7DE0D175}" dt="2021-04-18T20:56:00.669" v="55" actId="22"/>
          <ac:spMkLst>
            <pc:docMk/>
            <pc:sldMk cId="1294535338" sldId="708"/>
            <ac:spMk id="3" creationId="{2BA08414-51E6-498C-AE50-E10CA132D519}"/>
          </ac:spMkLst>
        </pc:spChg>
        <pc:picChg chg="add mod ord">
          <ac:chgData name="Florian Heise" userId="d2b58c9edf3b2c05" providerId="LiveId" clId="{19F0FBBC-8826-4C28-B54C-223B7DE0D175}" dt="2021-04-18T20:56:00.669" v="55" actId="22"/>
          <ac:picMkLst>
            <pc:docMk/>
            <pc:sldMk cId="1294535338" sldId="708"/>
            <ac:picMk id="6" creationId="{1E4E326D-A0D3-4C11-8822-668F6B3791E6}"/>
          </ac:picMkLst>
        </pc:picChg>
      </pc:sldChg>
      <pc:sldChg chg="addSp delSp modSp new mod modClrScheme chgLayout">
        <pc:chgData name="Florian Heise" userId="d2b58c9edf3b2c05" providerId="LiveId" clId="{19F0FBBC-8826-4C28-B54C-223B7DE0D175}" dt="2021-04-18T20:57:14.723" v="94" actId="22"/>
        <pc:sldMkLst>
          <pc:docMk/>
          <pc:sldMk cId="779663608" sldId="709"/>
        </pc:sldMkLst>
        <pc:spChg chg="del mod ord">
          <ac:chgData name="Florian Heise" userId="d2b58c9edf3b2c05" providerId="LiveId" clId="{19F0FBBC-8826-4C28-B54C-223B7DE0D175}" dt="2021-04-18T20:56:40.178" v="92" actId="700"/>
          <ac:spMkLst>
            <pc:docMk/>
            <pc:sldMk cId="779663608" sldId="709"/>
            <ac:spMk id="2" creationId="{9CCE7E3E-9AEF-499B-9067-9365693DC561}"/>
          </ac:spMkLst>
        </pc:spChg>
        <pc:spChg chg="del mod ord">
          <ac:chgData name="Florian Heise" userId="d2b58c9edf3b2c05" providerId="LiveId" clId="{19F0FBBC-8826-4C28-B54C-223B7DE0D175}" dt="2021-04-18T20:56:40.178" v="92" actId="700"/>
          <ac:spMkLst>
            <pc:docMk/>
            <pc:sldMk cId="779663608" sldId="709"/>
            <ac:spMk id="3" creationId="{1BF65410-14DE-4122-BFF6-482C079882E5}"/>
          </ac:spMkLst>
        </pc:spChg>
        <pc:spChg chg="del mod ord">
          <ac:chgData name="Florian Heise" userId="d2b58c9edf3b2c05" providerId="LiveId" clId="{19F0FBBC-8826-4C28-B54C-223B7DE0D175}" dt="2021-04-18T20:56:40.178" v="92" actId="700"/>
          <ac:spMkLst>
            <pc:docMk/>
            <pc:sldMk cId="779663608" sldId="709"/>
            <ac:spMk id="4" creationId="{EC77B0CE-B40D-4CBD-8CD0-43C4B03DE231}"/>
          </ac:spMkLst>
        </pc:spChg>
        <pc:spChg chg="add mod ord">
          <ac:chgData name="Florian Heise" userId="d2b58c9edf3b2c05" providerId="LiveId" clId="{19F0FBBC-8826-4C28-B54C-223B7DE0D175}" dt="2021-04-18T20:56:40.178" v="92" actId="700"/>
          <ac:spMkLst>
            <pc:docMk/>
            <pc:sldMk cId="779663608" sldId="709"/>
            <ac:spMk id="5" creationId="{AC970FB5-9D36-4B01-8B43-95B40F67041A}"/>
          </ac:spMkLst>
        </pc:spChg>
        <pc:spChg chg="add del mod ord">
          <ac:chgData name="Florian Heise" userId="d2b58c9edf3b2c05" providerId="LiveId" clId="{19F0FBBC-8826-4C28-B54C-223B7DE0D175}" dt="2021-04-18T20:57:03.943" v="93" actId="22"/>
          <ac:spMkLst>
            <pc:docMk/>
            <pc:sldMk cId="779663608" sldId="709"/>
            <ac:spMk id="6" creationId="{2F76C204-2F3B-4220-88E9-FDA98194BA43}"/>
          </ac:spMkLst>
        </pc:spChg>
        <pc:spChg chg="add del mod ord">
          <ac:chgData name="Florian Heise" userId="d2b58c9edf3b2c05" providerId="LiveId" clId="{19F0FBBC-8826-4C28-B54C-223B7DE0D175}" dt="2021-04-18T20:57:14.723" v="94" actId="22"/>
          <ac:spMkLst>
            <pc:docMk/>
            <pc:sldMk cId="779663608" sldId="709"/>
            <ac:spMk id="7" creationId="{F4214D87-FB1F-435F-84C7-FBB92D0D29E6}"/>
          </ac:spMkLst>
        </pc:spChg>
        <pc:spChg chg="add mod ord">
          <ac:chgData name="Florian Heise" userId="d2b58c9edf3b2c05" providerId="LiveId" clId="{19F0FBBC-8826-4C28-B54C-223B7DE0D175}" dt="2021-04-18T20:56:40.178" v="92" actId="700"/>
          <ac:spMkLst>
            <pc:docMk/>
            <pc:sldMk cId="779663608" sldId="709"/>
            <ac:spMk id="8" creationId="{B9500751-7565-4E78-A07D-8398FDBE8A3B}"/>
          </ac:spMkLst>
        </pc:spChg>
        <pc:picChg chg="add mod ord">
          <ac:chgData name="Florian Heise" userId="d2b58c9edf3b2c05" providerId="LiveId" clId="{19F0FBBC-8826-4C28-B54C-223B7DE0D175}" dt="2021-04-18T20:57:03.943" v="93" actId="22"/>
          <ac:picMkLst>
            <pc:docMk/>
            <pc:sldMk cId="779663608" sldId="709"/>
            <ac:picMk id="10" creationId="{123CC740-E6FD-4CBE-8552-39ED3AD40F4C}"/>
          </ac:picMkLst>
        </pc:picChg>
        <pc:picChg chg="add mod ord">
          <ac:chgData name="Florian Heise" userId="d2b58c9edf3b2c05" providerId="LiveId" clId="{19F0FBBC-8826-4C28-B54C-223B7DE0D175}" dt="2021-04-18T20:57:14.723" v="94" actId="22"/>
          <ac:picMkLst>
            <pc:docMk/>
            <pc:sldMk cId="779663608" sldId="709"/>
            <ac:picMk id="12" creationId="{6B6A74D1-2C30-4780-AC2A-93D5CC44B75E}"/>
          </ac:picMkLst>
        </pc:picChg>
      </pc:sldChg>
      <pc:sldChg chg="add">
        <pc:chgData name="Florian Heise" userId="d2b58c9edf3b2c05" providerId="LiveId" clId="{19F0FBBC-8826-4C28-B54C-223B7DE0D175}" dt="2021-04-20T20:38:51.802" v="105"/>
        <pc:sldMkLst>
          <pc:docMk/>
          <pc:sldMk cId="399181145" sldId="711"/>
        </pc:sldMkLst>
      </pc:sldChg>
      <pc:sldChg chg="add">
        <pc:chgData name="Florian Heise" userId="d2b58c9edf3b2c05" providerId="LiveId" clId="{19F0FBBC-8826-4C28-B54C-223B7DE0D175}" dt="2021-04-20T20:26:44.402" v="95"/>
        <pc:sldMkLst>
          <pc:docMk/>
          <pc:sldMk cId="316278819" sldId="713"/>
        </pc:sldMkLst>
      </pc:sldChg>
      <pc:sldChg chg="add">
        <pc:chgData name="Florian Heise" userId="d2b58c9edf3b2c05" providerId="LiveId" clId="{19F0FBBC-8826-4C28-B54C-223B7DE0D175}" dt="2021-04-20T20:26:44.402" v="95"/>
        <pc:sldMkLst>
          <pc:docMk/>
          <pc:sldMk cId="17986796" sldId="714"/>
        </pc:sldMkLst>
      </pc:sldChg>
      <pc:sldChg chg="add">
        <pc:chgData name="Florian Heise" userId="d2b58c9edf3b2c05" providerId="LiveId" clId="{19F0FBBC-8826-4C28-B54C-223B7DE0D175}" dt="2021-04-20T20:32:37.779" v="104"/>
        <pc:sldMkLst>
          <pc:docMk/>
          <pc:sldMk cId="2447027375" sldId="715"/>
        </pc:sldMkLst>
      </pc:sldChg>
      <pc:sldChg chg="add">
        <pc:chgData name="Florian Heise" userId="d2b58c9edf3b2c05" providerId="LiveId" clId="{19F0FBBC-8826-4C28-B54C-223B7DE0D175}" dt="2021-04-20T20:32:37.779" v="104"/>
        <pc:sldMkLst>
          <pc:docMk/>
          <pc:sldMk cId="577199751" sldId="716"/>
        </pc:sldMkLst>
      </pc:sldChg>
      <pc:sldChg chg="add">
        <pc:chgData name="Florian Heise" userId="d2b58c9edf3b2c05" providerId="LiveId" clId="{19F0FBBC-8826-4C28-B54C-223B7DE0D175}" dt="2021-04-20T20:32:37.779" v="104"/>
        <pc:sldMkLst>
          <pc:docMk/>
          <pc:sldMk cId="2305192442" sldId="717"/>
        </pc:sldMkLst>
      </pc:sldChg>
      <pc:sldChg chg="modSp add del mod">
        <pc:chgData name="Florian Heise" userId="d2b58c9edf3b2c05" providerId="LiveId" clId="{19F0FBBC-8826-4C28-B54C-223B7DE0D175}" dt="2021-04-20T20:28:47.861" v="103" actId="47"/>
        <pc:sldMkLst>
          <pc:docMk/>
          <pc:sldMk cId="2499079397" sldId="723"/>
        </pc:sldMkLst>
        <pc:spChg chg="mod">
          <ac:chgData name="Florian Heise" userId="d2b58c9edf3b2c05" providerId="LiveId" clId="{19F0FBBC-8826-4C28-B54C-223B7DE0D175}" dt="2021-04-20T20:28:45.242" v="100" actId="27636"/>
          <ac:spMkLst>
            <pc:docMk/>
            <pc:sldMk cId="2499079397" sldId="723"/>
            <ac:spMk id="8" creationId="{64E9058A-AC60-4130-8055-2D4C2C2BFDC3}"/>
          </ac:spMkLst>
        </pc:spChg>
      </pc:sldChg>
      <pc:sldChg chg="addSp delSp modSp add mod">
        <pc:chgData name="Florian Heise" userId="d2b58c9edf3b2c05" providerId="LiveId" clId="{19F0FBBC-8826-4C28-B54C-223B7DE0D175}" dt="2021-04-20T20:50:59.729" v="137" actId="1076"/>
        <pc:sldMkLst>
          <pc:docMk/>
          <pc:sldMk cId="2656700972" sldId="725"/>
        </pc:sldMkLst>
        <pc:spChg chg="mod">
          <ac:chgData name="Florian Heise" userId="d2b58c9edf3b2c05" providerId="LiveId" clId="{19F0FBBC-8826-4C28-B54C-223B7DE0D175}" dt="2021-04-20T20:50:40.966" v="125" actId="14100"/>
          <ac:spMkLst>
            <pc:docMk/>
            <pc:sldMk cId="2656700972" sldId="725"/>
            <ac:spMk id="3" creationId="{40BC7E33-CF39-4965-AD03-3D2F13070BF9}"/>
          </ac:spMkLst>
        </pc:spChg>
        <pc:spChg chg="add del mod">
          <ac:chgData name="Florian Heise" userId="d2b58c9edf3b2c05" providerId="LiveId" clId="{19F0FBBC-8826-4C28-B54C-223B7DE0D175}" dt="2021-04-20T20:49:24.262" v="114" actId="478"/>
          <ac:spMkLst>
            <pc:docMk/>
            <pc:sldMk cId="2656700972" sldId="725"/>
            <ac:spMk id="4" creationId="{1427A0CE-D232-4223-95CE-79E9524A9D40}"/>
          </ac:spMkLst>
        </pc:spChg>
        <pc:spChg chg="mod">
          <ac:chgData name="Florian Heise" userId="d2b58c9edf3b2c05" providerId="LiveId" clId="{19F0FBBC-8826-4C28-B54C-223B7DE0D175}" dt="2021-04-20T20:28:46.854" v="102" actId="27636"/>
          <ac:spMkLst>
            <pc:docMk/>
            <pc:sldMk cId="2656700972" sldId="725"/>
            <ac:spMk id="5" creationId="{532F894E-26C7-4E4E-951A-739093224773}"/>
          </ac:spMkLst>
        </pc:spChg>
        <pc:spChg chg="add del">
          <ac:chgData name="Florian Heise" userId="d2b58c9edf3b2c05" providerId="LiveId" clId="{19F0FBBC-8826-4C28-B54C-223B7DE0D175}" dt="2021-04-20T20:49:28.308" v="116" actId="478"/>
          <ac:spMkLst>
            <pc:docMk/>
            <pc:sldMk cId="2656700972" sldId="725"/>
            <ac:spMk id="9" creationId="{690FFD24-C58F-4393-BD71-80492510BDCE}"/>
          </ac:spMkLst>
        </pc:spChg>
        <pc:spChg chg="add del">
          <ac:chgData name="Florian Heise" userId="d2b58c9edf3b2c05" providerId="LiveId" clId="{19F0FBBC-8826-4C28-B54C-223B7DE0D175}" dt="2021-04-20T20:49:56.386" v="121"/>
          <ac:spMkLst>
            <pc:docMk/>
            <pc:sldMk cId="2656700972" sldId="725"/>
            <ac:spMk id="13" creationId="{8008DD71-F00C-4270-AEBD-303194F5775D}"/>
          </ac:spMkLst>
        </pc:spChg>
        <pc:picChg chg="add mod">
          <ac:chgData name="Florian Heise" userId="d2b58c9edf3b2c05" providerId="LiveId" clId="{19F0FBBC-8826-4C28-B54C-223B7DE0D175}" dt="2021-04-20T20:50:43.258" v="126" actId="1076"/>
          <ac:picMkLst>
            <pc:docMk/>
            <pc:sldMk cId="2656700972" sldId="725"/>
            <ac:picMk id="12" creationId="{1F6506B8-B22F-4EBE-BC0E-B583265F6137}"/>
          </ac:picMkLst>
        </pc:picChg>
        <pc:picChg chg="add del mod">
          <ac:chgData name="Florian Heise" userId="d2b58c9edf3b2c05" providerId="LiveId" clId="{19F0FBBC-8826-4C28-B54C-223B7DE0D175}" dt="2021-04-20T20:50:35.767" v="124" actId="478"/>
          <ac:picMkLst>
            <pc:docMk/>
            <pc:sldMk cId="2656700972" sldId="725"/>
            <ac:picMk id="15" creationId="{C6C6409E-17B6-4EAD-A0C0-A0280947681F}"/>
          </ac:picMkLst>
        </pc:picChg>
        <pc:picChg chg="add mod">
          <ac:chgData name="Florian Heise" userId="d2b58c9edf3b2c05" providerId="LiveId" clId="{19F0FBBC-8826-4C28-B54C-223B7DE0D175}" dt="2021-04-20T20:50:59.729" v="137" actId="1076"/>
          <ac:picMkLst>
            <pc:docMk/>
            <pc:sldMk cId="2656700972" sldId="725"/>
            <ac:picMk id="1026" creationId="{BC94809D-18FA-4F97-8158-30F8A707A429}"/>
          </ac:picMkLst>
        </pc:picChg>
        <pc:picChg chg="add mod">
          <ac:chgData name="Florian Heise" userId="d2b58c9edf3b2c05" providerId="LiveId" clId="{19F0FBBC-8826-4C28-B54C-223B7DE0D175}" dt="2021-04-20T20:50:56.750" v="135" actId="14100"/>
          <ac:picMkLst>
            <pc:docMk/>
            <pc:sldMk cId="2656700972" sldId="725"/>
            <ac:picMk id="1034" creationId="{00B72355-930D-491A-B57A-018AA3F7D25E}"/>
          </ac:picMkLst>
        </pc:picChg>
      </pc:sldChg>
      <pc:sldChg chg="add">
        <pc:chgData name="Florian Heise" userId="d2b58c9edf3b2c05" providerId="LiveId" clId="{19F0FBBC-8826-4C28-B54C-223B7DE0D175}" dt="2021-04-20T20:38:51.802" v="105"/>
        <pc:sldMkLst>
          <pc:docMk/>
          <pc:sldMk cId="3666143429" sldId="726"/>
        </pc:sldMkLst>
      </pc:sldChg>
      <pc:sldChg chg="add">
        <pc:chgData name="Florian Heise" userId="d2b58c9edf3b2c05" providerId="LiveId" clId="{19F0FBBC-8826-4C28-B54C-223B7DE0D175}" dt="2021-04-20T20:38:51.802" v="105"/>
        <pc:sldMkLst>
          <pc:docMk/>
          <pc:sldMk cId="3538260175" sldId="727"/>
        </pc:sldMkLst>
      </pc:sldChg>
      <pc:sldChg chg="add">
        <pc:chgData name="Florian Heise" userId="d2b58c9edf3b2c05" providerId="LiveId" clId="{19F0FBBC-8826-4C28-B54C-223B7DE0D175}" dt="2021-04-20T20:38:51.802" v="105"/>
        <pc:sldMkLst>
          <pc:docMk/>
          <pc:sldMk cId="786145251" sldId="728"/>
        </pc:sldMkLst>
      </pc:sldChg>
      <pc:sldChg chg="add">
        <pc:chgData name="Florian Heise" userId="d2b58c9edf3b2c05" providerId="LiveId" clId="{19F0FBBC-8826-4C28-B54C-223B7DE0D175}" dt="2021-04-20T20:38:51.802" v="105"/>
        <pc:sldMkLst>
          <pc:docMk/>
          <pc:sldMk cId="3568242611" sldId="729"/>
        </pc:sldMkLst>
      </pc:sldChg>
      <pc:sldChg chg="add">
        <pc:chgData name="Florian Heise" userId="d2b58c9edf3b2c05" providerId="LiveId" clId="{19F0FBBC-8826-4C28-B54C-223B7DE0D175}" dt="2021-04-20T20:38:51.802" v="105"/>
        <pc:sldMkLst>
          <pc:docMk/>
          <pc:sldMk cId="504277178" sldId="730"/>
        </pc:sldMkLst>
      </pc:sldChg>
    </pc:docChg>
  </pc:docChgLst>
  <pc:docChgLst>
    <pc:chgData name="Florian Heise" userId="d2b58c9edf3b2c05" providerId="LiveId" clId="{5B289D8D-A0A2-40B4-BFC8-1F6A5105A520}"/>
    <pc:docChg chg="undo custSel addSld delSld modSld sldOrd addSection modSection">
      <pc:chgData name="Florian Heise" userId="d2b58c9edf3b2c05" providerId="LiveId" clId="{5B289D8D-A0A2-40B4-BFC8-1F6A5105A520}" dt="2021-04-11T21:24:27.322" v="236"/>
      <pc:docMkLst>
        <pc:docMk/>
      </pc:docMkLst>
      <pc:sldChg chg="delSp modSp add del mod setBg delDesignElem">
        <pc:chgData name="Florian Heise" userId="d2b58c9edf3b2c05" providerId="LiveId" clId="{5B289D8D-A0A2-40B4-BFC8-1F6A5105A520}" dt="2021-04-08T20:55:12.911" v="67" actId="478"/>
        <pc:sldMkLst>
          <pc:docMk/>
          <pc:sldMk cId="3186149173" sldId="256"/>
        </pc:sldMkLst>
        <pc:spChg chg="del">
          <ac:chgData name="Florian Heise" userId="d2b58c9edf3b2c05" providerId="LiveId" clId="{5B289D8D-A0A2-40B4-BFC8-1F6A5105A520}" dt="2021-04-08T20:54:15.826" v="65"/>
          <ac:spMkLst>
            <pc:docMk/>
            <pc:sldMk cId="3186149173" sldId="256"/>
            <ac:spMk id="71" creationId="{71B2258F-86CA-4D4D-8270-BC05FCDEBFB3}"/>
          </ac:spMkLst>
        </pc:spChg>
        <pc:picChg chg="del mod">
          <ac:chgData name="Florian Heise" userId="d2b58c9edf3b2c05" providerId="LiveId" clId="{5B289D8D-A0A2-40B4-BFC8-1F6A5105A520}" dt="2021-04-08T20:55:12.911" v="67" actId="478"/>
          <ac:picMkLst>
            <pc:docMk/>
            <pc:sldMk cId="3186149173" sldId="256"/>
            <ac:picMk id="5" creationId="{31EDFA4D-FE98-4057-8BB2-2C82F661B9B0}"/>
          </ac:picMkLst>
        </pc:picChg>
      </pc:sldChg>
      <pc:sldChg chg="ord">
        <pc:chgData name="Florian Heise" userId="d2b58c9edf3b2c05" providerId="LiveId" clId="{5B289D8D-A0A2-40B4-BFC8-1F6A5105A520}" dt="2021-04-09T01:42:56.217" v="143"/>
        <pc:sldMkLst>
          <pc:docMk/>
          <pc:sldMk cId="617037938" sldId="331"/>
        </pc:sldMkLst>
      </pc:sldChg>
      <pc:sldChg chg="ord">
        <pc:chgData name="Florian Heise" userId="d2b58c9edf3b2c05" providerId="LiveId" clId="{5B289D8D-A0A2-40B4-BFC8-1F6A5105A520}" dt="2021-04-09T01:42:56.217" v="143"/>
        <pc:sldMkLst>
          <pc:docMk/>
          <pc:sldMk cId="3838197493" sldId="363"/>
        </pc:sldMkLst>
      </pc:sldChg>
      <pc:sldChg chg="modSp mod">
        <pc:chgData name="Florian Heise" userId="d2b58c9edf3b2c05" providerId="LiveId" clId="{5B289D8D-A0A2-40B4-BFC8-1F6A5105A520}" dt="2021-04-08T05:43:08.760" v="63" actId="20577"/>
        <pc:sldMkLst>
          <pc:docMk/>
          <pc:sldMk cId="4798945" sldId="374"/>
        </pc:sldMkLst>
        <pc:spChg chg="mod">
          <ac:chgData name="Florian Heise" userId="d2b58c9edf3b2c05" providerId="LiveId" clId="{5B289D8D-A0A2-40B4-BFC8-1F6A5105A520}" dt="2021-04-08T05:43:08.760" v="63" actId="20577"/>
          <ac:spMkLst>
            <pc:docMk/>
            <pc:sldMk cId="4798945" sldId="374"/>
            <ac:spMk id="4" creationId="{EDAC7CFD-CFE3-44C4-A4C0-1795D1662362}"/>
          </ac:spMkLst>
        </pc:spChg>
      </pc:sldChg>
      <pc:sldChg chg="ord">
        <pc:chgData name="Florian Heise" userId="d2b58c9edf3b2c05" providerId="LiveId" clId="{5B289D8D-A0A2-40B4-BFC8-1F6A5105A520}" dt="2021-04-09T01:42:56.217" v="143"/>
        <pc:sldMkLst>
          <pc:docMk/>
          <pc:sldMk cId="928832973" sldId="386"/>
        </pc:sldMkLst>
      </pc:sldChg>
      <pc:sldChg chg="ord">
        <pc:chgData name="Florian Heise" userId="d2b58c9edf3b2c05" providerId="LiveId" clId="{5B289D8D-A0A2-40B4-BFC8-1F6A5105A520}" dt="2021-04-09T01:42:56.217" v="143"/>
        <pc:sldMkLst>
          <pc:docMk/>
          <pc:sldMk cId="2521637114" sldId="403"/>
        </pc:sldMkLst>
      </pc:sldChg>
      <pc:sldChg chg="delSp add del mod">
        <pc:chgData name="Florian Heise" userId="d2b58c9edf3b2c05" providerId="LiveId" clId="{5B289D8D-A0A2-40B4-BFC8-1F6A5105A520}" dt="2021-04-08T20:55:17.271" v="68" actId="478"/>
        <pc:sldMkLst>
          <pc:docMk/>
          <pc:sldMk cId="2193813339" sldId="408"/>
        </pc:sldMkLst>
        <pc:inkChg chg="del">
          <ac:chgData name="Florian Heise" userId="d2b58c9edf3b2c05" providerId="LiveId" clId="{5B289D8D-A0A2-40B4-BFC8-1F6A5105A520}" dt="2021-04-08T20:55:17.271" v="68" actId="478"/>
          <ac:inkMkLst>
            <pc:docMk/>
            <pc:sldMk cId="2193813339" sldId="408"/>
            <ac:inkMk id="11" creationId="{BA29093D-B646-4F78-BA50-4C3BBE7E02B5}"/>
          </ac:inkMkLst>
        </pc:inkChg>
      </pc:sldChg>
      <pc:sldChg chg="modSp mod">
        <pc:chgData name="Florian Heise" userId="d2b58c9edf3b2c05" providerId="LiveId" clId="{5B289D8D-A0A2-40B4-BFC8-1F6A5105A520}" dt="2021-04-08T05:22:46.854" v="15" actId="27636"/>
        <pc:sldMkLst>
          <pc:docMk/>
          <pc:sldMk cId="634157148" sldId="422"/>
        </pc:sldMkLst>
        <pc:spChg chg="mod">
          <ac:chgData name="Florian Heise" userId="d2b58c9edf3b2c05" providerId="LiveId" clId="{5B289D8D-A0A2-40B4-BFC8-1F6A5105A520}" dt="2021-04-08T05:22:46.854" v="15" actId="27636"/>
          <ac:spMkLst>
            <pc:docMk/>
            <pc:sldMk cId="634157148" sldId="422"/>
            <ac:spMk id="2" creationId="{92B58255-B68D-4AD1-8205-D11A8F127CA2}"/>
          </ac:spMkLst>
        </pc:spChg>
      </pc:sldChg>
      <pc:sldChg chg="del">
        <pc:chgData name="Florian Heise" userId="d2b58c9edf3b2c05" providerId="LiveId" clId="{5B289D8D-A0A2-40B4-BFC8-1F6A5105A520}" dt="2021-04-07T21:33:31.153" v="12" actId="47"/>
        <pc:sldMkLst>
          <pc:docMk/>
          <pc:sldMk cId="3230422354" sldId="465"/>
        </pc:sldMkLst>
      </pc:sldChg>
      <pc:sldChg chg="del">
        <pc:chgData name="Florian Heise" userId="d2b58c9edf3b2c05" providerId="LiveId" clId="{5B289D8D-A0A2-40B4-BFC8-1F6A5105A520}" dt="2021-04-07T21:33:31.153" v="12" actId="47"/>
        <pc:sldMkLst>
          <pc:docMk/>
          <pc:sldMk cId="1972544214" sldId="466"/>
        </pc:sldMkLst>
      </pc:sldChg>
      <pc:sldChg chg="del">
        <pc:chgData name="Florian Heise" userId="d2b58c9edf3b2c05" providerId="LiveId" clId="{5B289D8D-A0A2-40B4-BFC8-1F6A5105A520}" dt="2021-04-07T21:33:31.153" v="12" actId="47"/>
        <pc:sldMkLst>
          <pc:docMk/>
          <pc:sldMk cId="71849176" sldId="467"/>
        </pc:sldMkLst>
      </pc:sldChg>
      <pc:sldChg chg="del">
        <pc:chgData name="Florian Heise" userId="d2b58c9edf3b2c05" providerId="LiveId" clId="{5B289D8D-A0A2-40B4-BFC8-1F6A5105A520}" dt="2021-04-07T21:33:31.153" v="12" actId="47"/>
        <pc:sldMkLst>
          <pc:docMk/>
          <pc:sldMk cId="571463359" sldId="468"/>
        </pc:sldMkLst>
      </pc:sldChg>
      <pc:sldChg chg="del">
        <pc:chgData name="Florian Heise" userId="d2b58c9edf3b2c05" providerId="LiveId" clId="{5B289D8D-A0A2-40B4-BFC8-1F6A5105A520}" dt="2021-04-07T21:33:31.153" v="12" actId="47"/>
        <pc:sldMkLst>
          <pc:docMk/>
          <pc:sldMk cId="4119301287" sldId="469"/>
        </pc:sldMkLst>
      </pc:sldChg>
      <pc:sldChg chg="del">
        <pc:chgData name="Florian Heise" userId="d2b58c9edf3b2c05" providerId="LiveId" clId="{5B289D8D-A0A2-40B4-BFC8-1F6A5105A520}" dt="2021-04-07T21:33:31.153" v="12" actId="47"/>
        <pc:sldMkLst>
          <pc:docMk/>
          <pc:sldMk cId="1967455025" sldId="470"/>
        </pc:sldMkLst>
      </pc:sldChg>
      <pc:sldChg chg="del">
        <pc:chgData name="Florian Heise" userId="d2b58c9edf3b2c05" providerId="LiveId" clId="{5B289D8D-A0A2-40B4-BFC8-1F6A5105A520}" dt="2021-04-07T21:33:31.153" v="12" actId="47"/>
        <pc:sldMkLst>
          <pc:docMk/>
          <pc:sldMk cId="3103687145" sldId="471"/>
        </pc:sldMkLst>
      </pc:sldChg>
      <pc:sldChg chg="del">
        <pc:chgData name="Florian Heise" userId="d2b58c9edf3b2c05" providerId="LiveId" clId="{5B289D8D-A0A2-40B4-BFC8-1F6A5105A520}" dt="2021-04-07T21:32:05.900" v="0" actId="47"/>
        <pc:sldMkLst>
          <pc:docMk/>
          <pc:sldMk cId="3011356171" sldId="472"/>
        </pc:sldMkLst>
      </pc:sldChg>
      <pc:sldChg chg="del">
        <pc:chgData name="Florian Heise" userId="d2b58c9edf3b2c05" providerId="LiveId" clId="{5B289D8D-A0A2-40B4-BFC8-1F6A5105A520}" dt="2021-04-07T21:32:05.900" v="0" actId="47"/>
        <pc:sldMkLst>
          <pc:docMk/>
          <pc:sldMk cId="1723801802" sldId="473"/>
        </pc:sldMkLst>
      </pc:sldChg>
      <pc:sldChg chg="del">
        <pc:chgData name="Florian Heise" userId="d2b58c9edf3b2c05" providerId="LiveId" clId="{5B289D8D-A0A2-40B4-BFC8-1F6A5105A520}" dt="2021-04-07T21:32:05.900" v="0" actId="47"/>
        <pc:sldMkLst>
          <pc:docMk/>
          <pc:sldMk cId="890389756" sldId="474"/>
        </pc:sldMkLst>
      </pc:sldChg>
      <pc:sldChg chg="del">
        <pc:chgData name="Florian Heise" userId="d2b58c9edf3b2c05" providerId="LiveId" clId="{5B289D8D-A0A2-40B4-BFC8-1F6A5105A520}" dt="2021-04-07T21:32:05.900" v="0" actId="47"/>
        <pc:sldMkLst>
          <pc:docMk/>
          <pc:sldMk cId="626818001" sldId="475"/>
        </pc:sldMkLst>
      </pc:sldChg>
      <pc:sldChg chg="del">
        <pc:chgData name="Florian Heise" userId="d2b58c9edf3b2c05" providerId="LiveId" clId="{5B289D8D-A0A2-40B4-BFC8-1F6A5105A520}" dt="2021-04-07T21:32:05.900" v="0" actId="47"/>
        <pc:sldMkLst>
          <pc:docMk/>
          <pc:sldMk cId="3602094905" sldId="476"/>
        </pc:sldMkLst>
      </pc:sldChg>
      <pc:sldChg chg="del">
        <pc:chgData name="Florian Heise" userId="d2b58c9edf3b2c05" providerId="LiveId" clId="{5B289D8D-A0A2-40B4-BFC8-1F6A5105A520}" dt="2021-04-07T21:32:05.900" v="0" actId="47"/>
        <pc:sldMkLst>
          <pc:docMk/>
          <pc:sldMk cId="3321931391" sldId="477"/>
        </pc:sldMkLst>
      </pc:sldChg>
      <pc:sldChg chg="del">
        <pc:chgData name="Florian Heise" userId="d2b58c9edf3b2c05" providerId="LiveId" clId="{5B289D8D-A0A2-40B4-BFC8-1F6A5105A520}" dt="2021-04-07T21:32:05.900" v="0" actId="47"/>
        <pc:sldMkLst>
          <pc:docMk/>
          <pc:sldMk cId="2068047610" sldId="478"/>
        </pc:sldMkLst>
      </pc:sldChg>
      <pc:sldChg chg="del">
        <pc:chgData name="Florian Heise" userId="d2b58c9edf3b2c05" providerId="LiveId" clId="{5B289D8D-A0A2-40B4-BFC8-1F6A5105A520}" dt="2021-04-07T21:32:05.900" v="0" actId="47"/>
        <pc:sldMkLst>
          <pc:docMk/>
          <pc:sldMk cId="711481395" sldId="479"/>
        </pc:sldMkLst>
      </pc:sldChg>
      <pc:sldChg chg="del">
        <pc:chgData name="Florian Heise" userId="d2b58c9edf3b2c05" providerId="LiveId" clId="{5B289D8D-A0A2-40B4-BFC8-1F6A5105A520}" dt="2021-04-07T21:32:05.900" v="0" actId="47"/>
        <pc:sldMkLst>
          <pc:docMk/>
          <pc:sldMk cId="2365477948" sldId="480"/>
        </pc:sldMkLst>
      </pc:sldChg>
      <pc:sldChg chg="del">
        <pc:chgData name="Florian Heise" userId="d2b58c9edf3b2c05" providerId="LiveId" clId="{5B289D8D-A0A2-40B4-BFC8-1F6A5105A520}" dt="2021-04-07T21:32:05.900" v="0" actId="47"/>
        <pc:sldMkLst>
          <pc:docMk/>
          <pc:sldMk cId="2631810508" sldId="481"/>
        </pc:sldMkLst>
      </pc:sldChg>
      <pc:sldChg chg="del">
        <pc:chgData name="Florian Heise" userId="d2b58c9edf3b2c05" providerId="LiveId" clId="{5B289D8D-A0A2-40B4-BFC8-1F6A5105A520}" dt="2021-04-07T21:32:05.900" v="0" actId="47"/>
        <pc:sldMkLst>
          <pc:docMk/>
          <pc:sldMk cId="4022678545" sldId="482"/>
        </pc:sldMkLst>
      </pc:sldChg>
      <pc:sldChg chg="del">
        <pc:chgData name="Florian Heise" userId="d2b58c9edf3b2c05" providerId="LiveId" clId="{5B289D8D-A0A2-40B4-BFC8-1F6A5105A520}" dt="2021-04-07T21:32:05.900" v="0" actId="47"/>
        <pc:sldMkLst>
          <pc:docMk/>
          <pc:sldMk cId="3268046093" sldId="483"/>
        </pc:sldMkLst>
      </pc:sldChg>
      <pc:sldChg chg="del">
        <pc:chgData name="Florian Heise" userId="d2b58c9edf3b2c05" providerId="LiveId" clId="{5B289D8D-A0A2-40B4-BFC8-1F6A5105A520}" dt="2021-04-07T21:32:05.900" v="0" actId="47"/>
        <pc:sldMkLst>
          <pc:docMk/>
          <pc:sldMk cId="3456775717" sldId="484"/>
        </pc:sldMkLst>
      </pc:sldChg>
      <pc:sldChg chg="del">
        <pc:chgData name="Florian Heise" userId="d2b58c9edf3b2c05" providerId="LiveId" clId="{5B289D8D-A0A2-40B4-BFC8-1F6A5105A520}" dt="2021-04-07T21:32:05.900" v="0" actId="47"/>
        <pc:sldMkLst>
          <pc:docMk/>
          <pc:sldMk cId="4220947001" sldId="485"/>
        </pc:sldMkLst>
      </pc:sldChg>
      <pc:sldChg chg="del">
        <pc:chgData name="Florian Heise" userId="d2b58c9edf3b2c05" providerId="LiveId" clId="{5B289D8D-A0A2-40B4-BFC8-1F6A5105A520}" dt="2021-04-07T21:32:05.900" v="0" actId="47"/>
        <pc:sldMkLst>
          <pc:docMk/>
          <pc:sldMk cId="1432414158" sldId="486"/>
        </pc:sldMkLst>
      </pc:sldChg>
      <pc:sldChg chg="del">
        <pc:chgData name="Florian Heise" userId="d2b58c9edf3b2c05" providerId="LiveId" clId="{5B289D8D-A0A2-40B4-BFC8-1F6A5105A520}" dt="2021-04-07T21:32:05.900" v="0" actId="47"/>
        <pc:sldMkLst>
          <pc:docMk/>
          <pc:sldMk cId="2962046404" sldId="487"/>
        </pc:sldMkLst>
      </pc:sldChg>
      <pc:sldChg chg="del">
        <pc:chgData name="Florian Heise" userId="d2b58c9edf3b2c05" providerId="LiveId" clId="{5B289D8D-A0A2-40B4-BFC8-1F6A5105A520}" dt="2021-04-07T21:33:31.153" v="12" actId="47"/>
        <pc:sldMkLst>
          <pc:docMk/>
          <pc:sldMk cId="862248711" sldId="490"/>
        </pc:sldMkLst>
      </pc:sldChg>
      <pc:sldChg chg="del">
        <pc:chgData name="Florian Heise" userId="d2b58c9edf3b2c05" providerId="LiveId" clId="{5B289D8D-A0A2-40B4-BFC8-1F6A5105A520}" dt="2021-04-07T21:33:31.153" v="12" actId="47"/>
        <pc:sldMkLst>
          <pc:docMk/>
          <pc:sldMk cId="168993118" sldId="491"/>
        </pc:sldMkLst>
      </pc:sldChg>
      <pc:sldChg chg="del">
        <pc:chgData name="Florian Heise" userId="d2b58c9edf3b2c05" providerId="LiveId" clId="{5B289D8D-A0A2-40B4-BFC8-1F6A5105A520}" dt="2021-04-08T05:26:36.851" v="17" actId="47"/>
        <pc:sldMkLst>
          <pc:docMk/>
          <pc:sldMk cId="2341088037" sldId="492"/>
        </pc:sldMkLst>
      </pc:sldChg>
      <pc:sldChg chg="ord">
        <pc:chgData name="Florian Heise" userId="d2b58c9edf3b2c05" providerId="LiveId" clId="{5B289D8D-A0A2-40B4-BFC8-1F6A5105A520}" dt="2021-04-09T01:42:56.217" v="143"/>
        <pc:sldMkLst>
          <pc:docMk/>
          <pc:sldMk cId="843491861" sldId="495"/>
        </pc:sldMkLst>
      </pc:sldChg>
      <pc:sldChg chg="add del">
        <pc:chgData name="Florian Heise" userId="d2b58c9edf3b2c05" providerId="LiveId" clId="{5B289D8D-A0A2-40B4-BFC8-1F6A5105A520}" dt="2021-04-07T21:32:16.655" v="1"/>
        <pc:sldMkLst>
          <pc:docMk/>
          <pc:sldMk cId="124852449" sldId="496"/>
        </pc:sldMkLst>
      </pc:sldChg>
      <pc:sldChg chg="ord">
        <pc:chgData name="Florian Heise" userId="d2b58c9edf3b2c05" providerId="LiveId" clId="{5B289D8D-A0A2-40B4-BFC8-1F6A5105A520}" dt="2021-04-09T01:42:56.217" v="143"/>
        <pc:sldMkLst>
          <pc:docMk/>
          <pc:sldMk cId="124079413" sldId="497"/>
        </pc:sldMkLst>
      </pc:sldChg>
      <pc:sldChg chg="add">
        <pc:chgData name="Florian Heise" userId="d2b58c9edf3b2c05" providerId="LiveId" clId="{5B289D8D-A0A2-40B4-BFC8-1F6A5105A520}" dt="2021-04-07T21:32:16.655" v="1"/>
        <pc:sldMkLst>
          <pc:docMk/>
          <pc:sldMk cId="316435914" sldId="515"/>
        </pc:sldMkLst>
      </pc:sldChg>
      <pc:sldChg chg="add">
        <pc:chgData name="Florian Heise" userId="d2b58c9edf3b2c05" providerId="LiveId" clId="{5B289D8D-A0A2-40B4-BFC8-1F6A5105A520}" dt="2021-04-07T21:32:16.655" v="1"/>
        <pc:sldMkLst>
          <pc:docMk/>
          <pc:sldMk cId="2593231894" sldId="516"/>
        </pc:sldMkLst>
      </pc:sldChg>
      <pc:sldChg chg="add">
        <pc:chgData name="Florian Heise" userId="d2b58c9edf3b2c05" providerId="LiveId" clId="{5B289D8D-A0A2-40B4-BFC8-1F6A5105A520}" dt="2021-04-07T21:32:16.655" v="1"/>
        <pc:sldMkLst>
          <pc:docMk/>
          <pc:sldMk cId="3359252612" sldId="517"/>
        </pc:sldMkLst>
      </pc:sldChg>
      <pc:sldChg chg="add">
        <pc:chgData name="Florian Heise" userId="d2b58c9edf3b2c05" providerId="LiveId" clId="{5B289D8D-A0A2-40B4-BFC8-1F6A5105A520}" dt="2021-04-07T21:32:16.655" v="1"/>
        <pc:sldMkLst>
          <pc:docMk/>
          <pc:sldMk cId="3719237278" sldId="518"/>
        </pc:sldMkLst>
      </pc:sldChg>
      <pc:sldChg chg="add">
        <pc:chgData name="Florian Heise" userId="d2b58c9edf3b2c05" providerId="LiveId" clId="{5B289D8D-A0A2-40B4-BFC8-1F6A5105A520}" dt="2021-04-07T21:32:16.655" v="1"/>
        <pc:sldMkLst>
          <pc:docMk/>
          <pc:sldMk cId="1340308809" sldId="519"/>
        </pc:sldMkLst>
      </pc:sldChg>
      <pc:sldChg chg="add">
        <pc:chgData name="Florian Heise" userId="d2b58c9edf3b2c05" providerId="LiveId" clId="{5B289D8D-A0A2-40B4-BFC8-1F6A5105A520}" dt="2021-04-07T21:32:16.655" v="1"/>
        <pc:sldMkLst>
          <pc:docMk/>
          <pc:sldMk cId="350590843" sldId="520"/>
        </pc:sldMkLst>
      </pc:sldChg>
      <pc:sldChg chg="add">
        <pc:chgData name="Florian Heise" userId="d2b58c9edf3b2c05" providerId="LiveId" clId="{5B289D8D-A0A2-40B4-BFC8-1F6A5105A520}" dt="2021-04-07T21:32:16.655" v="1"/>
        <pc:sldMkLst>
          <pc:docMk/>
          <pc:sldMk cId="1578768774" sldId="521"/>
        </pc:sldMkLst>
      </pc:sldChg>
      <pc:sldChg chg="add">
        <pc:chgData name="Florian Heise" userId="d2b58c9edf3b2c05" providerId="LiveId" clId="{5B289D8D-A0A2-40B4-BFC8-1F6A5105A520}" dt="2021-04-07T21:32:16.655" v="1"/>
        <pc:sldMkLst>
          <pc:docMk/>
          <pc:sldMk cId="774601366" sldId="522"/>
        </pc:sldMkLst>
      </pc:sldChg>
      <pc:sldChg chg="add">
        <pc:chgData name="Florian Heise" userId="d2b58c9edf3b2c05" providerId="LiveId" clId="{5B289D8D-A0A2-40B4-BFC8-1F6A5105A520}" dt="2021-04-07T21:32:16.655" v="1"/>
        <pc:sldMkLst>
          <pc:docMk/>
          <pc:sldMk cId="2709039185" sldId="523"/>
        </pc:sldMkLst>
      </pc:sldChg>
      <pc:sldChg chg="add">
        <pc:chgData name="Florian Heise" userId="d2b58c9edf3b2c05" providerId="LiveId" clId="{5B289D8D-A0A2-40B4-BFC8-1F6A5105A520}" dt="2021-04-07T21:32:16.655" v="1"/>
        <pc:sldMkLst>
          <pc:docMk/>
          <pc:sldMk cId="1011407163" sldId="524"/>
        </pc:sldMkLst>
      </pc:sldChg>
      <pc:sldChg chg="add">
        <pc:chgData name="Florian Heise" userId="d2b58c9edf3b2c05" providerId="LiveId" clId="{5B289D8D-A0A2-40B4-BFC8-1F6A5105A520}" dt="2021-04-07T21:32:16.655" v="1"/>
        <pc:sldMkLst>
          <pc:docMk/>
          <pc:sldMk cId="1656392846" sldId="525"/>
        </pc:sldMkLst>
      </pc:sldChg>
      <pc:sldChg chg="add">
        <pc:chgData name="Florian Heise" userId="d2b58c9edf3b2c05" providerId="LiveId" clId="{5B289D8D-A0A2-40B4-BFC8-1F6A5105A520}" dt="2021-04-07T21:32:16.655" v="1"/>
        <pc:sldMkLst>
          <pc:docMk/>
          <pc:sldMk cId="2305009560" sldId="526"/>
        </pc:sldMkLst>
      </pc:sldChg>
      <pc:sldChg chg="add">
        <pc:chgData name="Florian Heise" userId="d2b58c9edf3b2c05" providerId="LiveId" clId="{5B289D8D-A0A2-40B4-BFC8-1F6A5105A520}" dt="2021-04-07T21:32:16.655" v="1"/>
        <pc:sldMkLst>
          <pc:docMk/>
          <pc:sldMk cId="414430546" sldId="527"/>
        </pc:sldMkLst>
      </pc:sldChg>
      <pc:sldChg chg="add">
        <pc:chgData name="Florian Heise" userId="d2b58c9edf3b2c05" providerId="LiveId" clId="{5B289D8D-A0A2-40B4-BFC8-1F6A5105A520}" dt="2021-04-07T21:32:16.655" v="1"/>
        <pc:sldMkLst>
          <pc:docMk/>
          <pc:sldMk cId="2278690213" sldId="528"/>
        </pc:sldMkLst>
      </pc:sldChg>
      <pc:sldChg chg="add">
        <pc:chgData name="Florian Heise" userId="d2b58c9edf3b2c05" providerId="LiveId" clId="{5B289D8D-A0A2-40B4-BFC8-1F6A5105A520}" dt="2021-04-07T21:32:16.655" v="1"/>
        <pc:sldMkLst>
          <pc:docMk/>
          <pc:sldMk cId="3876531996" sldId="529"/>
        </pc:sldMkLst>
      </pc:sldChg>
      <pc:sldChg chg="add">
        <pc:chgData name="Florian Heise" userId="d2b58c9edf3b2c05" providerId="LiveId" clId="{5B289D8D-A0A2-40B4-BFC8-1F6A5105A520}" dt="2021-04-07T21:32:16.655" v="1"/>
        <pc:sldMkLst>
          <pc:docMk/>
          <pc:sldMk cId="3492954305" sldId="530"/>
        </pc:sldMkLst>
      </pc:sldChg>
      <pc:sldChg chg="modSp add mod">
        <pc:chgData name="Florian Heise" userId="d2b58c9edf3b2c05" providerId="LiveId" clId="{5B289D8D-A0A2-40B4-BFC8-1F6A5105A520}" dt="2021-04-07T21:33:17.599" v="11" actId="27636"/>
        <pc:sldMkLst>
          <pc:docMk/>
          <pc:sldMk cId="1390173970" sldId="537"/>
        </pc:sldMkLst>
        <pc:spChg chg="mod">
          <ac:chgData name="Florian Heise" userId="d2b58c9edf3b2c05" providerId="LiveId" clId="{5B289D8D-A0A2-40B4-BFC8-1F6A5105A520}" dt="2021-04-07T21:33:15.409" v="9" actId="27636"/>
          <ac:spMkLst>
            <pc:docMk/>
            <pc:sldMk cId="1390173970" sldId="537"/>
            <ac:spMk id="5" creationId="{EEF588EE-8017-40BE-AEA1-9703EA0C06B2}"/>
          </ac:spMkLst>
        </pc:spChg>
        <pc:spChg chg="mod">
          <ac:chgData name="Florian Heise" userId="d2b58c9edf3b2c05" providerId="LiveId" clId="{5B289D8D-A0A2-40B4-BFC8-1F6A5105A520}" dt="2021-04-07T21:33:17.599" v="11" actId="27636"/>
          <ac:spMkLst>
            <pc:docMk/>
            <pc:sldMk cId="1390173970" sldId="537"/>
            <ac:spMk id="7" creationId="{1F5E27A7-9142-40AF-9144-A3E7769156D8}"/>
          </ac:spMkLst>
        </pc:spChg>
      </pc:sldChg>
      <pc:sldChg chg="addSp delSp modSp add ord">
        <pc:chgData name="Florian Heise" userId="d2b58c9edf3b2c05" providerId="LiveId" clId="{5B289D8D-A0A2-40B4-BFC8-1F6A5105A520}" dt="2021-04-09T01:45:13.329" v="148"/>
        <pc:sldMkLst>
          <pc:docMk/>
          <pc:sldMk cId="1682236137" sldId="548"/>
        </pc:sldMkLst>
        <pc:picChg chg="add del mod">
          <ac:chgData name="Florian Heise" userId="d2b58c9edf3b2c05" providerId="LiveId" clId="{5B289D8D-A0A2-40B4-BFC8-1F6A5105A520}" dt="2021-04-09T01:45:13.329" v="148"/>
          <ac:picMkLst>
            <pc:docMk/>
            <pc:sldMk cId="1682236137" sldId="548"/>
            <ac:picMk id="7" creationId="{CD3C4B2D-E4F2-4AFC-9E65-61C14BE174ED}"/>
          </ac:picMkLst>
        </pc:picChg>
      </pc:sldChg>
      <pc:sldChg chg="modSp mod">
        <pc:chgData name="Florian Heise" userId="d2b58c9edf3b2c05" providerId="LiveId" clId="{5B289D8D-A0A2-40B4-BFC8-1F6A5105A520}" dt="2021-04-08T05:22:46.810" v="14" actId="27636"/>
        <pc:sldMkLst>
          <pc:docMk/>
          <pc:sldMk cId="277208822" sldId="565"/>
        </pc:sldMkLst>
        <pc:spChg chg="mod">
          <ac:chgData name="Florian Heise" userId="d2b58c9edf3b2c05" providerId="LiveId" clId="{5B289D8D-A0A2-40B4-BFC8-1F6A5105A520}" dt="2021-04-08T05:22:46.810" v="14" actId="27636"/>
          <ac:spMkLst>
            <pc:docMk/>
            <pc:sldMk cId="277208822" sldId="565"/>
            <ac:spMk id="2" creationId="{08AC3152-0CFC-48CD-958C-EE4A2A53D6FD}"/>
          </ac:spMkLst>
        </pc:spChg>
      </pc:sldChg>
      <pc:sldChg chg="add">
        <pc:chgData name="Florian Heise" userId="d2b58c9edf3b2c05" providerId="LiveId" clId="{5B289D8D-A0A2-40B4-BFC8-1F6A5105A520}" dt="2021-04-08T05:22:46.700" v="13"/>
        <pc:sldMkLst>
          <pc:docMk/>
          <pc:sldMk cId="386876253" sldId="597"/>
        </pc:sldMkLst>
      </pc:sldChg>
      <pc:sldChg chg="modSp add mod">
        <pc:chgData name="Florian Heise" userId="d2b58c9edf3b2c05" providerId="LiveId" clId="{5B289D8D-A0A2-40B4-BFC8-1F6A5105A520}" dt="2021-04-08T21:41:42.400" v="124"/>
        <pc:sldMkLst>
          <pc:docMk/>
          <pc:sldMk cId="4144608815" sldId="600"/>
        </pc:sldMkLst>
        <pc:spChg chg="mod">
          <ac:chgData name="Florian Heise" userId="d2b58c9edf3b2c05" providerId="LiveId" clId="{5B289D8D-A0A2-40B4-BFC8-1F6A5105A520}" dt="2021-04-08T21:38:32.450" v="123" actId="20577"/>
          <ac:spMkLst>
            <pc:docMk/>
            <pc:sldMk cId="4144608815" sldId="600"/>
            <ac:spMk id="2" creationId="{5582B705-44D8-4480-8085-0C8E50E3DDF0}"/>
          </ac:spMkLst>
        </pc:spChg>
        <pc:spChg chg="mod">
          <ac:chgData name="Florian Heise" userId="d2b58c9edf3b2c05" providerId="LiveId" clId="{5B289D8D-A0A2-40B4-BFC8-1F6A5105A520}" dt="2021-04-08T21:37:17.323" v="101" actId="20577"/>
          <ac:spMkLst>
            <pc:docMk/>
            <pc:sldMk cId="4144608815" sldId="600"/>
            <ac:spMk id="4" creationId="{BE231D62-3B51-4846-985A-FB85F2B8BDF4}"/>
          </ac:spMkLst>
        </pc:spChg>
        <pc:graphicFrameChg chg="modGraphic">
          <ac:chgData name="Florian Heise" userId="d2b58c9edf3b2c05" providerId="LiveId" clId="{5B289D8D-A0A2-40B4-BFC8-1F6A5105A520}" dt="2021-04-08T21:41:42.400" v="124"/>
          <ac:graphicFrameMkLst>
            <pc:docMk/>
            <pc:sldMk cId="4144608815" sldId="600"/>
            <ac:graphicFrameMk id="5" creationId="{600A4F8D-B3AA-48DA-BA13-209792E1FAE0}"/>
          </ac:graphicFrameMkLst>
        </pc:graphicFrameChg>
      </pc:sldChg>
      <pc:sldChg chg="modSp add">
        <pc:chgData name="Florian Heise" userId="d2b58c9edf3b2c05" providerId="LiveId" clId="{5B289D8D-A0A2-40B4-BFC8-1F6A5105A520}" dt="2021-04-08T21:41:59.750" v="126"/>
        <pc:sldMkLst>
          <pc:docMk/>
          <pc:sldMk cId="3075376592" sldId="601"/>
        </pc:sldMkLst>
        <pc:graphicFrameChg chg="modGraphic">
          <ac:chgData name="Florian Heise" userId="d2b58c9edf3b2c05" providerId="LiveId" clId="{5B289D8D-A0A2-40B4-BFC8-1F6A5105A520}" dt="2021-04-08T21:41:59.750" v="126"/>
          <ac:graphicFrameMkLst>
            <pc:docMk/>
            <pc:sldMk cId="3075376592" sldId="601"/>
            <ac:graphicFrameMk id="5" creationId="{9C0B1BFE-2219-4075-AC60-A0CC47D34365}"/>
          </ac:graphicFrameMkLst>
        </pc:graphicFrameChg>
      </pc:sldChg>
      <pc:sldChg chg="add del">
        <pc:chgData name="Florian Heise" userId="d2b58c9edf3b2c05" providerId="LiveId" clId="{5B289D8D-A0A2-40B4-BFC8-1F6A5105A520}" dt="2021-04-08T05:30:46.964" v="21"/>
        <pc:sldMkLst>
          <pc:docMk/>
          <pc:sldMk cId="3198860644" sldId="602"/>
        </pc:sldMkLst>
      </pc:sldChg>
      <pc:sldChg chg="add del">
        <pc:chgData name="Florian Heise" userId="d2b58c9edf3b2c05" providerId="LiveId" clId="{5B289D8D-A0A2-40B4-BFC8-1F6A5105A520}" dt="2021-04-08T05:30:46.964" v="21"/>
        <pc:sldMkLst>
          <pc:docMk/>
          <pc:sldMk cId="718641940" sldId="603"/>
        </pc:sldMkLst>
      </pc:sldChg>
      <pc:sldChg chg="add del">
        <pc:chgData name="Florian Heise" userId="d2b58c9edf3b2c05" providerId="LiveId" clId="{5B289D8D-A0A2-40B4-BFC8-1F6A5105A520}" dt="2021-04-08T05:30:46.964" v="21"/>
        <pc:sldMkLst>
          <pc:docMk/>
          <pc:sldMk cId="3643940043" sldId="604"/>
        </pc:sldMkLst>
      </pc:sldChg>
      <pc:sldChg chg="addSp delSp modSp add del">
        <pc:chgData name="Florian Heise" userId="d2b58c9edf3b2c05" providerId="LiveId" clId="{5B289D8D-A0A2-40B4-BFC8-1F6A5105A520}" dt="2021-04-08T21:22:22.004" v="78" actId="47"/>
        <pc:sldMkLst>
          <pc:docMk/>
          <pc:sldMk cId="360927505" sldId="605"/>
        </pc:sldMkLst>
        <pc:graphicFrameChg chg="add del mod">
          <ac:chgData name="Florian Heise" userId="d2b58c9edf3b2c05" providerId="LiveId" clId="{5B289D8D-A0A2-40B4-BFC8-1F6A5105A520}" dt="2021-04-08T21:22:16.008" v="76"/>
          <ac:graphicFrameMkLst>
            <pc:docMk/>
            <pc:sldMk cId="360927505" sldId="605"/>
            <ac:graphicFrameMk id="4" creationId="{AEAF8BA5-A543-4673-AC9E-2CCB9514E6D4}"/>
          </ac:graphicFrameMkLst>
        </pc:graphicFrameChg>
      </pc:sldChg>
      <pc:sldChg chg="add">
        <pc:chgData name="Florian Heise" userId="d2b58c9edf3b2c05" providerId="LiveId" clId="{5B289D8D-A0A2-40B4-BFC8-1F6A5105A520}" dt="2021-04-08T20:55:20.720" v="69"/>
        <pc:sldMkLst>
          <pc:docMk/>
          <pc:sldMk cId="3437920772" sldId="606"/>
        </pc:sldMkLst>
      </pc:sldChg>
      <pc:sldChg chg="add del">
        <pc:chgData name="Florian Heise" userId="d2b58c9edf3b2c05" providerId="LiveId" clId="{5B289D8D-A0A2-40B4-BFC8-1F6A5105A520}" dt="2021-04-08T21:22:21.010" v="77"/>
        <pc:sldMkLst>
          <pc:docMk/>
          <pc:sldMk cId="2568858257" sldId="630"/>
        </pc:sldMkLst>
      </pc:sldChg>
      <pc:sldChg chg="add">
        <pc:chgData name="Florian Heise" userId="d2b58c9edf3b2c05" providerId="LiveId" clId="{5B289D8D-A0A2-40B4-BFC8-1F6A5105A520}" dt="2021-04-08T22:57:15.975" v="127"/>
        <pc:sldMkLst>
          <pc:docMk/>
          <pc:sldMk cId="2366465204" sldId="636"/>
        </pc:sldMkLst>
      </pc:sldChg>
      <pc:sldChg chg="add">
        <pc:chgData name="Florian Heise" userId="d2b58c9edf3b2c05" providerId="LiveId" clId="{5B289D8D-A0A2-40B4-BFC8-1F6A5105A520}" dt="2021-04-08T22:57:15.975" v="127"/>
        <pc:sldMkLst>
          <pc:docMk/>
          <pc:sldMk cId="3174440080" sldId="637"/>
        </pc:sldMkLst>
      </pc:sldChg>
      <pc:sldChg chg="addSp delSp modSp add">
        <pc:chgData name="Florian Heise" userId="d2b58c9edf3b2c05" providerId="LiveId" clId="{5B289D8D-A0A2-40B4-BFC8-1F6A5105A520}" dt="2021-04-09T01:45:09.547" v="146"/>
        <pc:sldMkLst>
          <pc:docMk/>
          <pc:sldMk cId="2950270535" sldId="638"/>
        </pc:sldMkLst>
        <pc:picChg chg="add del mod">
          <ac:chgData name="Florian Heise" userId="d2b58c9edf3b2c05" providerId="LiveId" clId="{5B289D8D-A0A2-40B4-BFC8-1F6A5105A520}" dt="2021-04-09T01:45:09.547" v="146"/>
          <ac:picMkLst>
            <pc:docMk/>
            <pc:sldMk cId="2950270535" sldId="638"/>
            <ac:picMk id="6" creationId="{D297D8B5-DF7D-49DD-AAF7-BCCE9C6346D3}"/>
          </ac:picMkLst>
        </pc:picChg>
      </pc:sldChg>
      <pc:sldChg chg="add">
        <pc:chgData name="Florian Heise" userId="d2b58c9edf3b2c05" providerId="LiveId" clId="{5B289D8D-A0A2-40B4-BFC8-1F6A5105A520}" dt="2021-04-08T22:57:15.975" v="127"/>
        <pc:sldMkLst>
          <pc:docMk/>
          <pc:sldMk cId="2352178206" sldId="639"/>
        </pc:sldMkLst>
      </pc:sldChg>
      <pc:sldChg chg="add">
        <pc:chgData name="Florian Heise" userId="d2b58c9edf3b2c05" providerId="LiveId" clId="{5B289D8D-A0A2-40B4-BFC8-1F6A5105A520}" dt="2021-04-08T22:57:15.975" v="127"/>
        <pc:sldMkLst>
          <pc:docMk/>
          <pc:sldMk cId="4109784824" sldId="640"/>
        </pc:sldMkLst>
      </pc:sldChg>
      <pc:sldChg chg="modSp add mod">
        <pc:chgData name="Florian Heise" userId="d2b58c9edf3b2c05" providerId="LiveId" clId="{5B289D8D-A0A2-40B4-BFC8-1F6A5105A520}" dt="2021-04-09T01:41:39.744" v="132" actId="27636"/>
        <pc:sldMkLst>
          <pc:docMk/>
          <pc:sldMk cId="3162351469" sldId="653"/>
        </pc:sldMkLst>
        <pc:spChg chg="mod">
          <ac:chgData name="Florian Heise" userId="d2b58c9edf3b2c05" providerId="LiveId" clId="{5B289D8D-A0A2-40B4-BFC8-1F6A5105A520}" dt="2021-04-09T01:41:39.744" v="132" actId="27636"/>
          <ac:spMkLst>
            <pc:docMk/>
            <pc:sldMk cId="3162351469" sldId="653"/>
            <ac:spMk id="7" creationId="{26F784D4-8FD8-4FF4-99FE-D2A4085ABE28}"/>
          </ac:spMkLst>
        </pc:spChg>
      </pc:sldChg>
      <pc:sldChg chg="modSp add mod">
        <pc:chgData name="Florian Heise" userId="d2b58c9edf3b2c05" providerId="LiveId" clId="{5B289D8D-A0A2-40B4-BFC8-1F6A5105A520}" dt="2021-04-09T01:41:39.757" v="133" actId="27636"/>
        <pc:sldMkLst>
          <pc:docMk/>
          <pc:sldMk cId="1872668849" sldId="654"/>
        </pc:sldMkLst>
        <pc:spChg chg="mod">
          <ac:chgData name="Florian Heise" userId="d2b58c9edf3b2c05" providerId="LiveId" clId="{5B289D8D-A0A2-40B4-BFC8-1F6A5105A520}" dt="2021-04-09T01:41:39.757" v="133" actId="27636"/>
          <ac:spMkLst>
            <pc:docMk/>
            <pc:sldMk cId="1872668849" sldId="654"/>
            <ac:spMk id="4" creationId="{EE69E7E3-38A0-444B-BDA0-7F921221FEE8}"/>
          </ac:spMkLst>
        </pc:spChg>
      </pc:sldChg>
      <pc:sldChg chg="modSp add mod">
        <pc:chgData name="Florian Heise" userId="d2b58c9edf3b2c05" providerId="LiveId" clId="{5B289D8D-A0A2-40B4-BFC8-1F6A5105A520}" dt="2021-04-09T01:41:39.708" v="131" actId="27636"/>
        <pc:sldMkLst>
          <pc:docMk/>
          <pc:sldMk cId="2157258664" sldId="656"/>
        </pc:sldMkLst>
        <pc:spChg chg="mod">
          <ac:chgData name="Florian Heise" userId="d2b58c9edf3b2c05" providerId="LiveId" clId="{5B289D8D-A0A2-40B4-BFC8-1F6A5105A520}" dt="2021-04-09T01:41:39.708" v="131" actId="27636"/>
          <ac:spMkLst>
            <pc:docMk/>
            <pc:sldMk cId="2157258664" sldId="656"/>
            <ac:spMk id="7" creationId="{C2FAB826-4770-4F2E-AAF5-649875CF1687}"/>
          </ac:spMkLst>
        </pc:spChg>
      </pc:sldChg>
      <pc:sldChg chg="modSp add mod">
        <pc:chgData name="Florian Heise" userId="d2b58c9edf3b2c05" providerId="LiveId" clId="{5B289D8D-A0A2-40B4-BFC8-1F6A5105A520}" dt="2021-04-09T01:41:39.773" v="134" actId="27636"/>
        <pc:sldMkLst>
          <pc:docMk/>
          <pc:sldMk cId="521782843" sldId="660"/>
        </pc:sldMkLst>
        <pc:spChg chg="mod">
          <ac:chgData name="Florian Heise" userId="d2b58c9edf3b2c05" providerId="LiveId" clId="{5B289D8D-A0A2-40B4-BFC8-1F6A5105A520}" dt="2021-04-09T01:41:39.773" v="134" actId="27636"/>
          <ac:spMkLst>
            <pc:docMk/>
            <pc:sldMk cId="521782843" sldId="660"/>
            <ac:spMk id="4" creationId="{969840C4-0234-402A-8FBC-8653B8DCA4B4}"/>
          </ac:spMkLst>
        </pc:spChg>
      </pc:sldChg>
      <pc:sldChg chg="modSp add mod">
        <pc:chgData name="Florian Heise" userId="d2b58c9edf3b2c05" providerId="LiveId" clId="{5B289D8D-A0A2-40B4-BFC8-1F6A5105A520}" dt="2021-04-09T01:42:40.176" v="139" actId="27636"/>
        <pc:sldMkLst>
          <pc:docMk/>
          <pc:sldMk cId="297474807" sldId="664"/>
        </pc:sldMkLst>
        <pc:spChg chg="mod">
          <ac:chgData name="Florian Heise" userId="d2b58c9edf3b2c05" providerId="LiveId" clId="{5B289D8D-A0A2-40B4-BFC8-1F6A5105A520}" dt="2021-04-09T01:42:40.176" v="139" actId="27636"/>
          <ac:spMkLst>
            <pc:docMk/>
            <pc:sldMk cId="297474807" sldId="664"/>
            <ac:spMk id="4" creationId="{B660107E-0A3E-492F-8F6A-EB37A200B3AC}"/>
          </ac:spMkLst>
        </pc:spChg>
      </pc:sldChg>
      <pc:sldChg chg="modSp add mod">
        <pc:chgData name="Florian Heise" userId="d2b58c9edf3b2c05" providerId="LiveId" clId="{5B289D8D-A0A2-40B4-BFC8-1F6A5105A520}" dt="2021-04-09T01:42:40.206" v="140" actId="27636"/>
        <pc:sldMkLst>
          <pc:docMk/>
          <pc:sldMk cId="2325325169" sldId="666"/>
        </pc:sldMkLst>
        <pc:spChg chg="mod">
          <ac:chgData name="Florian Heise" userId="d2b58c9edf3b2c05" providerId="LiveId" clId="{5B289D8D-A0A2-40B4-BFC8-1F6A5105A520}" dt="2021-04-09T01:42:40.206" v="140" actId="27636"/>
          <ac:spMkLst>
            <pc:docMk/>
            <pc:sldMk cId="2325325169" sldId="666"/>
            <ac:spMk id="4" creationId="{B9946191-416D-405F-88DC-3236C97B87E8}"/>
          </ac:spMkLst>
        </pc:spChg>
      </pc:sldChg>
      <pc:sldChg chg="add del ord">
        <pc:chgData name="Florian Heise" userId="d2b58c9edf3b2c05" providerId="LiveId" clId="{5B289D8D-A0A2-40B4-BFC8-1F6A5105A520}" dt="2021-04-09T01:45:24.830" v="149"/>
        <pc:sldMkLst>
          <pc:docMk/>
          <pc:sldMk cId="2641433645" sldId="668"/>
        </pc:sldMkLst>
      </pc:sldChg>
      <pc:sldChg chg="add">
        <pc:chgData name="Florian Heise" userId="d2b58c9edf3b2c05" providerId="LiveId" clId="{5B289D8D-A0A2-40B4-BFC8-1F6A5105A520}" dt="2021-04-09T01:41:57.542" v="137"/>
        <pc:sldMkLst>
          <pc:docMk/>
          <pc:sldMk cId="3432056720" sldId="672"/>
        </pc:sldMkLst>
      </pc:sldChg>
      <pc:sldChg chg="add">
        <pc:chgData name="Florian Heise" userId="d2b58c9edf3b2c05" providerId="LiveId" clId="{5B289D8D-A0A2-40B4-BFC8-1F6A5105A520}" dt="2021-04-09T01:41:57.542" v="137"/>
        <pc:sldMkLst>
          <pc:docMk/>
          <pc:sldMk cId="3744603120" sldId="673"/>
        </pc:sldMkLst>
      </pc:sldChg>
      <pc:sldChg chg="add">
        <pc:chgData name="Florian Heise" userId="d2b58c9edf3b2c05" providerId="LiveId" clId="{5B289D8D-A0A2-40B4-BFC8-1F6A5105A520}" dt="2021-04-09T01:41:57.542" v="137"/>
        <pc:sldMkLst>
          <pc:docMk/>
          <pc:sldMk cId="2743250843" sldId="674"/>
        </pc:sldMkLst>
      </pc:sldChg>
      <pc:sldChg chg="add">
        <pc:chgData name="Florian Heise" userId="d2b58c9edf3b2c05" providerId="LiveId" clId="{5B289D8D-A0A2-40B4-BFC8-1F6A5105A520}" dt="2021-04-09T01:41:57.542" v="137"/>
        <pc:sldMkLst>
          <pc:docMk/>
          <pc:sldMk cId="687167292" sldId="675"/>
        </pc:sldMkLst>
      </pc:sldChg>
      <pc:sldChg chg="add">
        <pc:chgData name="Florian Heise" userId="d2b58c9edf3b2c05" providerId="LiveId" clId="{5B289D8D-A0A2-40B4-BFC8-1F6A5105A520}" dt="2021-04-09T01:41:57.542" v="137"/>
        <pc:sldMkLst>
          <pc:docMk/>
          <pc:sldMk cId="3243459877" sldId="676"/>
        </pc:sldMkLst>
      </pc:sldChg>
      <pc:sldChg chg="add">
        <pc:chgData name="Florian Heise" userId="d2b58c9edf3b2c05" providerId="LiveId" clId="{5B289D8D-A0A2-40B4-BFC8-1F6A5105A520}" dt="2021-04-09T11:45:18.826" v="150"/>
        <pc:sldMkLst>
          <pc:docMk/>
          <pc:sldMk cId="4130996801" sldId="678"/>
        </pc:sldMkLst>
      </pc:sldChg>
      <pc:sldChg chg="add">
        <pc:chgData name="Florian Heise" userId="d2b58c9edf3b2c05" providerId="LiveId" clId="{5B289D8D-A0A2-40B4-BFC8-1F6A5105A520}" dt="2021-04-09T11:45:18.826" v="150"/>
        <pc:sldMkLst>
          <pc:docMk/>
          <pc:sldMk cId="2051325551" sldId="680"/>
        </pc:sldMkLst>
      </pc:sldChg>
      <pc:sldChg chg="addSp delSp modSp new mod">
        <pc:chgData name="Florian Heise" userId="d2b58c9edf3b2c05" providerId="LiveId" clId="{5B289D8D-A0A2-40B4-BFC8-1F6A5105A520}" dt="2021-04-09T11:52:16.142" v="233" actId="20577"/>
        <pc:sldMkLst>
          <pc:docMk/>
          <pc:sldMk cId="880180754" sldId="681"/>
        </pc:sldMkLst>
        <pc:spChg chg="mod">
          <ac:chgData name="Florian Heise" userId="d2b58c9edf3b2c05" providerId="LiveId" clId="{5B289D8D-A0A2-40B4-BFC8-1F6A5105A520}" dt="2021-04-09T11:52:16.142" v="233" actId="20577"/>
          <ac:spMkLst>
            <pc:docMk/>
            <pc:sldMk cId="880180754" sldId="681"/>
            <ac:spMk id="2" creationId="{ADEAAF23-16AE-4DFF-A712-4CE723171619}"/>
          </ac:spMkLst>
        </pc:spChg>
        <pc:spChg chg="del">
          <ac:chgData name="Florian Heise" userId="d2b58c9edf3b2c05" providerId="LiveId" clId="{5B289D8D-A0A2-40B4-BFC8-1F6A5105A520}" dt="2021-04-09T11:50:18.152" v="152" actId="22"/>
          <ac:spMkLst>
            <pc:docMk/>
            <pc:sldMk cId="880180754" sldId="681"/>
            <ac:spMk id="3" creationId="{D984FD96-C05B-4DC0-955E-DA93F68616BC}"/>
          </ac:spMkLst>
        </pc:spChg>
        <pc:picChg chg="add mod ord">
          <ac:chgData name="Florian Heise" userId="d2b58c9edf3b2c05" providerId="LiveId" clId="{5B289D8D-A0A2-40B4-BFC8-1F6A5105A520}" dt="2021-04-09T11:50:24.233" v="154" actId="1076"/>
          <ac:picMkLst>
            <pc:docMk/>
            <pc:sldMk cId="880180754" sldId="681"/>
            <ac:picMk id="6" creationId="{82F97DAB-DB8C-4C5D-A52D-5ECDB6444EEE}"/>
          </ac:picMkLst>
        </pc:picChg>
      </pc:sldChg>
      <pc:sldChg chg="add">
        <pc:chgData name="Florian Heise" userId="d2b58c9edf3b2c05" providerId="LiveId" clId="{5B289D8D-A0A2-40B4-BFC8-1F6A5105A520}" dt="2021-04-11T21:24:27.322" v="236"/>
        <pc:sldMkLst>
          <pc:docMk/>
          <pc:sldMk cId="1527662930" sldId="703"/>
        </pc:sldMkLst>
      </pc:sldChg>
    </pc:docChg>
  </pc:docChgLst>
</pc:chgInfo>
</file>

<file path=ppt/charts/_rels/chart1.xml.rels><?xml version="1.0" encoding="UTF-8" standalone="yes"?>
<Relationships xmlns="http://schemas.openxmlformats.org/package/2006/relationships"><Relationship Id="rId3" Type="http://schemas.openxmlformats.org/officeDocument/2006/relationships/oleObject" Target="https://d.docs.live.net/d2b58c9edf3b2c05/_Powerpoint%20Master/Excel%20Files/Insolvency%20Data.xlsx" TargetMode="External"/><Relationship Id="rId2" Type="http://schemas.microsoft.com/office/2011/relationships/chartColorStyle" Target="colors3.xml"/><Relationship Id="rId1" Type="http://schemas.microsoft.com/office/2011/relationships/chartStyle" Target="style3.xml"/></Relationships>
</file>

<file path=ppt/charts/_rels/chart2.xml.rels><?xml version="1.0" encoding="UTF-8" standalone="yes"?>
<Relationships xmlns="http://schemas.openxmlformats.org/package/2006/relationships"><Relationship Id="rId3" Type="http://schemas.openxmlformats.org/officeDocument/2006/relationships/oleObject" Target="file:///\\192.168.20.11\HeiseSays\_Insolvence%20Data\ASIC%20Insolvency%20Data%20Update%20March%202021.xlsx" TargetMode="External"/><Relationship Id="rId2" Type="http://schemas.microsoft.com/office/2011/relationships/chartColorStyle" Target="colors8.xml"/><Relationship Id="rId1" Type="http://schemas.microsoft.com/office/2011/relationships/chartStyle" Target="style8.xml"/></Relationships>
</file>

<file path=ppt/charts/_rels/chartEx1.xml.rels><?xml version="1.0" encoding="UTF-8" standalone="yes"?>
<Relationships xmlns="http://schemas.openxmlformats.org/package/2006/relationships"><Relationship Id="rId3" Type="http://schemas.microsoft.com/office/2011/relationships/chartColorStyle" Target="colors1.xml"/><Relationship Id="rId2" Type="http://schemas.microsoft.com/office/2011/relationships/chartStyle" Target="style1.xml"/><Relationship Id="rId1" Type="http://schemas.openxmlformats.org/officeDocument/2006/relationships/oleObject" Target="https://d.docs.live.net/d2b58c9edf3b2c05/_Powerpoint%20Master/Excel%20Files/HomeBuilder.xlsx" TargetMode="External"/></Relationships>
</file>

<file path=ppt/charts/_rels/chartEx2.xml.rels><?xml version="1.0" encoding="UTF-8" standalone="yes"?>
<Relationships xmlns="http://schemas.openxmlformats.org/package/2006/relationships"><Relationship Id="rId3" Type="http://schemas.microsoft.com/office/2011/relationships/chartColorStyle" Target="colors2.xml"/><Relationship Id="rId2" Type="http://schemas.microsoft.com/office/2011/relationships/chartStyle" Target="style2.xml"/><Relationship Id="rId1" Type="http://schemas.openxmlformats.org/officeDocument/2006/relationships/oleObject" Target="https://d.docs.live.net/d2b58c9edf3b2c05/_Powerpoint%20Master/Excel%20Files/HomeBuilder.xlsx" TargetMode="External"/></Relationships>
</file>

<file path=ppt/charts/_rels/chartEx3.xml.rels><?xml version="1.0" encoding="UTF-8" standalone="yes"?>
<Relationships xmlns="http://schemas.openxmlformats.org/package/2006/relationships"><Relationship Id="rId3" Type="http://schemas.microsoft.com/office/2011/relationships/chartColorStyle" Target="colors4.xml"/><Relationship Id="rId2" Type="http://schemas.microsoft.com/office/2011/relationships/chartStyle" Target="style4.xml"/><Relationship Id="rId1" Type="http://schemas.openxmlformats.org/officeDocument/2006/relationships/oleObject" Target="https://d.docs.live.net/d2b58c9edf3b2c05/_Powerpoint%20Master/Excel%20Files/Insolvency%20Data.xlsx" TargetMode="External"/></Relationships>
</file>

<file path=ppt/charts/_rels/chartEx4.xml.rels><?xml version="1.0" encoding="UTF-8" standalone="yes"?>
<Relationships xmlns="http://schemas.openxmlformats.org/package/2006/relationships"><Relationship Id="rId3" Type="http://schemas.microsoft.com/office/2011/relationships/chartColorStyle" Target="colors5.xml"/><Relationship Id="rId2" Type="http://schemas.microsoft.com/office/2011/relationships/chartStyle" Target="style5.xml"/><Relationship Id="rId1" Type="http://schemas.openxmlformats.org/officeDocument/2006/relationships/oleObject" Target="https://d.docs.live.net/d2b58c9edf3b2c05/_Powerpoint%20Master/Excel%20Files/Insolvency%20Data.xlsx" TargetMode="External"/></Relationships>
</file>

<file path=ppt/charts/_rels/chartEx5.xml.rels><?xml version="1.0" encoding="UTF-8" standalone="yes"?>
<Relationships xmlns="http://schemas.openxmlformats.org/package/2006/relationships"><Relationship Id="rId3" Type="http://schemas.microsoft.com/office/2011/relationships/chartColorStyle" Target="colors6.xml"/><Relationship Id="rId2" Type="http://schemas.microsoft.com/office/2011/relationships/chartStyle" Target="style6.xml"/><Relationship Id="rId1" Type="http://schemas.openxmlformats.org/officeDocument/2006/relationships/oleObject" Target="https://d.docs.live.net/d2b58c9edf3b2c05/_Powerpoint%20Master/Excel%20Files/&#127969;%20First%20Home%20Buyers%20Time%20is%20Running%20Out.xlsx" TargetMode="External"/></Relationships>
</file>

<file path=ppt/charts/_rels/chartEx6.xml.rels><?xml version="1.0" encoding="UTF-8" standalone="yes"?>
<Relationships xmlns="http://schemas.openxmlformats.org/package/2006/relationships"><Relationship Id="rId3" Type="http://schemas.microsoft.com/office/2011/relationships/chartColorStyle" Target="colors7.xml"/><Relationship Id="rId2" Type="http://schemas.microsoft.com/office/2011/relationships/chartStyle" Target="style7.xml"/><Relationship Id="rId1" Type="http://schemas.openxmlformats.org/officeDocument/2006/relationships/oleObject" Target="https://d.docs.live.net/d2b58c9edf3b2c05/_Powerpoint%20Master/Excel%20Files/&#127969;%20First%20Home%20Buyers%20Time%20is%20Running%20Out.xlsx" TargetMode="External"/></Relationships>
</file>

<file path=ppt/charts/_rels/chartEx7.xml.rels><?xml version="1.0" encoding="UTF-8" standalone="yes"?>
<Relationships xmlns="http://schemas.openxmlformats.org/package/2006/relationships"><Relationship Id="rId3" Type="http://schemas.microsoft.com/office/2011/relationships/chartColorStyle" Target="colors9.xml"/><Relationship Id="rId2" Type="http://schemas.microsoft.com/office/2011/relationships/chartStyle" Target="style9.xml"/><Relationship Id="rId1" Type="http://schemas.openxmlformats.org/officeDocument/2006/relationships/oleObject" Target="file:///\\192.168.20.11\HeiseSays\_Insolvence%20Data\ASIC%20Insolvency%20Data%20Update%20March%202021.xlsx" TargetMode="External"/></Relationships>
</file>

<file path=ppt/charts/_rels/chartEx8.xml.rels><?xml version="1.0" encoding="UTF-8" standalone="yes"?>
<Relationships xmlns="http://schemas.openxmlformats.org/package/2006/relationships"><Relationship Id="rId3" Type="http://schemas.microsoft.com/office/2011/relationships/chartColorStyle" Target="colors10.xml"/><Relationship Id="rId2" Type="http://schemas.microsoft.com/office/2011/relationships/chartStyle" Target="style10.xml"/><Relationship Id="rId1" Type="http://schemas.openxmlformats.org/officeDocument/2006/relationships/oleObject" Target="https://d.docs.live.net/d2b58c9edf3b2c05/_Powerpoint%20Master/Excel%20Files/JobKeeper-data-201021.xlsx" TargetMode="External"/></Relationships>
</file>

<file path=ppt/charts/_rels/chartEx9.xml.rels><?xml version="1.0" encoding="UTF-8" standalone="yes"?>
<Relationships xmlns="http://schemas.openxmlformats.org/package/2006/relationships"><Relationship Id="rId3" Type="http://schemas.microsoft.com/office/2011/relationships/chartColorStyle" Target="colors11.xml"/><Relationship Id="rId2" Type="http://schemas.microsoft.com/office/2011/relationships/chartStyle" Target="style11.xml"/><Relationship Id="rId1" Type="http://schemas.openxmlformats.org/officeDocument/2006/relationships/oleObject" Target="https://d.docs.live.net/d2b58c9edf3b2c05/_Powerpoint%20Master/Excel%20Files/JobKeeper-data-201021.xlsx" TargetMode="Externa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AU"/>
              <a:t>Companies Entering</a:t>
            </a:r>
            <a:r>
              <a:rPr lang="en-AU" baseline="0"/>
              <a:t> External Administration</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lineChart>
        <c:grouping val="standard"/>
        <c:varyColors val="0"/>
        <c:ser>
          <c:idx val="0"/>
          <c:order val="0"/>
          <c:spPr>
            <a:ln w="28575" cap="rnd">
              <a:solidFill>
                <a:schemeClr val="accent1"/>
              </a:solidFill>
              <a:round/>
            </a:ln>
            <a:effectLst/>
          </c:spPr>
          <c:marker>
            <c:symbol val="none"/>
          </c:marker>
          <c:trendline>
            <c:spPr>
              <a:ln w="19050" cap="rnd">
                <a:solidFill>
                  <a:schemeClr val="accent1"/>
                </a:solidFill>
                <a:prstDash val="sysDot"/>
              </a:ln>
              <a:effectLst/>
            </c:spPr>
            <c:trendlineType val="linear"/>
            <c:dispRSqr val="0"/>
            <c:dispEq val="0"/>
          </c:trendline>
          <c:cat>
            <c:strRef>
              <c:f>ASIC!$A$73:$A$126</c:f>
              <c:strCache>
                <c:ptCount val="54"/>
                <c:pt idx="0">
                  <c:v>September 07-08</c:v>
                </c:pt>
                <c:pt idx="1">
                  <c:v>December 07-08</c:v>
                </c:pt>
                <c:pt idx="2">
                  <c:v>March 07-08</c:v>
                </c:pt>
                <c:pt idx="3">
                  <c:v>June 07-08</c:v>
                </c:pt>
                <c:pt idx="4">
                  <c:v>September 08-09</c:v>
                </c:pt>
                <c:pt idx="5">
                  <c:v>December 08-09</c:v>
                </c:pt>
                <c:pt idx="6">
                  <c:v>March 08-09</c:v>
                </c:pt>
                <c:pt idx="7">
                  <c:v>June 08-09</c:v>
                </c:pt>
                <c:pt idx="8">
                  <c:v>September 09-10</c:v>
                </c:pt>
                <c:pt idx="9">
                  <c:v>December 09-10</c:v>
                </c:pt>
                <c:pt idx="10">
                  <c:v>March 09-10</c:v>
                </c:pt>
                <c:pt idx="11">
                  <c:v>June 09-10</c:v>
                </c:pt>
                <c:pt idx="12">
                  <c:v>September 10-11</c:v>
                </c:pt>
                <c:pt idx="13">
                  <c:v>December 10-11</c:v>
                </c:pt>
                <c:pt idx="14">
                  <c:v>March 10-11</c:v>
                </c:pt>
                <c:pt idx="15">
                  <c:v>June 10-11</c:v>
                </c:pt>
                <c:pt idx="16">
                  <c:v>September 11-12</c:v>
                </c:pt>
                <c:pt idx="17">
                  <c:v>December 11-12</c:v>
                </c:pt>
                <c:pt idx="18">
                  <c:v>March 11-12</c:v>
                </c:pt>
                <c:pt idx="19">
                  <c:v>June 11-12</c:v>
                </c:pt>
                <c:pt idx="20">
                  <c:v>September 12-13</c:v>
                </c:pt>
                <c:pt idx="21">
                  <c:v>December 12-13</c:v>
                </c:pt>
                <c:pt idx="22">
                  <c:v>March 12-13</c:v>
                </c:pt>
                <c:pt idx="23">
                  <c:v>June 12-13</c:v>
                </c:pt>
                <c:pt idx="24">
                  <c:v>September 13-14</c:v>
                </c:pt>
                <c:pt idx="25">
                  <c:v>December 13-14</c:v>
                </c:pt>
                <c:pt idx="26">
                  <c:v>March 13-14</c:v>
                </c:pt>
                <c:pt idx="27">
                  <c:v>June 13-14</c:v>
                </c:pt>
                <c:pt idx="28">
                  <c:v>September 14-15</c:v>
                </c:pt>
                <c:pt idx="29">
                  <c:v>December 14-15</c:v>
                </c:pt>
                <c:pt idx="30">
                  <c:v>March 14-15</c:v>
                </c:pt>
                <c:pt idx="31">
                  <c:v>June 14-15</c:v>
                </c:pt>
                <c:pt idx="32">
                  <c:v>September 15-16</c:v>
                </c:pt>
                <c:pt idx="33">
                  <c:v>December 15-16</c:v>
                </c:pt>
                <c:pt idx="34">
                  <c:v>March 15-16</c:v>
                </c:pt>
                <c:pt idx="35">
                  <c:v>June 15-16</c:v>
                </c:pt>
                <c:pt idx="36">
                  <c:v>September 16-17</c:v>
                </c:pt>
                <c:pt idx="37">
                  <c:v>December 16-17</c:v>
                </c:pt>
                <c:pt idx="38">
                  <c:v>March 16-17</c:v>
                </c:pt>
                <c:pt idx="39">
                  <c:v>June 16-17</c:v>
                </c:pt>
                <c:pt idx="40">
                  <c:v>September 17-18</c:v>
                </c:pt>
                <c:pt idx="41">
                  <c:v>December 17-18</c:v>
                </c:pt>
                <c:pt idx="42">
                  <c:v>March 17-18</c:v>
                </c:pt>
                <c:pt idx="43">
                  <c:v>June 17-18</c:v>
                </c:pt>
                <c:pt idx="44">
                  <c:v>September 18-19</c:v>
                </c:pt>
                <c:pt idx="45">
                  <c:v>December 18-19</c:v>
                </c:pt>
                <c:pt idx="46">
                  <c:v>March 18-19</c:v>
                </c:pt>
                <c:pt idx="47">
                  <c:v>June 18-19</c:v>
                </c:pt>
                <c:pt idx="48">
                  <c:v>September 19-20</c:v>
                </c:pt>
                <c:pt idx="49">
                  <c:v>December 19-20</c:v>
                </c:pt>
                <c:pt idx="50">
                  <c:v>March 19-20</c:v>
                </c:pt>
                <c:pt idx="51">
                  <c:v>June 19-20</c:v>
                </c:pt>
                <c:pt idx="52">
                  <c:v>September 20-21</c:v>
                </c:pt>
                <c:pt idx="53">
                  <c:v>December 20-21</c:v>
                </c:pt>
              </c:strCache>
            </c:strRef>
          </c:cat>
          <c:val>
            <c:numRef>
              <c:f>ASIC!$J$73:$J$126</c:f>
              <c:numCache>
                <c:formatCode>General</c:formatCode>
                <c:ptCount val="54"/>
                <c:pt idx="0">
                  <c:v>2036</c:v>
                </c:pt>
                <c:pt idx="1">
                  <c:v>1904</c:v>
                </c:pt>
                <c:pt idx="2">
                  <c:v>1746</c:v>
                </c:pt>
                <c:pt idx="3">
                  <c:v>2221</c:v>
                </c:pt>
                <c:pt idx="4">
                  <c:v>2475</c:v>
                </c:pt>
                <c:pt idx="5">
                  <c:v>2671</c:v>
                </c:pt>
                <c:pt idx="6">
                  <c:v>2408</c:v>
                </c:pt>
                <c:pt idx="7">
                  <c:v>2451</c:v>
                </c:pt>
                <c:pt idx="8">
                  <c:v>2353</c:v>
                </c:pt>
                <c:pt idx="9">
                  <c:v>2225</c:v>
                </c:pt>
                <c:pt idx="10">
                  <c:v>2204</c:v>
                </c:pt>
                <c:pt idx="11">
                  <c:v>2499</c:v>
                </c:pt>
                <c:pt idx="12">
                  <c:v>2502</c:v>
                </c:pt>
                <c:pt idx="13">
                  <c:v>2396</c:v>
                </c:pt>
                <c:pt idx="14">
                  <c:v>2275</c:v>
                </c:pt>
                <c:pt idx="15">
                  <c:v>2656</c:v>
                </c:pt>
                <c:pt idx="16">
                  <c:v>2961</c:v>
                </c:pt>
                <c:pt idx="17">
                  <c:v>2589</c:v>
                </c:pt>
                <c:pt idx="18">
                  <c:v>2655</c:v>
                </c:pt>
                <c:pt idx="19">
                  <c:v>2552</c:v>
                </c:pt>
                <c:pt idx="20">
                  <c:v>2807</c:v>
                </c:pt>
                <c:pt idx="21">
                  <c:v>2618</c:v>
                </c:pt>
                <c:pt idx="22">
                  <c:v>2506</c:v>
                </c:pt>
                <c:pt idx="23">
                  <c:v>2815</c:v>
                </c:pt>
                <c:pt idx="24">
                  <c:v>2948</c:v>
                </c:pt>
                <c:pt idx="25">
                  <c:v>2552</c:v>
                </c:pt>
                <c:pt idx="26">
                  <c:v>2014</c:v>
                </c:pt>
                <c:pt idx="27">
                  <c:v>2308</c:v>
                </c:pt>
                <c:pt idx="28">
                  <c:v>2469</c:v>
                </c:pt>
                <c:pt idx="29">
                  <c:v>2003</c:v>
                </c:pt>
                <c:pt idx="30">
                  <c:v>1971</c:v>
                </c:pt>
                <c:pt idx="31">
                  <c:v>2734</c:v>
                </c:pt>
                <c:pt idx="32">
                  <c:v>2960</c:v>
                </c:pt>
                <c:pt idx="33">
                  <c:v>2499</c:v>
                </c:pt>
                <c:pt idx="34">
                  <c:v>2106</c:v>
                </c:pt>
                <c:pt idx="35">
                  <c:v>2283</c:v>
                </c:pt>
                <c:pt idx="36">
                  <c:v>2299</c:v>
                </c:pt>
                <c:pt idx="37">
                  <c:v>1817</c:v>
                </c:pt>
                <c:pt idx="38">
                  <c:v>1717</c:v>
                </c:pt>
                <c:pt idx="39">
                  <c:v>2198</c:v>
                </c:pt>
                <c:pt idx="40">
                  <c:v>2087</c:v>
                </c:pt>
                <c:pt idx="41">
                  <c:v>1809</c:v>
                </c:pt>
                <c:pt idx="42">
                  <c:v>1813</c:v>
                </c:pt>
                <c:pt idx="43">
                  <c:v>2038</c:v>
                </c:pt>
                <c:pt idx="44">
                  <c:v>2182</c:v>
                </c:pt>
                <c:pt idx="45">
                  <c:v>2011</c:v>
                </c:pt>
                <c:pt idx="46">
                  <c:v>1817</c:v>
                </c:pt>
                <c:pt idx="47">
                  <c:v>2095</c:v>
                </c:pt>
                <c:pt idx="48">
                  <c:v>2309</c:v>
                </c:pt>
                <c:pt idx="49">
                  <c:v>2103</c:v>
                </c:pt>
                <c:pt idx="50">
                  <c:v>1747</c:v>
                </c:pt>
                <c:pt idx="51">
                  <c:v>1203</c:v>
                </c:pt>
                <c:pt idx="52">
                  <c:v>946</c:v>
                </c:pt>
                <c:pt idx="53">
                  <c:v>1047</c:v>
                </c:pt>
              </c:numCache>
            </c:numRef>
          </c:val>
          <c:smooth val="0"/>
          <c:extLst>
            <c:ext xmlns:c16="http://schemas.microsoft.com/office/drawing/2014/chart" uri="{C3380CC4-5D6E-409C-BE32-E72D297353CC}">
              <c16:uniqueId val="{00000001-6505-429C-8C7C-5AE78536ED6D}"/>
            </c:ext>
          </c:extLst>
        </c:ser>
        <c:dLbls>
          <c:showLegendKey val="0"/>
          <c:showVal val="0"/>
          <c:showCatName val="0"/>
          <c:showSerName val="0"/>
          <c:showPercent val="0"/>
          <c:showBubbleSize val="0"/>
        </c:dLbls>
        <c:smooth val="0"/>
        <c:axId val="337789391"/>
        <c:axId val="683396463"/>
      </c:lineChart>
      <c:catAx>
        <c:axId val="33778939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683396463"/>
        <c:crosses val="autoZero"/>
        <c:auto val="1"/>
        <c:lblAlgn val="ctr"/>
        <c:lblOffset val="100"/>
        <c:noMultiLvlLbl val="0"/>
      </c:catAx>
      <c:valAx>
        <c:axId val="683396463"/>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3778939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AU"/>
              <a:t>Companies Entering</a:t>
            </a:r>
            <a:r>
              <a:rPr lang="en-AU" baseline="0"/>
              <a:t> External Administration</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plotArea>
      <c:layout>
        <c:manualLayout>
          <c:layoutTarget val="inner"/>
          <c:xMode val="edge"/>
          <c:yMode val="edge"/>
          <c:x val="5.1904517288310352E-2"/>
          <c:y val="8.9411817876264482E-2"/>
          <c:w val="0.93084058288212657"/>
          <c:h val="0.68594862182111449"/>
        </c:manualLayout>
      </c:layout>
      <c:lineChart>
        <c:grouping val="standard"/>
        <c:varyColors val="0"/>
        <c:ser>
          <c:idx val="0"/>
          <c:order val="0"/>
          <c:spPr>
            <a:ln w="28575" cap="rnd">
              <a:solidFill>
                <a:schemeClr val="accent1"/>
              </a:solidFill>
              <a:round/>
            </a:ln>
            <a:effectLst/>
          </c:spPr>
          <c:marker>
            <c:symbol val="none"/>
          </c:marker>
          <c:trendline>
            <c:spPr>
              <a:ln w="19050" cap="rnd">
                <a:solidFill>
                  <a:schemeClr val="accent1"/>
                </a:solidFill>
                <a:prstDash val="sysDot"/>
              </a:ln>
              <a:effectLst/>
            </c:spPr>
            <c:trendlineType val="linear"/>
            <c:dispRSqr val="0"/>
            <c:dispEq val="0"/>
          </c:trendline>
          <c:cat>
            <c:strRef>
              <c:f>ASIC!$A$73:$A$126</c:f>
              <c:strCache>
                <c:ptCount val="54"/>
                <c:pt idx="0">
                  <c:v>September 07-08</c:v>
                </c:pt>
                <c:pt idx="1">
                  <c:v>December 07-08</c:v>
                </c:pt>
                <c:pt idx="2">
                  <c:v>March 07-08</c:v>
                </c:pt>
                <c:pt idx="3">
                  <c:v>June 07-08</c:v>
                </c:pt>
                <c:pt idx="4">
                  <c:v>September 08-09</c:v>
                </c:pt>
                <c:pt idx="5">
                  <c:v>December 08-09</c:v>
                </c:pt>
                <c:pt idx="6">
                  <c:v>March 08-09</c:v>
                </c:pt>
                <c:pt idx="7">
                  <c:v>June 08-09</c:v>
                </c:pt>
                <c:pt idx="8">
                  <c:v>September 09-10</c:v>
                </c:pt>
                <c:pt idx="9">
                  <c:v>December 09-10</c:v>
                </c:pt>
                <c:pt idx="10">
                  <c:v>March 09-10</c:v>
                </c:pt>
                <c:pt idx="11">
                  <c:v>June 09-10</c:v>
                </c:pt>
                <c:pt idx="12">
                  <c:v>September 10-11</c:v>
                </c:pt>
                <c:pt idx="13">
                  <c:v>December 10-11</c:v>
                </c:pt>
                <c:pt idx="14">
                  <c:v>March 10-11</c:v>
                </c:pt>
                <c:pt idx="15">
                  <c:v>June 10-11</c:v>
                </c:pt>
                <c:pt idx="16">
                  <c:v>September 11-12</c:v>
                </c:pt>
                <c:pt idx="17">
                  <c:v>December 11-12</c:v>
                </c:pt>
                <c:pt idx="18">
                  <c:v>March 11-12</c:v>
                </c:pt>
                <c:pt idx="19">
                  <c:v>June 11-12</c:v>
                </c:pt>
                <c:pt idx="20">
                  <c:v>September 12-13</c:v>
                </c:pt>
                <c:pt idx="21">
                  <c:v>December 12-13</c:v>
                </c:pt>
                <c:pt idx="22">
                  <c:v>March 12-13</c:v>
                </c:pt>
                <c:pt idx="23">
                  <c:v>June 12-13</c:v>
                </c:pt>
                <c:pt idx="24">
                  <c:v>September 13-14</c:v>
                </c:pt>
                <c:pt idx="25">
                  <c:v>December 13-14</c:v>
                </c:pt>
                <c:pt idx="26">
                  <c:v>March 13-14</c:v>
                </c:pt>
                <c:pt idx="27">
                  <c:v>June 13-14</c:v>
                </c:pt>
                <c:pt idx="28">
                  <c:v>September 14-15</c:v>
                </c:pt>
                <c:pt idx="29">
                  <c:v>December 14-15</c:v>
                </c:pt>
                <c:pt idx="30">
                  <c:v>March 14-15</c:v>
                </c:pt>
                <c:pt idx="31">
                  <c:v>June 14-15</c:v>
                </c:pt>
                <c:pt idx="32">
                  <c:v>September 15-16</c:v>
                </c:pt>
                <c:pt idx="33">
                  <c:v>December 15-16</c:v>
                </c:pt>
                <c:pt idx="34">
                  <c:v>March 15-16</c:v>
                </c:pt>
                <c:pt idx="35">
                  <c:v>June 15-16</c:v>
                </c:pt>
                <c:pt idx="36">
                  <c:v>September 16-17</c:v>
                </c:pt>
                <c:pt idx="37">
                  <c:v>December 16-17</c:v>
                </c:pt>
                <c:pt idx="38">
                  <c:v>March 16-17</c:v>
                </c:pt>
                <c:pt idx="39">
                  <c:v>June 16-17</c:v>
                </c:pt>
                <c:pt idx="40">
                  <c:v>September 17-18</c:v>
                </c:pt>
                <c:pt idx="41">
                  <c:v>December 17-18</c:v>
                </c:pt>
                <c:pt idx="42">
                  <c:v>March 17-18</c:v>
                </c:pt>
                <c:pt idx="43">
                  <c:v>June 17-18</c:v>
                </c:pt>
                <c:pt idx="44">
                  <c:v>September 18-19</c:v>
                </c:pt>
                <c:pt idx="45">
                  <c:v>December 18-19</c:v>
                </c:pt>
                <c:pt idx="46">
                  <c:v>March 18-19</c:v>
                </c:pt>
                <c:pt idx="47">
                  <c:v>June 18-19</c:v>
                </c:pt>
                <c:pt idx="48">
                  <c:v>September 19-20</c:v>
                </c:pt>
                <c:pt idx="49">
                  <c:v>December 19-20</c:v>
                </c:pt>
                <c:pt idx="50">
                  <c:v>March 19-20</c:v>
                </c:pt>
                <c:pt idx="51">
                  <c:v>June 19-20</c:v>
                </c:pt>
                <c:pt idx="52">
                  <c:v>September 20-21</c:v>
                </c:pt>
                <c:pt idx="53">
                  <c:v>December 20-21</c:v>
                </c:pt>
              </c:strCache>
            </c:strRef>
          </c:cat>
          <c:val>
            <c:numRef>
              <c:f>ASIC!$J$73:$J$126</c:f>
              <c:numCache>
                <c:formatCode>General</c:formatCode>
                <c:ptCount val="54"/>
                <c:pt idx="0">
                  <c:v>2036</c:v>
                </c:pt>
                <c:pt idx="1">
                  <c:v>1904</c:v>
                </c:pt>
                <c:pt idx="2">
                  <c:v>1746</c:v>
                </c:pt>
                <c:pt idx="3">
                  <c:v>2221</c:v>
                </c:pt>
                <c:pt idx="4">
                  <c:v>2475</c:v>
                </c:pt>
                <c:pt idx="5">
                  <c:v>2671</c:v>
                </c:pt>
                <c:pt idx="6">
                  <c:v>2408</c:v>
                </c:pt>
                <c:pt idx="7">
                  <c:v>2451</c:v>
                </c:pt>
                <c:pt idx="8">
                  <c:v>2353</c:v>
                </c:pt>
                <c:pt idx="9">
                  <c:v>2225</c:v>
                </c:pt>
                <c:pt idx="10">
                  <c:v>2204</c:v>
                </c:pt>
                <c:pt idx="11">
                  <c:v>2499</c:v>
                </c:pt>
                <c:pt idx="12">
                  <c:v>2502</c:v>
                </c:pt>
                <c:pt idx="13">
                  <c:v>2396</c:v>
                </c:pt>
                <c:pt idx="14">
                  <c:v>2275</c:v>
                </c:pt>
                <c:pt idx="15">
                  <c:v>2656</c:v>
                </c:pt>
                <c:pt idx="16">
                  <c:v>2961</c:v>
                </c:pt>
                <c:pt idx="17">
                  <c:v>2589</c:v>
                </c:pt>
                <c:pt idx="18">
                  <c:v>2655</c:v>
                </c:pt>
                <c:pt idx="19">
                  <c:v>2552</c:v>
                </c:pt>
                <c:pt idx="20">
                  <c:v>2807</c:v>
                </c:pt>
                <c:pt idx="21">
                  <c:v>2618</c:v>
                </c:pt>
                <c:pt idx="22">
                  <c:v>2506</c:v>
                </c:pt>
                <c:pt idx="23">
                  <c:v>2815</c:v>
                </c:pt>
                <c:pt idx="24">
                  <c:v>2948</c:v>
                </c:pt>
                <c:pt idx="25">
                  <c:v>2552</c:v>
                </c:pt>
                <c:pt idx="26">
                  <c:v>2014</c:v>
                </c:pt>
                <c:pt idx="27">
                  <c:v>2308</c:v>
                </c:pt>
                <c:pt idx="28">
                  <c:v>2469</c:v>
                </c:pt>
                <c:pt idx="29">
                  <c:v>2003</c:v>
                </c:pt>
                <c:pt idx="30">
                  <c:v>1971</c:v>
                </c:pt>
                <c:pt idx="31">
                  <c:v>2734</c:v>
                </c:pt>
                <c:pt idx="32">
                  <c:v>2960</c:v>
                </c:pt>
                <c:pt idx="33">
                  <c:v>2499</c:v>
                </c:pt>
                <c:pt idx="34">
                  <c:v>2106</c:v>
                </c:pt>
                <c:pt idx="35">
                  <c:v>2283</c:v>
                </c:pt>
                <c:pt idx="36">
                  <c:v>2299</c:v>
                </c:pt>
                <c:pt idx="37">
                  <c:v>1817</c:v>
                </c:pt>
                <c:pt idx="38">
                  <c:v>1717</c:v>
                </c:pt>
                <c:pt idx="39">
                  <c:v>2198</c:v>
                </c:pt>
                <c:pt idx="40">
                  <c:v>2087</c:v>
                </c:pt>
                <c:pt idx="41">
                  <c:v>1809</c:v>
                </c:pt>
                <c:pt idx="42">
                  <c:v>1813</c:v>
                </c:pt>
                <c:pt idx="43">
                  <c:v>2038</c:v>
                </c:pt>
                <c:pt idx="44">
                  <c:v>2182</c:v>
                </c:pt>
                <c:pt idx="45">
                  <c:v>2011</c:v>
                </c:pt>
                <c:pt idx="46">
                  <c:v>1817</c:v>
                </c:pt>
                <c:pt idx="47">
                  <c:v>2095</c:v>
                </c:pt>
                <c:pt idx="48">
                  <c:v>2309</c:v>
                </c:pt>
                <c:pt idx="49">
                  <c:v>2103</c:v>
                </c:pt>
                <c:pt idx="50">
                  <c:v>1747</c:v>
                </c:pt>
                <c:pt idx="51">
                  <c:v>1203</c:v>
                </c:pt>
                <c:pt idx="52">
                  <c:v>946</c:v>
                </c:pt>
                <c:pt idx="53">
                  <c:v>1047</c:v>
                </c:pt>
              </c:numCache>
            </c:numRef>
          </c:val>
          <c:smooth val="0"/>
          <c:extLst>
            <c:ext xmlns:c16="http://schemas.microsoft.com/office/drawing/2014/chart" uri="{C3380CC4-5D6E-409C-BE32-E72D297353CC}">
              <c16:uniqueId val="{00000001-0158-4244-BADC-0D5FA519B455}"/>
            </c:ext>
          </c:extLst>
        </c:ser>
        <c:dLbls>
          <c:showLegendKey val="0"/>
          <c:showVal val="0"/>
          <c:showCatName val="0"/>
          <c:showSerName val="0"/>
          <c:showPercent val="0"/>
          <c:showBubbleSize val="0"/>
        </c:dLbls>
        <c:smooth val="0"/>
        <c:axId val="337789391"/>
        <c:axId val="683396463"/>
      </c:lineChart>
      <c:catAx>
        <c:axId val="33778939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800" b="0" i="0" u="none" strike="noStrike" kern="1200" baseline="0">
                <a:solidFill>
                  <a:schemeClr val="tx1">
                    <a:lumMod val="65000"/>
                    <a:lumOff val="35000"/>
                  </a:schemeClr>
                </a:solidFill>
                <a:latin typeface="+mn-lt"/>
                <a:ea typeface="+mn-ea"/>
                <a:cs typeface="+mn-cs"/>
              </a:defRPr>
            </a:pPr>
            <a:endParaRPr lang="en-US"/>
          </a:p>
        </c:txPr>
        <c:crossAx val="683396463"/>
        <c:crosses val="autoZero"/>
        <c:auto val="1"/>
        <c:lblAlgn val="ctr"/>
        <c:lblOffset val="100"/>
        <c:noMultiLvlLbl val="0"/>
      </c:catAx>
      <c:valAx>
        <c:axId val="683396463"/>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337789391"/>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3">
    <c:autoUpdate val="0"/>
  </c:externalData>
</c:chartSpace>
</file>

<file path=ppt/charts/chartEx1.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cat">
        <cx:f>HomeBuilder!$A$2:$A$9</cx:f>
        <cx:lvl ptCount="8">
          <cx:pt idx="0">NSW</cx:pt>
          <cx:pt idx="1">VIC</cx:pt>
          <cx:pt idx="2">QLD</cx:pt>
          <cx:pt idx="3">Western Australia</cx:pt>
          <cx:pt idx="4">SA</cx:pt>
          <cx:pt idx="5">TAS</cx:pt>
          <cx:pt idx="6">ACT</cx:pt>
          <cx:pt idx="7">NT</cx:pt>
        </cx:lvl>
      </cx:strDim>
      <cx:numDim type="colorVal">
        <cx:f>HomeBuilder!$D$2:$D$9</cx:f>
        <cx:nf>HomeBuilder!$D$1</cx:nf>
        <cx:lvl ptCount="8" formatCode="#,##0" name="Total">
          <cx:pt idx="0">23175</cx:pt>
          <cx:pt idx="1">35169</cx:pt>
          <cx:pt idx="2">26293</cx:pt>
          <cx:pt idx="3">17752</cx:pt>
          <cx:pt idx="4">12693</cx:pt>
          <cx:pt idx="5">3062</cx:pt>
          <cx:pt idx="6">2843</cx:pt>
          <cx:pt idx="7">376</cx:pt>
        </cx:lvl>
      </cx:numDim>
    </cx:data>
  </cx:chartData>
  <cx:chart>
    <cx:title pos="t" align="ctr" overlay="0">
      <cx:tx>
        <cx:txData>
          <cx:v>HomeBuilder Applicants - 12 March 2021</cx:v>
        </cx:txData>
      </cx:tx>
      <cx:txPr>
        <a:bodyPr spcFirstLastPara="1" vertOverflow="ellipsis" horzOverflow="overflow" wrap="square" lIns="0" tIns="0" rIns="0" bIns="0" anchor="ctr" anchorCtr="1"/>
        <a:lstStyle/>
        <a:p>
          <a:pPr algn="ctr" rtl="0">
            <a:defRPr/>
          </a:pPr>
          <a:r>
            <a:rPr lang="en-US" sz="1400" b="0" i="0" u="none" strike="noStrike" baseline="0">
              <a:solidFill>
                <a:sysClr val="windowText" lastClr="000000">
                  <a:lumMod val="65000"/>
                  <a:lumOff val="35000"/>
                </a:sysClr>
              </a:solidFill>
              <a:latin typeface="Calibri" panose="020F0502020204030204"/>
            </a:rPr>
            <a:t>HomeBuilder Applicants - 12 March 2021</a:t>
          </a:r>
        </a:p>
      </cx:txPr>
    </cx:title>
    <cx:plotArea>
      <cx:plotAreaRegion>
        <cx:series layoutId="regionMap" uniqueId="{EDFAF45F-8285-4DE1-8CBC-8067A35B3604}">
          <cx:dataLabels>
            <cx:txPr>
              <a:bodyPr spcFirstLastPara="1" vertOverflow="ellipsis" horzOverflow="overflow" wrap="square" lIns="0" tIns="0" rIns="0" bIns="0" anchor="ctr" anchorCtr="1"/>
              <a:lstStyle/>
              <a:p>
                <a:pPr algn="ctr" rtl="0">
                  <a:defRPr sz="2000" b="1">
                    <a:solidFill>
                      <a:schemeClr val="bg1"/>
                    </a:solidFill>
                  </a:defRPr>
                </a:pPr>
                <a:endParaRPr lang="en-US" sz="2000" b="1" i="0" u="none" strike="noStrike" baseline="0">
                  <a:solidFill>
                    <a:schemeClr val="bg1"/>
                  </a:solidFill>
                  <a:latin typeface="Calibri"/>
                </a:endParaRPr>
              </a:p>
            </cx:txPr>
            <cx:dataLabel idx="5">
              <cx:txPr>
                <a:bodyPr spcFirstLastPara="1" vertOverflow="ellipsis" horzOverflow="overflow" wrap="square" lIns="0" tIns="0" rIns="0" bIns="0" anchor="ctr" anchorCtr="1"/>
                <a:lstStyle/>
                <a:p>
                  <a:pPr algn="ctr" rtl="0">
                    <a:defRPr sz="1200" baseline="0"/>
                  </a:pPr>
                  <a:r>
                    <a:rPr lang="en-US" sz="1200" b="1" i="0" u="none" strike="noStrike" baseline="0">
                      <a:solidFill>
                        <a:schemeClr val="bg2">
                          <a:lumMod val="25000"/>
                        </a:schemeClr>
                      </a:solidFill>
                      <a:latin typeface="Calibri"/>
                    </a:rPr>
                    <a:t>3,062</a:t>
                  </a:r>
                </a:p>
              </cx:txPr>
            </cx:dataLabel>
            <cx:dataLabel idx="7">
              <cx:txPr>
                <a:bodyPr spcFirstLastPara="1" vertOverflow="ellipsis" horzOverflow="overflow" wrap="square" lIns="0" tIns="0" rIns="0" bIns="0" anchor="ctr" anchorCtr="1"/>
                <a:lstStyle/>
                <a:p>
                  <a:pPr algn="ctr" rtl="0">
                    <a:defRPr baseline="0">
                      <a:solidFill>
                        <a:schemeClr val="tx1"/>
                      </a:solidFill>
                    </a:defRPr>
                  </a:pPr>
                  <a:r>
                    <a:rPr lang="en-US" sz="2000" b="1" i="0" u="none" strike="noStrike" baseline="0">
                      <a:solidFill>
                        <a:schemeClr val="tx1"/>
                      </a:solidFill>
                      <a:latin typeface="Calibri"/>
                    </a:rPr>
                    <a:t>376</a:t>
                  </a:r>
                </a:p>
              </cx:txPr>
            </cx:dataLabel>
          </cx:dataLabels>
          <cx:dataId val="0"/>
          <cx:layoutPr>
            <cx:regionLabelLayout val="showAll"/>
            <cx:geography cultureLanguage="en-US" cultureRegion="AU" attribution="Powered by Bing">
              <cx:geoCache provider="{E9337A44-BEBE-4D9F-B70C-5C5E7DAFC167}">
                <cx:binary>1HvJkty4kuCvpOkyl2EWQBDbs1dtViRjy1gyMiNykS60kJTivgJcT/0bc57TO8xt/qD+ZL5kPBiS
clFKalX3a7OXZoLo7gBIdwd8A+LvH7q/fUgeDtVZlyaZ+tuH7vc3gdbF3377TX0IHtKDOk/DD1Wu
8k/6/EOe/pZ/+hR+ePjtY3Vow8z/zUTY+u1DcKj0Q/fm3/4Os/kP+Sr/cNBhnl3VD1V//aDqRKsf
0F4lnR0+pmHmhkpX4QeNf3+z2d29OXvIdKj7fV88/P7mWYc3Z7+9nOabV54l8FW6/ghjDWKeY8Y4
JhxbVEqG5JuzJM/8z3Rs8XOEkSVMLgQSVFpf3r05pDB+89Ce7fJaB2d3h+RBfSG+9mHjZx0+fqwe
lAKmxv9fmeAZN5+5/ZDXmT5K0Adh/v7mjxqEcUjCw5uzUOXOiejkR37+uBkF8Ntz+f/b318gQCQv
ME9U9FJ+PyN9o6HbhfMjQfyqhti5sAQmBAmOqTAReaEh65wgRKgFjUTMpF/efdLQLayavDrK6vtr
5nXVPI58oZORv38xnWz2PxLAL6oEy3NLWIRRixGTMkHYc5UQck44bBssTdAZ+mbT5JUOHqrsbP9Q
VSFop//Rt72unM0rc7xQ05Hl/7yWnu+kp6YDnUvLFARJLoVpIcbwczEQdG4yJqlJscWO8hJf2Pxs
O3Sd+Yc0/4L9BaPxdeTPWb7xD9nHVyzFzex1S/Fdfhk5p4IQCQwzaRJhAjtPLKWBsTjHmHML/qhA
iL9k96ix9kHpr2oP/5LBfH2anwvCOWSH1wTh/PG6IF4YyH+uybwDuRx3xBPT/n1z9Yu71aTnFjdN
SQQlnErOni9TbIILFBYWQlgm58R64eJ+6dNe36yvTPFCX3eghP/8Xv1vVdnVyv3Rzv1VJZnnlFNi
mZgLUAE3+bPdhS3rnMLmM5H5ahwCPvohUwls9R990+vaeTr2hVpGHv/F9PKHA3b/v2zzENg8AjYO
QSYCf0YJfqEXeY4QWHjOv5JP7z7Z+K/7OTtzDkWoD8lX6/cXnN6PZ3uhu1EO/2K624EZ+K9SHT4n
lmCWlFwwwsEPv4gbQbFIQkTPKIcohcoX7mp3yPzg8KPPeX03fRn3QhtHzl4o4/qhqN8n4Yez/NMZ
xENnDqQdEAy8DOmdX3XUkLFAGkOAbyGwIGPO8tRRs3NCIGjjmCFLYmmRFwZ/d1AKDEl1MNaH6hDk
9Z//OPuSf/0Vefxotp9Lyfnz/+qHs4//79//16LJw+rhFQEtXnfg341kMEhIQrpHIeMD6by0tRY5
lxiBNRYMwjdpYkgJn+7p3eF/QCARfEH+x8O2rwN/zvXbh/Qh+5bVt5NfZNXA1jmWxz+BpMko5LnP
7Jclz/lINiFgZ4haQH7Oa/OX9sBx1M+5XIMc/YP6cKi+ZXX9q8seo3MqsSmRxSFIhZj8eXyKzi3Y
6BCnYwxOFrJIhr9lNfsrEenu0BzGgT9neJ+/tsP3v8yqdY5gD2PwSQI4FuK5aTPQOQJmwfRJCQkz
Z9wS3+g1eEi+8P8rK3gc9nNG7bqKw+xwNj2oV0yaPf3VZQy5FBIInKwlTQphLAblPbFpGNw05GDU
hAiJcpDJiyLAbizRfHWff4HxlxP8XARP3vbSpH+vSvN9iwXRnyUhiTQFmGwTUupn7BsSnXNY9pYl
OeKIfMv/AQpxD8Wf/yjrh+EvcP98+M95n9XwuvSQgBV4yfsMojMo0b0I1Udf+qRi+CTPfqFqE7b5
Fw5OMdYO3pMe9Bfkr6zmzwN/zpATHD5+y8ve/UVeDMjFkKSYYWu0UKZ4vo4NBlEJpGLIBO9NMf2m
mgW8ahDq92Ok7wUl47Cf8/lH5R/nzl5R3B/Xv8gsOYeyhwmJJ+zcU/D8bNFidm5KsFGmZTEhpYWt
L3x9UesxADPW7w9//qP68x9fiL+i3hcT/Jx9B5iHyurZH5+g2HzIzr6EaN+q3vlVEwbFICIxJVBj
hu0rmWk9T8PZOYMSOrKwRIgRa8zSn3niP/93frbPUwjGFn8x0dt9O8XPRfJkEASFZ9vqz/+TfQiL
V+Kw3f71BfJiq/9zCyn7P3Y/Wim/mJVb5jkyCQGzyjCoTMjn2xXqehBzUAIOlmAGJUDzy7tPS3h/
UOkh+yu158eRLzQ08vcikfgLnuafqpPvf95Tu/Ws17hynru/Hx7bgB0dAxxIzSkFAwOCfxYOwJkA
xLKICgjkwby8yO2eCOz7X/S6JX0y9BkD/w2nMi909uRY5quo3IM+TMajsf8w9YvnfTH0mYt5xumX
Jb74+PsbDHL/et52nOFZ8vBEVicxfxnycFAaBlNxDmkqIScdcXDrx/IwELAJpXWodcHGG4Md8AzZ
sewL53UQ5TOBMJHUwuAdJYfAVh2DM6BR65wLOKs7ZTKQ4dKvJ5HbPOn9PPsqqM/wWVan2zzMtPr9
DezzN2fFqd/xQyFBhqQIivtgiiGiwtaR2eLD4RqOO6E7/p9eZnqZGMphFSK+Fypsp8Ij/T4nSWLn
lp8/lF1qe1GSfKiqNnbghKq44l7czHXZ4DnigX+F2iB30tSn78PYtGNh5A+96ELbJJ7YR2ZbTrs6
9KekI5dDnGVblvTZFlP/UvakWY4o36pipy6t0m2Uxhe+X5dunMTl21o2hW12Wl36OqZXbV/fhaTF
V5XMG28aWsPajMt8E1pevjk9Za1T9fm9UUpyZ/Gsmhi0Teclb8idgft3gwiCrUjqyMVdXExkOetx
1z4EiUrtzmDFzSCDZmIGdbIOK49eKBFFs8wX2XWbFZFThRE5ZKUx7VCvPonQWA6qT96lkTfNUy+2
c8GamzwvlOMXweenIaybm07EysmtMtlTtcrDxt8nqtZz1FjYGcGwRNZWW3wSaO7vR1Qhy3su82Jt
KED1LNeTLKqj6Uhs0wA5EdIAYpraPZLpTAexRm7pIbmucVPPmqCJ7IwXXj0bkSI1J1gW5fIEtYlC
boqz0qWJiJ0w9KbavOFtmLw1ujaeZ9I3pypp+ncquvURik/o4ogemkhclnmr7C4p7VAN+K6o0/xC
I226Q03RW0TJQXRKX5FSBJeiyBs7bDP8VuY5cppMqUXUpu/KSF33ecaV0wzhRHdNekXNKNvnOIsc
jYx+gRGqJiYJqgk2eLBuqmTfkzzYYVFXy6IpK1tFzSqP8vRWFEMyR4aqZrWn8R1N0lnr6eC9p0LT
KVMnG/Y6HsIp7zraumUq953XtN6U1pFwfFL2TodldWBiuPQgBd/LILEWvdWQiRU3FdwLWNFe5O9K
1plT2ZXd3GwEvY0iOZOk8q95beQXnGfN3OxEZDfYaIJJCqvdaQrQXWJJfz02uTf467jPghPIiihZ
cGasRuKIj31TgEJY5Kbc8tdjw0N80Zp1u3hERTgMTsQR5yVWPPFUnrq+J+kuY36wpGKo7A53dDc2
UdY4fRS7RZa5IkbdSvKg2dGE81lthQxWFJOFw4ndeWa084O62XVtFbmBIME0Isrtkra/J0VQ2j03
yEZ3PN0LP5qHUvb3AxrQPMVmNXnslnr1hycW9hWrdUz9nxktyBkgrBbHmwySmGAOnxutsKIZLAo/
WFV9RFchTuLeTlrKlkXbuanvGbeF6iLXSli3GMGh4w9FEVibESq73G7aKLnRWSaudMGW+XFMkmXh
Cns1tylpjdtmKJtZ5WfDZKSOM4Ih608zMst6MMWkbEI2T1DvDTbXrbEOETPWNK5rN6y6wGWZJwd7
RI7kQQzGpOds0uSWmJbg82+CNmonZWyIaWM15o3fyuYE+gWCdVUGpVtljF+WJZ/pqBxKR8N+sX3q
FUsUc7SjKk/mgZ+YzggaWRfshmLKZY12J4w0ModL35sPVYZ3qYn0hW5EZz928ePSlX5mbPFgxBM+
VHqeVtipvZzcZ56XzWKRhHMVJOldWdUzlDQDFFVVBFyG3aq2UroNchrYP9azhV7oGXHIJwiHFMsS
REDi8FzPom2KsKNWtxyKoLqIPX0tc994yLxmQmoiD2lBUidGAbqSuLVmgfKsRWTJbCFZuYi7VF0l
UGOy29bQ887o1JUMeXXCVVlWz+EkyoGNELktWNMlEm2xjRTybNJX6Yda1xO/EPFsAN82lyKKZ17B
/RkY0eKt7qOF3yXD3ogbY1XEMnaio7/SgZ85ORFspYbMcr2yw/3yx1KRUAd5uvoh3CMmZgIKfNSE
bMt8IZUgqWmrFDfWMYht0rK6W3eNU5t5uq6PQICCh1LHnmNKn9xIj7ll1+JrQjW5MQDiWgAUIPNG
efwJDRnUrfOmdro2ylakVKFb9W0+HQU5Sq4uus+4EbTMGe/KLHDNOkk9Ow/yYhmUJN0nEfdto+TV
ih1tuUeyesJKkUxHKsvUIqekMi9Lr0+uApZH7bsmqfXCaGp553mXiWjTQ9Tm1aTFuXcRqUFfBVWq
7Shmx+OGcu8lSu6NNMIz3h5CxbMZq8z4rmDRxdiH133gtEPUXkqz7VZZayp3JHw7O1RUDTeGVU7v
h5YE6zzPYU8heuXlkbdNKbsPYdffd2aHprLn8Ww0bcdepQKHl/bBle5IXtqNiPvlY2N1Q2w4gZGC
USWNsituLKIYrKUidbovaejGtdVfBUdUiSvDRp3mCxaz+CcLBrOXK4ZDOfFYGIfbG1zCTTDIyp8G
eRGJRdXoJN1Bao5mpWn1K3VsqrDpVyM4Po04YnVTAtty8Yh67GEqXNb2SKm4GmxL+f3kcT6ctBOB
Bn0tZNQ4vArJRY1i/w534U2jh3Q7QqbT8UzelnFUbQsv2xsVMW79CrMLj9XaGcFi6LopmLx6OoLs
OF+cVuRiBI/z1bWXbkeocx/nM4r2kgUXCQq3DFb9BhtRAAIviNviUE7JCIo6WnaUKVsg4u/HhsWT
pGmbndUFfB71AtsE8XAzNrlIoo2yht4uh6GfviCMoEmK2tE1TjZd0Pt2oYfuzme1MUPUrycjWIgB
AsCMZssRpFE7a6q82UVlx65MUm5GdJqo4IILz3cTIy0vVFMWi6b2t3CN0XxouZ7HXPbvcOkT8NE4
3noekfOqZXrutwXfwhGhdryeNgdz8CZF2LabrmfcibJ42CWS7/1E6bXwrX7XJzGdlipBbnIkhrA+
rmAJOSQNVekov7bsrpdiEZgGv0QNuo2YeVs2Pn4ryiKYBF1EFhmN23ssN1L36C0pDDXPvCCYxkk6
XOTIy21Tm3ydFIqvde+LNVT6p7FQ/nLEgy6KKZiBxAmRLy9RJuyElPzKjAx2lQxBtAzQ8P4EHfHK
NNIZhAS9w0oTuikUrHu/W9OhrwOHa/W2Br0vw7ZoTmCSVuEyT7G0SdU3K1V5tW3Irt/KjporL6t9
d7DkcPBYMsd97t1agUznUSWbnzgy8u0GlJiAC4PjODhHNxnk6k83IKorq8w91u2MpE8cc2g/ca7Y
hUDavz419covwuTKO2JA7skq4y1UyvIgdtq+DWZF6VNn7GrppnAT08rnvqXIVncrBjnIlY7BmHTt
UG10MkyTqJiRyrP9AQ+rwasGYFfUte31ABei6Rc5CS4IqOayQZ66HJ/irrz1hoYvfDmoy/DYQETJ
fiIM+sKrH8+hGdw2OJ5icEiMX/qvOiS1VUN9eOfj4oEjo9sxVvW7oYdIB06zt+II5aTlbgieYToS
kR78DcnI1jiu3RFVqeqDRb1yNULEswaHhZV1malMzkMOa8A0PeN6bEKirjXVxZqapb8rBqUXHUQW
diqNeNG2IbKJMuplWmWysPsuh7SURsRBlmqdEURHXN733VTRqLOHDEILEpBLlZrmzRFqe0UuC8gO
b7y0PNG+QsKM3R/HAPyYlj9J2wXGmCIKh0VwmwZZ8O/5guo4a7vaj9gm0th3hgC1E1b0/SYQdcbc
RDQuhEb5asRZR8L4hBWdqxhvfUqa914unQIl+i0x6njaNiVfEFh5120FFmzsUdTVx7poq53Z6G5R
NImaCjpNRldJsra7HtJsYqY43KYlBJ1FWmYzn8Whmx9BWiTBDoJ38OGdd+lp9ikY+mxSe8PM1Ky9
HaTRbBJifaSFbm+T0PKXKigSBx2JUd6Gc1ME0o1yHt8ovKKl7pXtVUq6cNrPbKPReex2LNZObLJw
LewsLyrf5sS8aWvK73vdDI7fGv0VeEcxrTEdljEUMZYFmoc9WLq4Aq9v+3UsVv0g5oyVoZrktfqJ
riAfRUcH+1Rd8ngPgUH9HzM402Qv1UWNXquC8H7fULCdpmyCGa8sfUFErTY0YY3L0gbdDzy+RDXt
HqIqv6jJsazCh6NVlR1yZFsjWxQ4eD+o4UaIrtobQ1UurK6uptwfzLeyMW2DpP22HDSz5iqNuJ3H
t9irkgfRtYltRA25GVoUTqrODzdZx6wFCbt4zqso20YxGMTSz9tbCHY7NxlqHyosKNgFVITXsYQq
CwBeSysHRaG3iMMqdTGO9aIsC/8OqhWwboao39BAGLckHezSlHJP/Ci6ZqG8KGlt3Oa8yVYxKuix
PNRcq7acNKwbVt2xidN8WI3g+NS2/SwgJVmMUBnlHwOoxFz0IuuuWRrYiqpwH9V+uPdZFdqG0USr
EacJCqa1NpvJCJZIGyu/Kw79EPgO3Hbt1xxu9boQFZtLhpjepsVAbN3ScGMOfWLTpuMrI2+tVTxP
rYyvRsT4xI+kEz2hDutD4sRRZL0Fnw3nxVnx3iphtzeZKVaNqfRlbgQQiB4JtK9WEB3o26JkbFYr
TGcV9ttbJYwl6a38Pddp6BjCLC/ZwLyVLIbIHQkFih0TgYsVGU6nvefjRRwE7Y5H6fuxQxWy1G5i
37+G4I9cmFGjJ8JD9QFytdPUvrTcJtLWskKduVUx6yHJgXeaEdoFXif2stHWXPaZNxVVFd0Dm9PT
1GzoHZQ34UZD5WUj+6ZzToSAT7tC+feWR4wpOHRzXpnS26Ms253emQyDjfIIbWVN2FInHXHLOJT3
UYRsmviRLbL2mFMNEJEcG1kWej2C41MG+9EtEY7dERyboJBP+w1dFsyYoWIbrklZjfs4V1MI48JU
6QTCJdzZj+OeTFMT1xdhvORwo3Quj56DhHQpWR1XdphCZtWzapHAHYDAfUIZH9tcRJXd+oouR9hn
6BD2AvzucYoRdcLX1Fo+dnuC00FSge0BMhS5AofWmXbHjiNu7DiC+QCpK1TQ5mlqsOXYxMcnFkYV
qIo+POIbv1SVPcKlItXnxxEu2pyfBkM9onCs1ojdx7nGJ5HH1twIkl3MzXIHpYGVjgN23/OwnWHw
ndPmCA6sueV91VyR3CNb3pgHVg70PpTcmEBeYszGXp6KFlykVznko0va+tLlQ9o4kcf79eC3w3p8
ygKGplWV46kKQ7wqLA622fyotYVWVMV1tAm7jC5FdU3DZqjtWh+CKCynrDfNC8UdrynVRRlGtJ9L
ZZgXnWDUKZIhA3X74SSqcLxOo4IuITmTk8ZA5CYh+APOVea2Iq1nA+/eVVCsWnGm050VDflCG0La
DFxv7mRFvCJ+1m5CSdNdEuphRg3BnbHzaUSPnKRGDMJuGO8NfTxVoE13BE2uw3nZVdKGkKXZxFXv
YVsauTcdGGltmN0iM2FC3mDFeT050ceuCOlmU/fFNs20WLQ6bDdVLyWMlmWyVhpKuuPgKtBshg0v
Or1hHDb2zvMKilDDFOQDIQ5S/QyDa956Gc62pE3Z0lD++hFVMd+WhREOrY2qSE8GK9XXkRdlTl3H
zTuf5+vQykLfbmXkNBXJPsrByG0oWHc3Buv9iUcttUF1WiwGDFYExcOdFCEoKKvLy7HRXVReXhq1
X1J7RAyeVV4O/KNhpOFGBBX4gxHVm8wVYmCrAFYztYWA0osWehmnXuMkEDRukO/LlcYQLFqYs/cG
ZA9dWL3nJsOuqbp8BSa5ukwzqAwVlmLvy5pMMqiq3euSh9NqaKOLsGPBdepHpX3qkdGrNPPpliKy
xMlAZnEBGYEaSHtBWno7hHG3NrBxRUh+XBci7+3K8qMLCat6l1OqlxLqgHblU5Y7Lck/hJ6ZT1EB
tcPbuBR6BflJPstbAoV23Ji7KqmSq3LwT9BIFJH4xM0kXo2NiBt4qoJk2Yb3j2j5tcOIM1mWxO7j
ABpfM78olkZbxZ/xj2OJFlCrH+Es0tM86xdaht6ND6V0l3otBMRe3d+2Cte2b3ZsNYKoLC91G7Dt
CEX0uku1ujHCwLgmNZzrHIewrjU3qew/jBBUgvwlr6HYPoJJhcWsYWY4GcEQDXAg4/trXpjtAvlY
ZbYC23RRfm0qZLCLRnX8AucRkEfKCKO+6OyGJYP7iDv1GcdQWLaZPT6O9LTHsSO7Fs1LqGBO4oKa
F03A6fVwDGsbRA9eFdQ2rijbNjjPV4OVl+5IiPgAMWxT30eQhc8M1KVzHCXoVpdiMXaIgxDDgYXR
r+E2BIjI9KQ9EixPQMwb1ns4TOkWYLfCqRdI+s6HSsjxlRI2+7HS8PlTVFI/+ZQ2qtkWwsp8ZQ5R
CfWqiB0C+BQo6H3zKSmTTz6l7HG/LuDex2WJjIcqj7a9lUYr+N1Sd9uY6U3VdPQS7tp1twTq/3GF
gn3fNWofh8we0SGuo22cZLtxSGLSaoUD8N8jUaVxsii1l7gjlXVZM1VWU0zjAo7/uq7dW+0Q215c
8Js2gzMPU6p4o+LBXBhQQJ+nRRJvI0YCNzaT8j7M+E0VWdYnK9l1XVM84M78PLrpIDzmCfk8GurC
6bwq2s+jo8Aq7rNW3qRJbn2i9JpFRvGAehrbOBPspjuOpl9Hj+/OoCR4evdQRO5nM9dHtbfJCuHN
qQnpCIeCxt4s09BGQx19rPNikTaZuO+rNp0YuElXqLXE2g/SHHKPoDqAWXLGrhZWyO7AtF+xAnlz
ZiToNFuio8+zDWb5ZLYwS9MVhVLUOkNssJMonXqetq58AxoP6gKtHyJY/qF1NUDl+8rwy1neZeVm
7NWahtySfjmSxk6wMsSqlGrjNUUQOV5V6kVAWm2P/U9deqjoZZL5EEf1PvSRLHchI0qnj9N0UDOw
A3ALi9OHHD+pAi+PUkutTlOj8qGSsYKKE9DyIeGbxgBfcfzI8TVysMIlLoP3jx9PcCJneQTb0KJs
HUrICOoy1MtuqPkl9b0IIkkotA8Q4inL894WyCgn3+thxHszSl0dVeiCGjEjNtONt0EVbl3Tw7Ur
DeptjGMzEuA3XuQikNH6ETW0UNfTVlgvQh5BlJC36SoxMrbvLJDOgMpqHh3BMDLRNCW0mMQ9Amrn
BRdD1IROrjjdqwzU0SB0Mw4daFzt8urjSIJArXREKKqLYh/Jzr9DJQu3PKY3Y+EzUSW6MELcOiNY
50pNO42G6Qh2kKc5Q0zkRWWW5KoX/bzJOHIL2XSu6mp1mfuxvhyfajCdrteXnQsuSV3SY/OCMHam
hh/Ycdda8IqBLAMpyJIlqbVMdWqU9ohMyu6ui4k3fYIb+4y9H4cYfPBK+xE2jTieVRIBb8epcZlB
PQvOU4w292w4/MrmVUp6u0/DftsWWeHZaeYqI423pNL9dsSbkHzbgqRo9rmHR9O5siA7Gclj47VW
D6HQaagk3qdMpOE1ymbHW3efupLcm37I7uC8NnNTqzUvLV+188Rr1cJry24TdIi5UVinsMgCNslb
XS4j2JVLHPKisB9hCXZukndUnXAjQeW6/NxnGLuz7A4lNVmlx6KmsPzO4XACBMepBdWzvND1ihal
TY51Tz6E+aTjHAKkKrG20vd3UdwWd8wg8YU3BMIZNM7vao+Wk5JgbzZSdVwVNokCvkZw2uimcIQ4
oWzo4KJD0k0qggw7GxrWupQa7XpsuqTqJhacWdo5KyBU6bCaBwG+HU+DysT3ljqzbANTOCb1K2Wu
Wnzv1wTv275woDZRXXeixHtDDr7dK01WIxF+OBC4jYaK6EiFNyUz6nfUHalwC1Qtw4jX9kgN4D6H
XULQ6iSQ6t8QL4T0iRdv6whZM0aEno4gnNuuI5lC6grXTdY5FhCfKl1fDIX2JjGl6xD3/b4S1LhI
knBw46Ht3x3xQ2L0+9JrjYuobC7zur+TrfDXY0ODMG7t8bEJy3hR8TyxW6rzO8o7dnpSQf30yTf6
wCUeYVMEEf6qPzZYy2YlkqCdUE0H289Zk7l4aD9Txj5pYfm1nZTW1E8xXZxw3CF0iFdj1yxKoMPj
pEbC4TYJw4M99n0kvOwYdWU146m/S0lhI6ysjXlsDKiLnZoqbYgjgi6bPOK03/mTDlc5RIFZDVsK
nEESqDlpOr0dmxEPp5OpzWMdLB4JFhRL5lUDZv8Rlw9CbwX1XeazaDPiofoU2aQYhq2VdQtmasj1
yhaqeDSPV+DCvDXmRupGqV8fqIaye2ZGHxFYJ1tEnF/5ue8vWmL2s+5YytO82fdNtYCiCLk2eah2
IfZnlhUWd8irk1U8UGGzI9ipxJpGEKJMe0a6q9gweXPda9ibIquC/8/YlzVJiivN/iLM2ATiFch9
rb26XrCq7h42CcQikPj111PZZ2psvnPM7gumUAiyKxNEhId79Cka63ZIEXS0B5p3SZlLseFzuOYh
z84+a9Ismp3j0jQqSmnJZdJp4q6MtxlVdjYjXU90W/fD130+IHs91fLkzBPbVq7Xb7hP7DdPAEnP
6/KrCVwncfvIPS2WHZydsOWJgePmbDoiGuCv/+VMs8ArczcpxOKeIqAUa6mZlaB4bPvJd7Tql960
n4CQ3ALh72kT+IpKqI3tjjSd/EFCQuTvRpRTxe1X94/dqPxjezsYs20US7Wy3EQPopziOpfDwS3L
Q4QAOAWgzV6K0HV2eEiGRLhgQaBMWqGEjfdBfzOXsSdnWYpn4wwdHYeABa4Zb1cZ7coXhRrPi1ts
ezZ2z3mEmbmu9tmo9dW46sD/7Qi7OSntYfVcF4kPfsHeOJnjzSlljr8xXhTJFaDPJXaZy95u0b3f
vMmZdxflkq+B8fbN72e247WWqXGqFrCNJYS/NeZ8Ax152/nnMiYBbpecWSigTAugsIl82J2DcONm
1ZxkD0NizWVVA1V1xAGUuE8VdMVjEQ4fTg6aG9Vi2DCr1xvqRPJHjewoKKIPEbWIldC6Yeu2RfW2
ROHKzMu63AVBToZ1FNRVTFyn2AaeLJ7UkJEzmBv7Mcwkj1Gyc9JF2zTNoPk4OFUwX2nL3FioYvqa
suoSBV72MvVFtOmCKdhM+EVeUT0/428HTu8qL64ce7jmJSOHgqogdYR6nywOgoHfV68j+DbLUNs/
/NqqNyUf2caYZBErQIHDyxh4+a7rcekFmqGHqbELFKZp9OWieJB50v5daPurIAF/RdotV0vmeKDV
gBjj5LpYh+FsPTdZW8fFmNlQ/J2J1w6/Glc7MSE6TDO5WGm2RPTsVODW6BtFqPQnuZKKq62ovOzZ
su20Voq1SR+4J46HHNg/RS2mReagZb0crbqvnkJUy+0bbSGrrPLJL8KEqEj1MWPsB7m9VM2btQoE
3XqyfzaWzV25xOaFbOxsKos4VMBrBmkVeKMR6wQOl7cZkPdvLJrpj25esd6nP0iQeUBIl2IzeFkO
KmBrr5jK5kcpxGuQqf7Yunp+jEYAL9gFr93NMlOW79HUAea3Mub9pNLHD8j8Y+kt8ey7wd4cAAn9
GX2b5gmfC9k18be7IGqj/Lp5bLnl6WMlgO5LUubpXE9uH9e+cPq4qbzoUPpjdMBuKTeZbT+x29T3
vKicV8tDIcvq+BCmheus1GjlRxXZ7llYLNi3nnzvGGVp29L2slA67Py8r7Z+6JYPwViNieuU7ecw
sdtXkv1WLIqdzifXRVj5ky4aL6XE79eDxVgVL6RfdnOtmuM8o5VLDjbWOxlFnuIUbz9Spd/5dCZZ
JN/MqgnciSQHte+9sC0r4azw9wsKHJ7bIjLLC+dY/H2g0p7XluZ1XDudc5zJPB4r6RSp6mj91Ppe
m6KdD3vK1fh/Rout2/+fdeYqy+16IHX+n6t8X/l7XVHETY/3dKZdfkV23lw5kIwr8eQjtrscdWtM
1WFe7jUIrLGn2qdloOIqJo+86nxXt8wC02v2HqbcO+DPJq896ulHtwNWbUw3ZMs2xy+WmnOayetX
lfLtDUbk9b7reLO2jywStozNUDNqH5eAOUdORbHug+WLzkXi9d0qEwwh+pT3Xprl7Fc/O8H0mBf1
akFd+U2NDo1b7eVvCEhprG5zZmTmjPd/rsvn4cgb2sfjOOMtHIM6NqaE4nusvBwx3S2Am1iRzkzo
t2DMi12XI6IFsUt/ACFLl8X957xZ747qIjyb7yeUB/8RAtnZOGxyxxvi79iINYG3KzJ5dsmsGEKv
pntrayDxQdgVAnvvoOOlLF4M32mWbcynPnsyXKib1TArejI8qYadupLhNUOm2KRSeigR3Yg2/s6u
TLJVNX50csMW35Pmp6byVyoQM6r0rXsrJTTvuFlxY+v3AbDTIQJRLck6BKjV2LBzJuQ/lwpkobfH
pVr8YocaCKp2M4p2odO6cVfk5QPqEOM+b3QOZi4Z38FP2gZTyH5+rwBzV+4F7bGisqu3eZIpa/fT
ZFV04wlaplntkNRzl9yLnboYNzfOcBJV3a+ADsFDz1R9cgqg8+Yn0cHwS7sOeehpDax5KYAW3X7C
2/pFFMFDkIf/ez1jkUQF67bBjs0vWvd0Yw2LiEnIkc5QhNN/49CIgfjVdkEyJJKi/Dz75R71ZmvV
lg7uUoQpn3xyosS2sy44A5R9HG+l9on6KuZLEB2MiexfxSp6kIFdv1BHTak/2XxrflBrGP6Y5tcW
ZfArCOxtziPxoxm6Fyf0kUYuuroMICHHfkm6H3rSLJW2iPa5509v2Mpi18K3dC+oOuOClz0I/W1s
4Xe5FF10cKkEd7lyh53umHWpb2yuHEETyLva3RrTnaRe+6ichp2+jGXY7Ojs/QQhWgS4G/PlUs+u
u+5IWyT3JW7br6eiAJVVcnlRITYQx7/01XS7NQCY71AoRNRTDOBq2j1XaYM4PPARfWcySInypwvw
evAhkZ8e6g4l75qAEz06pLwK1EIS1Frdfe8HCFWixd5FzHPj3iuLpxHVrw2dok/VqugS1Mtn3c3u
jjauHcZV7tq72vP3wTisMrCnL98HB7H0apDd7V7/j6MahV5jWziCqdCehr5rT2YkyxAcq2C43uez
We6sWkVbB6jeg7T8fFeU+RIb0xyoa7E1mGYCaAdyIhlyO5XYwYpELPQv3wHr+ttc8L3uxaz7B9Tk
vXih8++5sOuDvh3MqC96FP2KqD6Y0X+b+3aY00rlNLEMe7EyDlSviyR3Qr7ruymzr4GeRJIhw0zs
PlLWVuc1bpFqElaYCI6bthNsZwFs2I/+oNK+7rsfDAVAvNFJeGGctA8ecT/MvF/RZgV0vgE7vs5T
cFvJ9Bgh3j1YjZ0nKqqbM+3a5bqovonNsymbOU9cIJZnHZXe1i5RtcyW7GAOg7MEfVxkrEBdJjg3
WQ4zENEftxajimnZDieVozoR8vZnMPo6HnxVP/PcDVYV4tXjHBTh3u3nZmONjf3QFs6YAMRhH9ji
TqDH+n/JSqR+4DU/QyvUqEVnf07PM0KOQFvCPRKpZtMVc7mb++5Ic8/ah6W09jljf0bfc5UktIm/
bbMG2Zm1Qo++h6m04p43AR6+iNwPxkRDhI8yKBeZ9gg3476h86mk7In3s781ljk0NRKoJR9L8IVQ
Eapn9aqUTc+Rcj7HmxUpcKuVGorEOMOsa7dLxEhqvF7J/ZXnI2Y0XtYjj/NHL8SLrVKveQsmaOeX
/GS8YGWeLHsoH7La75OCjuO6pKQ6VaB9nxqvqk82x1+VLUzHZs54jeNfJji0Mqmd3knrfMG26rBq
iSthYVP1gz4NbJslFvKIgzkUIUblFOLH/rZVK+yDFOulBbSSh3m1q6Z+ehvc8C0LSn4lvFQvHQPN
9jbd1Xl1aqkF2iOy1reozuk6C8J+bbxZ3tEbAaM/GvNWU10Grp8H3RUPTd4/uoDSAWLSg3mZmjdn
NNgrvCFR3b3hlaFTaBLf5hDYLiC4ZZd6JOVqCOsKLKGof5hvBzPHaguA0s1sygu0S+UOLQP40aty
a00AyVyrCJt9NITixUKXiBg7c/jh5/kDE3OVxx57aL1FF7EK543vMvVzsDIAo8J23nJp6aQAHPJo
g9oCtZC0Tgrvpe08AaazG5vjXm0sqGyc8VrcPobWbfevjxnaHB9Tq398TL+480+HFmUsOavXKm9Q
5Z9pdtCUWQfO8IAKF1DwLIEG/MthTHNQvUyBcrhn5SgrlRRE6lGwoQIQQfxYW427vducVZcSlZUj
v1ElM0HJw4d3I1IGS1sdVUPxdhAOT62qnz5mJ3yySI0yf8HLI6M0S8y8rMe3vPe9x0IWoPUrAcRp
INMH7dtP7nTT4R6i1N7kQ2ywCVhAniSfpufGmX6FULId55tFmT2Au2cvG+McRvBWdc7CxHiZ9PNz
VPgvhC+XNhpZghopqOEW2PTTSF1Ex6CESkn0s11U1YX186W6OZes1Fu7x30OfglDHQQHGjY61VFR
rL7nuB7Ztfuoo8a6EJEqlM6PBh1E9b8Z0saJpVv4R28ak9Byo5jxKNx2s/BeOAKe9NvUbVSkXev8
8YrO/+MFsbKyh1thLqIPlYOEHJKv6KH4e5TXw58541Xy7NGavlq2fAUEuFwt3oPDLuSKLa4H1jpv
Dxr1xsSYC8nXwZSrQzUH77ngbOs3XJ2C28FsYBZx/5J+uyTSC+WDbocf4vZKqR3WryjoVjvzJgnq
czPmzXuZR+M+I4hsgdaGuzbIKVgSAV3VGTAxE6GQtswOlEY1UNSmeR49ENSjc7UUxX3cW1ETO3OA
6KUJ9oHvZMcFKWg6sLD7EmSjeLW8whX620W4D5P3Qi2+fInRDZIFfQLOjAEt9rTtrgA7uG/hYJ8M
UqhD/ZnNVfXCF6TfnT/Yu6GU5NTW4Rr1Ib1Xi6JXGxSjeCxr/tNzx01QkRn3DYQMkfMsOit8uMvB
gqBaA0LI0nHgzlkR79Qp1zkXld/F1Y3BT9qlW+kOYZkxEU1tKq131iLSwvfAqu7lZaqhV6AiaA4D
YP60lUJ/6Hb+x7wCNfp73pomvl+mAkG306s90Q51EryG1V6GmvG4qVE+sKQzrllUChfQfbGZOIWi
Zfb0uaxGfe48Me5BcCliROsJQB3vjQ1Dv1tUqVeO3bYf45JtZxVOL6J2yX6Snk6hnGk/VD091jZQ
1LERw9HPEX3RMWg+nCn8XSm7fygoWH6U+1ZsrrMU3dlu/c+qFMFGDzmSQ5FhYzA2M7RpSRFGajn/
x08CQEXGrox//ttPq3w35VN9mMJuxJ/MulULHAt7Lyv52Rx0kYObr6Aj4cYjqcdQnBv42cuGcKVp
BxjqtvrbYcx5xNt76tzsMDNENYICaS2gU/zUdvhmAZF4iuRSHuo2J2nR+PzTZmSFXXl8Q5kAGFox
MmClC4mhUeTXwQ2ABnnDOVdZSOOwWshq6GWU6JsYtdU9CL9+tR4H6j6Xovkhl4D/nILwY54d+Zxl
AF4koA8FwOcI+P1aWBpC2IaNwbqnwgINqazBhJX1I/dw/dYly9bMQWKl1ijZhRsV2P16qXV5QZmw
X+cKb7F/j2okHYRZ6eRMKNM4QXej6maPEpCsjm1O0yqLonOetzrftDX4646VE39735F76CGF/SYL
J/NBrPSbS1PK5lICG1edI04jCsd/HNIvrp3Xqf19rh+r9kKVx1FOjertfTKLQrlzi0yfxtFSqLVZ
DxAa5ncrY115HGj43lQZMl7OXlmYeWfNrQr8PttP/crywzSqaHUO3a1xsoUtK2uxxQrKpSpKJNir
h/sQ3UettAEKmuSS0wBV2dG7FIOTdj5iS6aLnZvb3vbGO0LVMm8PeIQonvTbsBwIRAZm9j7E7jOj
nkjC1Eyak3xecJqYIXC1OmXQO2xmxubEUzm9+lPdbCeIa3dglo8Xu8rrtJJ28WNk+QVpvvV7Ij1S
KY9/chvImCwR1wCJKbecOuOO5JpfFNcPdqPfiDWSJ7pIbJT+vPVnbMiJO+hflYvnE7k7eQp7SdaF
qL3UrB29KrhMWKsKyfsky4ZfOehFe61ItzV3rywVv0ImXq6x1QDTv92zxlG1ukxmwLPxYHnlpWCN
G5vtqtTlHHM9O5e8Gav/6mBLWV2sGmf4yEP2WWn5SedH9BIAWwHY2J2BL0QgjOCQZ9TbdoBGENVi
hY+/KowVlLzJiER/3WYoPfYWctpeOadKhn8O88zckxgGGluC+qtO2KgFm0mzJmSutyOBvx9vKGfc
llofnDbU4OrhYEZm7n6Y6uVgRtJ1uy4Omsbez+LdDy1g+SxLFp82awb93RsKwHUyDZV9UDTroBUn
2zCf6ONC3eJJg8djpvtOow7eW2ViTuo61a2x5wVrsOq7t0q0BLdhPR2NN/fFamSD9eQPIV521Nu3
vH/Imz58myiKAiPBw2lML+djAiwIdDUtcB9GC+TpJUmg1qleXB5oCN7mXwSNUd68JVIbhqx3Zc60
tHTjqVflyZhOlzS9Pbw5Re+fGgpKljkptFS/VuVQbsyqxQ2rWBRgYgTat16aoI3NvF+Q4thaHp6o
2z+yxf65ErXu8XBHwRsX5WvgWt6Vewt5qpr+fjHU5ad9o2UShGCuZKa+Zi1efmoB2p3oWBSnsmuc
BPXIPv12WKSKYjfEV0RCWeJPmMarE43lVRHJYlOFaBu/Sm0xNwcrd9rXQWZ43CEj0jNrNgRJxgbi
vOHUOUwkixr1Q5shewbuXX5hT/4J+XQJTmrB96QN3FWEWsGni9uNUuiVUAha0zFrD30EInkDcdNH
pkDF6ln2hZ49c0Lbxj27onCPvjNNaT/L5cv7ywez6qX22veIuCq2LRH84Dz80lOW//SX7pTPwfhX
Br5QoKgFYp8YwVa+2QNUY38V+NcSdGv4GSr/C3FQ8AOIi4otwt2rtbQ+WJ51e5Zias94Z7ZnY7Lu
MW/87nQ3FvJn2phW8ST7ujuZ1eY8M429jaW80BqMOVQ/7bHG59bV5RZUP5qptq+qFYJfZ2Xmotsy
OVo7VdHubKyZNP1Bzu4vs0CHfH6EwtdKJrssNvf1t6vR0EVEK5drNoXeGkKFHFhS51Rp7gfTwY62
dwtqkfJYeYrau1shdFcN+o7v0zlU6yoDPmDg/pZNj0AXsweIEch1dvwfZtqsAlgAlcgN9OT/WUVR
OrDDOdwHsiMn/3bAAxTGAqzuVSlnFKkZyJV3T2P3AvWj1fda4/s2UUISq7LOmsRcyTi+T/c4NOwS
+q9UWVYARF4E13wYI5S2hLcxpnHU2ZCvoQCAIsKzA7wxcSC1wNYclB/GMmtZhLJnX8fGgHRDWNgm
l1dEpNbezJmlcgAzOettsTbXzlAxiSV6auxFD8Eqy1ooKSnSrcSxxJ5WsriITgxP3KbTeux8PzUm
qfLm0bGejNGbBYiAkgri9g1At/4pcrGB0L58NU6zzPXHv2rZhwdjZWQMtrOsm2Sx3Rk8cAa000Mh
S8+UojbqjU48Izc5oyLWptPsjmkDCvP57hG3Ier0SH4g6VjPYYnltYM6pTmHZ+Nfoi6qrVlnzjPz
5jBQbElNO+79Tjp74fuH0q2bqwY/w8rEeBbe1FzNFFQGZKVIGCXGzHO80Rm+z7XLvebI3Lw9NreD
GQmOCJKrZf89/73MjALWgU7596nzDEYV1+ByfTu+vTKy92oEj5ndiId2CKpC1A31pQ6RI/iWGN7r
xn6UULf+1WdzKl02f6HThBUvtzYW2cDZJotsva/anm1Dpq5lPZX77qav8oBXv6NLxBrcgfBL1WGZ
yIq7F5eU0aHPKIrDvQtRvX1pvT78mp05T5txRNrngSyoe9CpjSMgv5w6Kj/rQVarEUq5w5DJ8lrN
HQTYtzMdHUDh2/N34PD9uphdSOJd7MBjICGmHbC7aeaGCYRZSI0RIGLjuk22k+hOxYgRsoQAO0i3
7x1bsM23IxfDY2vnQBzqvEAz1dA994WzJmPofurRKdOmme2jKpvp2izBHLtQe3+Srv3ZugV99FD8
3IPmxFf2bb62oVxs5EdvgUc6NazZNY1bvCgmruaCeH/wJJzwvYgGxPSu9+hZyiE6T8vSHibtQWBQ
RGcICQHy3r0Wf4sEtOXGujvKYCCrooNiCZ1ieZSK2VJgvpdg/TY6Q3OQHJKylqvNHBF778/9mU1R
eW0dLxnDkJ4Gy+8pKvt1u7GHFlDBzRvIG7920vjWifdaRk6PjQtTxmlZOd83vHn3pyVsVpBAB3EA
sHtzv5TbN+7JAnVDBR5fF2DHAj71U/AsuzcFUtTRDVDtt4Kue7PRwwOpAmnWxms5sk5yt3IOxmym
ZRtazu9CZPUeZHci4zKq3GPXenjXtWDHdJBaJY4e3aNxLLfRt+lEw6kkuY/qVp+/lVZTALSN5L1B
BpuDGB2IyLNNCX90IFQzHTGsZu6O4Vz7semI0XiOs1mcbFyREuQRnfNgWIs8pKvetaxVxaZ6X+CX
hcJVgsetS+erdJwXn/DwWU32ALnRCH1SlE+vEpIss2B2QB0KZOhfVel129ErEw7w6gyieXh23BCC
IlafjGVBjHEu8ig8a5VZCe1phnYUU4CyPFTUB6hXduZUykbpxWYhDdq/FjVNW3MBM2VGiIuQEsw2
oHCz+PsjfR/hDY1KNAO6Xblvxzx1K5Wlsg9A/ZszDqDLofuxH+h+seaCJGZoDjZCmmxl/IUlp61u
dR2DrJAWRcfeG5/JfcjwhgHJl72PtPMTZ9HR3ngVJM2qrchLUPU94DJ8wX6DlylyYZkMs15ROvcX
BRrUY972DWTO5e+2h1amCKKbytmb7hlGX+S/lar6I28B1pn0QwaZe3eWoU8u2Am2JhkxK9B66idj
rjy2t/Uso+7aVsizjROtLxL0n0U4Sid6zNH86pjZOJiRORgHcxo7sSHNRSH4P+uMV3bdMt1P7l0C
YvgoIQK+XcD33QNxq4NsQ2ftNC7nSeVgRyu5AukAUtOehmIH9YYbBzVVj2SaPz2rV2CeNe0LbdvP
xpuj0xwt7ctk9yjh0oocjJP7dpfgQ4Kd8aJIOqT5FJZbq3ZVUrg0TL08IktCJl/sgauBPZjXRbc3
dlZh9G3eVxrbmrwGkkrbRrYFNduunftDVzCIacLih9/x6q9IyR9zAC4MzZRKJBpqPFpBMaxdp7eP
wDGa/TAuzTYfaH0ZrShM26ysXnSOmmbbT9WXLrydlgy9NAjwN5ZZ+jfKsl8BUtT3vhIu8p7BfQgG
ivJi5HfHyO3mPcpQUGHZ0XSRY4tWTHauN4Nf8ySzabaDVBG33y366vF/XQAqWCpUf2eE5YrGyMrB
yeA2ltnldF/m+3CYZUHvDC+DFXuWBrV98OW2DQJ+ydncXMxI2zZUH07doDkUwxwn1IeiqPVSe8J+
ZBbePbfzWiBU6/6mUa97TnfID0TqgoCF4iQJXyf81xvrBlWr9dIN4St6jFrJiLYoO+dmZh16zTja
E2cNiPtV4pEaOKVPEy/9Cxt/j84oD3XgyoMX2GoFoiePzZw5LFFUZYlxz1OJIfKS6kDVM5vR+0Vm
nffmorURmr8ELhpJwewofkwRiUtTReQlhMrOjZj/Fvgof/zrJAVOyKaQAPH+PoksI7kMpB7inPv1
s++g2VQtreo+skhfP0OKECbGS0u0a/jXura0P7uxOhqMuvFR2R1EHaBVmuu9lGPobXC3BNDOo5uQ
XfC06S2yLkFzTHz0j3mWfZsdC+n9dm9WD6b/Y42a8kTxtSWkt7Y8zKarWdqVpYojtBc6NEw5z75m
LOlD0NXZgNYR0fTuAe346dbkkwSqe4bmGVFSGdFNo63ge0Gk3E+/8Qp04gijmHTFweBh5lB7zrQB
+0slBjIzc6D3iITyjG7u2JojxDZS9XhGlhwvmmR7H8K0V1vLOIJo6b0afDxq1jQnSHjKd6pskejy
ofeY3pvDgIr7ffSvuSATLY+/3ZU1Ruui4uUe6T7UziMr8GD2zXGyOrrK7Dp7HtyRg6k3Z7/DDcDc
5pxxvJKXdnmUg8jwn/+MKzeg2WdnDRCFyMV+GG2QypyuJ+gxMPPznbtazqiBF0oD2+t8yuNWjdka
8lV1opbzqDXY4CJAYzTzDNaAqpOINfNBWsH8/owWYNEe5OcpXcL2w3Ut9TxpUd4KzcUW7d2W5zDI
fhTVwn/WQ/8x8uWfCzqlJXaaOliFon5AHzrI2m6NH3gWiWOzeO6KDFBJyXHori2FoDnspvbD6tDL
zEK3JQ5AJkf95IcV9OgkkkECgLBhdEveJiKsH3vp9CeICIonCu2fOLeg2iZ1PViXGf0rdoD2rA0U
lMGDBal2Aqlf/5Nr/AgzHX97jSjjlojqZUBTljXNSvtgQ1hwWvCaX42y5299QV5sWUfbmYXAt1v0
2DEHNo1/RqQM1X0uV9Z8cGPjbzsQqRCwYdWEBhqrSc0I6sbB2YOnsaRBpasPCLGeR6miRyT82TGY
2AgWTF6jcEYAK2Z+eZXDOF+QQ0sEcTgB1GuetNM8nQZBxaNa2ndzgopoh1TdrQ/SHbsXaDR36bPA
VnAoM92eWBbiwep8Lk7GJqUP2usSLsmIRte7SJUfNd7Fzx0PG2wtIvq9syqS/e4WBE5NHgTPug2i
FZ3AkS7YDKjWadHSEM9EVkYbDlbiB4umdmVJL9s1oV+94n8E2OAb+DOfRVa2W8KsfAWBc6ORNcad
shvcmlmLLjRlvQby7L35pPbQ6xHbhQb3/A3ls04gmaWAYhKXKJqivaCfVENffi3ZstZyoW++LNtN
BTLydha99eLL4WQWgJSObpGR2JCyDS7oWD+m1hyQRzOq0SDw/4zQmHYdQM93Z/Kbgl0b6CGxZ+Gm
xrwfrMHaDJDkoUb2wFErfPSJR5569ClEC78KBB9h+U9ZZyOxnkYPCaqQ6xHCrLgyfeLo6FdIdSOQ
4gh0nWWZk11lSAO53XxNMx9Pc5g7p2YUJeT30CeV+2HhxU9sfRw58X/zaz38AeJ5hHc5sOdypwDO
bGrQKF+7yr8WCIQf+syfE+5M3Rv6ZPa3jpQcfN+Tn0MPjAYG3ptu5LQmk6BrcfNGA6Qk2G7KswWe
9e0ks+p/nmS80FT+z5OYQirF6oA8uDdeTimnAL937m0yYqEVxtiSaps73I7DScCOFoIU1sZ+aZN9
G5bLxmNckFPmoC1KBbFbOuaXDKjq0+JMlX9kADv04a57Xf4fYV/a5KautfuLqEIgMXzFs9t2u+dO
vlDpdLaYEQgk0K+/D+q82zm55963dpUKLQni7TYgrfUMRkMSzHWAb4zCCiSypSFdBF7hv42NTVLR
PTeGPjvEMzsA5s2mrIP2rRfUxUp3mo62O+OBAn6teIjjMnqeTbmah7h9AG/ozubDcQPV2zH0URVd
UubCuFGUpLjPWp7Nd6zvvfkuBfVkRRpIxbl947/MgLSCYuLTHbZl/ov+z+5tlIDA+lKFMVvj7ZED
V6/IuhAdnmENBSIBIIgHZONRuK6bGiQnBWBSa4Lf/W6ZYyeWsUDKbDnPnmJIIR9usb+u5UYGNY8A
6YIhsaBy2zgUhREJQvTWorfgitA9GNGjNlsBWd3FjbfWxXp6HUA0eBHO0zzK7K0zlN+3ffjTXXq8
8udDHkFbwg7KcQJBZR7cnfEZRgveggy+C33RXXhJjgG4sEcsQFASWELdv0d51EANtlYnG6dQMEvc
ZhLHap7rjWnbeFvKsHhpB+inqjzONpJjcRtlRX/gAbK/xCMJGX33aFejzH0UIM+9dYR1J8dn9Yq5
Q7sxDcuAVtYcuY3Sga5EGu+wERj3XaTKJ0bTOjFFS3+ODsg4mRze3ZmajfJVd8dZ3d6HELADVCKH
qmo0jaiyDu+UQnvV85DaqRsH0H3et99yMDsKIZuPORhQ4od063lgnrjPay9bRTquP3Q/nyI6t6iO
tO3OoEx2we+K30sv9c+q+ayXjvEjB4izZXAg5kdFc0B9pTtAZZa7yexH6lKbcl+QsX6kcV4/gr4D
PMo0Tystg9+x7Sk0+oSPVbyPOkTht6fxOl2WPWRCxYe6vDvZbkTWOZBNb3HqVwl+CeKqpswDNJYG
jy54trsef1AAkEV0MY6A+6jS8luvY6hGGvVrRHkGsP30nRgo3vRQNLmgeNsdiybOd1CyqZ/6eJgT
ZK8OOV4a7zQosVrMgCXBltW89ri5aiQ532MDFoQooxpChKEEA18NWySRIaaLd/bJAjG9lqC6SCJ1
52RxewQGpntjJcDndTQ+Awc8PZgxvgyt7N8iBxllVwIVamcBVqU2tPbYzo6WUSSSKp6Cc/bpztdW
1MjIYN93hpLqdNZLY7u2oRUDll/myOy2/e+BUXUFqlDLxGAZvl0hAszzQAGXVKGn8OHD1BzV0tDc
M8jnfA5hNB/KodU1kKII2eY2bbKn2eA4kkuO3dwZHFV9SGHDgwL6QF6g5AQkpYudYNUF5GXMvfBA
0pULEAfezVhlD5lbvGZOOu0VLYa17XZp3oBkWQ8bmWXlKzPIShMXyXY76vQefhuAiezsqGkbZ5UP
wA7aUd801SotO3q0owGFAq/x1HCyo3MaQvllk0P5FUwCiOyggrq2PaPKCKQZNLcupUA7ojYHJkrQ
PyGzxZ7I0lQku9Y8FhcbikkzbeoJtf3QH0CHLJtwK+c2hKKGru7c5TFquwUkRg5pCeA2JHcSC16B
cgRZUwMmEcjg9L0XawvUlZU3HMBvKDYW0xJT98MZW/7Qu6S4jmOUY08FPO/tbE/Nt7P9dBgOURAV
m1bW9X7Ejm6dOcLZapGy7TCH07szYjtZsPqhykb9EGb97utVwfkOKg1As8Z4LRPp3DHI8azsGzZG
gXWTUoid2Le0KM1HC1zYvRoggemMxyLPvG1Qtv6zR5BWa8Mq/JRZsG7qoPrBSg+Z7XKDNzHXqBv0
yGj4QYTEWxTXK7IIq0Y9fRAChEws7A3YXqBGFioef0CqelGry1GuQn2jYAdS6+GZF/nTKFq1YZFQ
G5zCz7ZxUbDWvJh3XhujIExorqB1OjVHHpcnBn2Mb64Jo5UHGvx96Jh4bwAK2MNHeLi6swKIxc3L
5THm468CEBvQ5/4iToul/lQif7pwdODgKf/o2lE6NkC8NZNJGqnmCx8136B6DL25BaIE0aZSxc57
SPr04AWKrm0YwrIZYHJgSPhu+wNPijDJzQw+fQOMcVlkUzIs6GHZuu35qx9x0IY4an1bO2KbCEuu
41g4W19BpRn0aOOeyrH6kaVE7OImdk+xQ/Re4e+6ES3/ziYxiBVXzs8UdP2T4X3/JPqc7d3GNKsU
j6knG2uRwajLabqOpd8/zWbwNwWehhs7mHEFOEDRr+ygPYnhDQ9xSzWkicZiZx90SPgmqIBla4ks
9GrwBnWHm2S8G4Hg+Tr6K/Z1ihTd1hEcNYlc/4MXvPPqY8N7UBUUpvRAnNfRp9PGBdZgZ0fpUk5h
WpYoXGOyU8u7hkWgvXm9OqZ+CI3iOQU2wiVcrQA3nzdffU51sApU3UPdgHOsN3rTQA1jcBbR0qg5
2X4mDVmRHptuv3+0YZBoQ/ds+kjimZ5tupgVj7aZA/OdQqj6LjRV+RiGyrkW0bMdshEmGT1gJyUT
G4vatF//XqC5fXCMY8GRmMAWQTt62taAFd8RY8I7CCuOUKAT6WNYzeCYC4/+mGvAz3hVHwIB0H2k
Dbmzjc58v0vsIaERuauArjeU5cfbFBu3XdZuuJEJGVoObGEgnnKv7p5GKC73yB/d2xCda73tQL9Z
s2WGyGS6nTOPASgm/WuUX3rHC+5z0kIILISGdkIcL92rIfOvZRZn+xip4w1opRHYgqa58DmNti2q
lBcZ6D+PuFt6W2SHrjG0SE+lbH83UOUHh7LoVn/FnWWajRUOc5Hy4c26K3wkcJfG0WCk99ThO7A4
Pmzchm7NXzFRpy7EviGLlS5yXFEVe3tTB4+2B0kyKHQtcWc5sl1IYNBTHR7isEYt3YZiqv6RbMzW
4FTk98HSZNBZ35gOH7BSY35vm8kDutPrU+iIOuWLDREHWu+hbNtthnL92fXkdsxc3Hn/Njyqf8wh
bY630IhH6sYB6ghC+tLdgWzeYu3Dw8uwNCxzXqauVQcgpKWfeLUXXPIu97ZlmrPkj6A9JcUdJFpv
cR8ASqguOcSdBwqdC+jFvUBH/x/o+KW/mvIKiUXzyXKmE8ht+IdAY3lUoxyZ9L0ofrpNjpyV0FkC
bS+gM/AAxY5jVyiVf1bCfMxxkH0L0oqvinLQz6wDzUiDJVgY0byEJa92fRNCZHXpwg4r3gvWQUZ4
6c4tFCIqt3z1sRx9zNVCOlHRveU3IUHj3EeG3lvGC2MM/Mzebw8lXlkPAEuXG50V8RrsAjCLllgq
+3LnBWW/usVoWk0HZ6KgJyxT7AB4cf1pBCn8FkqJmu4zt0bZCbNu8cp3Egjal9AP/Z841gJXrUfn
zobsBQF0xVKuV1nSOU0F5nLdXjgclBLmBtmWGLd0d1XKAOXgWb5lne73k5lbEGSg39RO03DgM3J1
wygoQJy0uHhe1G6hcDBcq66HBBdqnI9YeIYrFQT6pQZ2HDjfrH8nIq1AHoCISz2yZ2h1Tp8+mSH/
OsY8qZCNiqC5Aa5C42+Qvi+BFgcKsxh88SoInvkgDoud7cIzg6/zLGwP6Vh2r62H4lTVEKB2l8l9
H/zjBw5IrkuPeEDS8SK+jqjMv2KZt3IAOAdhq3fv4j4lm3Ryy20gcvIcSAmpzcxp8bQi7nNep9Ml
MumjHbShBTQ8Tc9QruWg0fnAAP5eS5SurldAQKb7ynP4yp0JMnRtNF2xs8rPpoSJw+ikT7xMg8+o
aU+a+uQdXxYUwZ0MGl9KueuGp/e1cdndrfEXkgVZGkn9ugcrIwcYsUHZ9TYnbATkcYR7AWg3OgHU
0CSKKu+lqIPwq9sv+GrGw3yNBe8nD+ZhHZe6wd3ljdfacSEVmLvZxxTx17GtxXPHTH/oZdBtwVOI
X1o5A2NdAk6J/5L/dgQC9/9ntB3XUw1qFDDoY+P+AnTqeZy98XsGkgwKUoS9KKw91yLtzAMMQKBh
HLLwjN0SROJbao51zvq71guCXTPU/mUqsdAlIZ8f5dR7Kz3J6BUC4l0y0Yz8ALDxfvanasXp8Daq
Mb3z6gy/fkvHsMwMy8mwDZ5BhHDvzoZbEv/QzC+eQEV4iR1kPvH1xFitsgmY7nx+8LOSLIlJ/2eL
BSVQrukukLMPQjt0D0YnTC+Gpj/9iPp77Eypn1i1Ayceg00P/cmveUNgGGrmeN6coH39FfMmBs4b
a4/I2KNEZ4tyHdQJjx48WcRQxH/U+P7qShNle6O036wB9TJvJXJa69pxSmzB+/4ZeNiLxSX2Bvlr
liJHiu+yf/an8Ctu54Mrmu3wnv7oea+QnhgiYM5iCX6qls+1BKy4xfr4I85hdeCjYp1ID9vfkZqf
MkC+Kw+C+YWIHvp0fqBO9mGYSkgnMQah6GWtGv3bW4QMUK4YEgZVlEs4sXxvigb8/aWr44le7NG8
HDVx/EKieTgA0AGzgyVdmvVtd8b/BiRqliQp1ptgxOiB7/D6898ciAgmKmvFxR+0gWGD154KMx/U
AmcjVT6uABprLnr020vTs2EFxkv+AYDgIfac6LVuXLoD4InuBgh8vea5e7ATbmf2NBOXEjLRtzNH
Y6pVXY8uns4ok7kdtkxBB6rBoEAR8jsUf6GEAeZBPb2U4Jzc28FYkLVvnOEpUkq8qPoBsCP16uq5
e/Cb8kSXCzSEsrMrxgIAegzGvfSOKV8EJJdRd+YZiqg9hD2WUbAR2QZMVWdrR0fUlBMwkxLAlnJA
27zsq7l18a2vBO+gxLDMuMVvc2n4GlTY/WjgMYWSL0Z4zct0gqegmVaA7CbKbd0n7ZFyS7oUlAFZ
mBOywfNJ8MGcUPxDulM5KHAsMdgWdesMxeFVjYLZKVTekizuzjlqoiiPI2RIBtBnzKMBmhLo2xH4
cvZH1MQG7NZROpmb8ndjlm6G1Okev4qy2M8iirIk5yuNz5olBXTOwdD3Poo6hMSB285vGmA2SDxF
6WPhBhJpTodvOcQxti4wYGcQ6ooJ4gk41BE4mxnB72bZ8oR5K872yM6zR8LzyYZEI0tusdEvgL3Q
/bQr9MT3Y2HMJkhr/h72HRL7JkatN/aCt/78FQV261RkLgAqyySCV/SmD4CG9vJio1Bw7Pc5wyKo
Tl9nLH2eumDA846ebGcaO7Usk80KSh2A1S5dBhTMqU3DTzvDQ67hiUMDei4ldPLM8K31OzeBWgPA
orH0Hxn1IbFdm/G1UJHGFxeo71LJV6bd6JMBYSYdOaA8dPbgOwJMKtQIuEfGz9mYd9mp/PuEtxCg
Dmn2KhaIt5AAKEmnUcAMAmBvJj3snEIW+H+cqh3EH9Sdn5ft2TZZAZU335NfPRtynaE9z8bjU/I1
j3gtfnfC3Y74WCh7hdXG4KUBOAAq6W0E3SJ7hILDeAQmOD3YI85netBneFvMV2TNyL5rOpmIApX/
TeM8O55Q97LEpicBN7RYlZxA8Ccz8bWcKaodIhshO6J+H9kYHq3Dy19HNDcwl9D4LqGmsAa1C7LQ
DQxZtOcHp3n26X0hQBd2F+UaFIIeRjfOXqDzCC5T7a+B1YXQP2ysUuPk0G6h+h7oXh86bajtDig+
EjIGny4FFKIb6j0TOr+zygJWY+CmNtDVo9izQTzY0IaBJ3vB99f5a8iqfldxs6ZZ5L6rxR3El9lH
EXk9yCCmAyW0767RlIIvMobZB6RqXqKeDM8kgCtBP3VPTIS/0rSMPqG6iSTZgoJwJ7XjQkcfEFRa
eI0keCmwXFoPMOG5D7zlqdmCn4S0DtI1WZxCcyd2E9rxfi1tuTKqw1VcuuZLr3zy5nArQGFa46WB
pVI5sdUUkf4SjV2GgiTkJmCX8gmLqCfQ5/M3U4d6Q6sJv/E+YGAyxD6gBTlJkFGZtn0YALqUdU6x
j3p8vWnJmwTc5vrUaomVZghdJWx3u31EqgCq1Y2LPQ5w01nB2LNRbnaE7gL4Pzm62FKgjtq4L/bU
SXndU8t+2qFZlvHB7YQG0SR4kjrIAa8Lnrimxc9Y06dCY/vxH0P/OWcZKsFFvvQx+Bp+ZvyVV0n9
7njeG/EhzZnoDxiQSWBOcu/ZdVX+rRyHacXmGpKA0gV7AXsDkG4zvRZUFFhVA8qI/HJ2kaMEPqlQ
VaLqNl5DALPaNqTHtqwBqi+a52Ivachw5+T8QgDQ2fSAjLyUDnhSxEuzX455n8c0vHy55mQOFzsC
euS0xg0AGQbtuNfGoZA2LfvwtXK8AlpRTf4ZVN56IFiNJRqbzNJE5GcA0SckHbPpNSKQCOGVI6+N
gKRTX3QfE2s/ggBZSeOT8PvE8VX3kEdMIG8/LwmQBP7DzyKch29lN+JnUXbhIxRQ4k1hYnEuoCgK
iuLA9qbLm62ay3jbFG9TXddQqVtqPyHQNA1KUKNG/QZJETgI5SGc3kb/VQjT7WvlgE4KV6Fvfhkg
HwbYJ3S9o7UG6vtulCOg3nT61USN+dENKA127cKVb8xPyCbpYyvJuVugHs3A+uvSs0vrf3teBOTo
70ocW9SGF/09wAuaXQOAIbQ/F9H7HnLr97x8JD3yGJs6+IflqY8d6xPnEYPyfOTwj0I1kIMLIO6d
BoyvaC+zb3IGAqyDAP4dYEbFW+pDCQGg+W8QRq4PWGuVG9vlQ5AlKGvyBTftP2Al++otp/O8zbdg
5/C9i5zPdkRaeOfNBq43DcpOeMqXSLGO3N96eJViVQ1tSdvkqAuvFbYLW+2MRbGqo1Ahd5Q2qDxU
7GtOV/NLVUeAutjLoLaeGQURgLkRByLArIvDEqp5EChuDnUt8LxwGCpsPXiipK8fmkiO4KeY9i3s
XJFEsg/OfsjFmwOJHpi7gXzXBPTqqRA4/lG8DVGzwLf9cDXobtrVApK7cznG91NPcT+MUbDNgBa6
d5eYHdD0e1kQ73ILmxhWcWODL3Hg4yrjHlAV/2tq0CYO/5onlzyiW7vxoWLFSjBvWTKTnQD7gJ3H
UUVbXRik/BivrhNYncB7k/7ddTSqEJz9w+kTaCrNL7+CJoGpcvaiqyLf5LD12voyf8c9N18jAvop
wZ8AUAb8ZqJh/pG7ooaQIYrEUGeG+lcHu7rR7khDOottAbpIzgCTxXNFPqKYNRwjicqQ7dqG1TJY
SWVqoAS4XgHUJCFRkGH9+cOdu098ifJOLo2h0++mB6Huj64duMVaJAEFcGw4BaKdUPNtfC+9Rt5k
Ll7D8kMRhk51iMueb6AKtcjT12ILpBJK/AW2V1CWhFb8xGpoGUeHGSrlb//7jIk67TZouj+vgQ38
ayAbCK8NdfxM+MF6gUBR99ZhfHA2Mp4/WhwBQOf00KKD6absenmf+f0bBDmQSRkasuGo3ACYkkHM
rkszc+LduBZ+UTmQ82I/NJR597AZS+/aMQIeT3gzjCZp9GywKVpNpYyeWwmOu43dRm9Hdp4dnZYz
WhADDMwibEWHa5HtKkiWAnmEck9KRXOFqtlWmpAik+Cyp3hBj7bxXcty8DYkEFz7RbNw6KfwnNZN
eM51+PvIxrAzXLUTdEj/ireRnBLdhchET8++gc4mGSJ5cmVUraycDlYp+XpBanxVjPv0a1YZzfJk
AY62kOzI+M9Zef+StsPva8GDCERSSz2RefGf17rNCqDDBgDoFdDr4lsB4ksyDU35rZ3DLrGx/3aE
ZVaftLKrElro+FSFfXhqYvnE0po8hksjDHzmoBidbnUeul8xICpGuAY+2AgM9yAfhsULqDeYj1Xu
sC5bx1nPkQv1kSXvaJvQnxpwHofgGTDKRWEpLE9xOZcnqCDBkAtZ73YqnkbGsBEL5gZAaAk+FfCz
QPUxoCW8JWiP/oopO5EpqMq3gGIcMlLmD1lt9B3qmk8BxNz5qkxxK4FZSwG0KaHr9tbMXbf12iY9
aCOjB9LBpa0BRe1n24AvWqj01TMSMAbVwJGv7enjVMJgw84I6+khaNP0BWrr/U5GKciiffhCCBRn
Qijtnd2iL87j1Ayw3/QiCMS7xdkO0AIIlIQrUa96ZAV3KGGbM3XHDFQH8cC1Z84QK0L52oOcMkTY
oLQckJRvgCD13say0CuwgAsQiIX3ljFwMpRJnxY/qAfQ7p5sWIP5tXdBTl3bk5xB+lhOeuQoKYQp
m7xa694FJBU0/ETZti5K76TgHgnFhfkTX/ARd2f6DhMJINIjsGd5LOcT8bpyM09j/45d0clv2PTZ
RfFruIMqmvjGdJOuBpPLO+rp+XUEeTCLffmN5vCCDEBw3Npu42BTGEvyhNXqfK4pkps2PtZDv0Ky
35zGykTPZSP2o8YuBe6G236AFh5yA7WXZEE9XfJmmi4zXoAr3wxm8zVig3a4gARylc/unQ3dGhay
6KCke71dRKAe/XU5gN/UGrQgsbYneCFoFTjkT02G6vltnj3Xi2B80gtwE/89P7hTMuoh99Tii8bT
jK1gzli944UMfD9V+uhBK/qdxvV6hHL2C+HgPnYmq5OqVUCMhDSE7SIEsDLtOqAeNP2L39YH0jT1
97QVZjO4VYtNH+PvKbD+MmPVdzftY0iIOGAyLNM8uXHafPoGlIfctwPohfbsboTEL3PpK2NFBhV5
aJx/XVUVFyJ09awID+/SDJ/z66qT/sgCLH2yqQ7OnQRqyM534bUE/MCg7n1J0nvPQ+7K/rvZALMf
P6D9WcJN+VGo9N1eCLz9el13HT9C+lXsyrB0HmyTL6W+3skg2h45D3C57M6qC052rNB4prigq2BP
ijo7AEjwbcmhEb4cEV33h6GiT3kq5SVQRY8ibO21wEbCsrYsx4vU43jJOuLsTTC+2ZBtpmXQHoGu
ITdiDCFIM/mUILWwXX4XZzuosc5MosAXW0rZcAmrwKFrXrBzozQk3f69iL2c9Af/XFAk3GG6UgD8
9Q7/jRx1sQ/OBnArmrI5cw49+JpKurIDHv1E1QJl3YHyzQxE4p30tH9PwEn7mtC4UAPIC/4ty7Bo
Z8ujwsureGU6od5ltVUwt/7WAPxywDXj9bB0Zdxni1ZUdR0rgAGmErvXJY59Cfz7Sjfcj72ovoHw
n0QgTr8Nbi3uAn9REaiq+hvxNWgrLSrmvmrVEwWtx152cDpvm5e+xO2Nqzles9cq858z5RdnAAzz
lY0zPBBWTFBIw9de/OLN/hpWY2AzhO4FOi3xY0HLCl4GDR66TMePfqEovAlhjLT0bBMPGoafg+p2
9gQIgZFrXUh4oE1es/JJEK6hyVpu7eQ6Yt4je+hhsft1NhR44o1BimJjx+1ApSFaPLHswYY4rKTh
2ryw3qZiX8wMy2OoiCBLq4JzsDRfR5yWK8Lxpf01YCej5GxOLvl1m//XNQCHLdZhjAeIHfjrn7Ex
b0aFh6Wn25m3qaMuWmyoAQe3//pt4DZZo/KHh3S3EYFuE7AZj01F27sK6xbQhyDctBKTI7Zf/RFO
s1tkUR0ILYXZfR4GYPfCx0hDiaCCUkmMBCjJn+eGpv/Usj/WQ1t8YKELnE07ji81cg3rFooe921K
yS4riHPUfEKF2tASoP0ciQgF4SRU7YZXuDbCvYJlzc+hht1fr6Hc7mOrVsis/VX15qMAou19BOF0
ZSJRPDIJzjtQwfFJ9fKOdf2i7Q3Lt6/S/HKETHh7usUcwrIh4a7YGc7Ggx2wjZ0H6UMGJ8gJXMao
6IZExWF3olBzOpWQMUvAhXTW+OuU9FxE7e8RBUjsus21ggHdBDSoPQcF+WqloJW+GzzFFtkW9gBU
IdljMwp06RCZR9lXE1A/wfSZDYDAOPP0IRXM2ipTmnuWu+2Rh463bauJv9RwBLJTmzreQRzL+9ai
eARZT1AjXah1nwLQiDfKKKhIzs69nRoO3iMKe/yt7f13khs8U2F/tCgr39mjWqgBruFLv1m8lOxR
YbhEZS96koMqNxxe8clt8Hbuf4vZ8xmPJBjHwA+Ci7cDkgmO6gF85HfgxBr8qOL6sV+aEZVkAB89
sm8i3+xj1WQbz53N2nF1sJm1xx5I3LGHLgJA0mgW7m13yMyCI4zegO03F1E15uLP4ojlfXxUnTNA
TXiJwV2zhb5a/Wp7dm757wk1mGWrMHK3OoNRBji12ZNPGHsI9JvtuE0tLqrIDkYDZv+ln2ZVh1KJ
euLgcICMoLeBLfcrKTmym9jAXiisvFbQfpq+42ZpEir6+RosA94ykGpk+KDSkR8t5hX0vqfCnfG9
L6BZC3lFqQfZcIRuQFn4BaLeKfDXWrCzNv7/CNkTh9ijp0LLywjTQCQDYHadjWCUQG0KFtbGSQFv
Zu0TdPbVWaXTo+1l/tA+6ZKDiF0p7xhHlXgyjeiB+hMqsVNsjMj4fij96GxDBuoXuxGqCis7aGOk
WkTJibpgzwg1fOHAymjJuUxL42HJDnDIVwR8rgmpGDRGQOGmCKd87y1eCPBiJ26HqnVHQfvLnULj
sZH7mz/63dK3X4XT44VWKagQgRSTXUkzfjTulL9XTLdYI3bY0C5dHcGjSbhSXcigg5cgCBIbJ1UI
KJ5G4t52ZwEecFWNcJMB/Cya+10KcSyw2OM2g6j0DP10218kkPecNX4Sh1EMl5o2vY5dW53wYbEE
ojjFnaf46u/qmAfX2yRoyMKSM4p2+XJgqHuFgyZB4grvThOi2G+7dqDNwuxQjk6TGEgmgUT8P5P7
DZfd/HWijRYUSXOCfNzezrSXSKcGKmIAXq9s1w7EmsDgWPvHMkPalLaBv5pNOm2DwaufR4DZgXGQ
wy9s9mPFh89QwwZQ93hEVaRWSJix4JD5sr6HOVYGq8PK+eYN5tAv1BU3cwDsqYILMBQPOZ0z2Cm2
GQR6elDbZXssnOh36DbY5l21KuD6vLFz7UC5nGqP8HHcbR6mKIUssduAndxp7JmLsl5HP2PYcRUJ
Dx7D/zlwFxfzJRL1SExW3ANibc7SC17ksEgT7b3t3ZqqlOmF1+6dR2l6bJaeDdkZ4Zx3a7iHfmIN
B0wUXBGstUFZ+TDXgar5l3XBzRnhj36TiW7jDYX/ZXdwO5kC+Lz90nJtgYtIwCGcJ5Rc+3ozQA9/
9dVPMyXP+KUDZLQcRR03hxjwkFZ7mG1j4KJKeMihaSOFEpHH01cNW4Da+OK9GyLoG6TwrfSRjP4u
dADequZvFVfmgNresAncSH6v9biH9jp9CTx/OMYO1kZjEVYgkjgPsyDjVqFemAywrqAQRxlV4tEq
Ry136ZMaqSJkNbI2w96GqjDbixEwlonL6SIV5C7Xde/ByEXir+wN3nSxI5lkn7iPsNVssV8GupOe
MwoSjz+UqJMbPh0Dgb+cHOFkqgNCt3UKPcQJTsYbBis2MBtrd6XLzrx2rdaJhMfJdz2RN4+P42et
pl3ohMMvjkcXSgwbf/T8BwpT02chi59DWHx4rqYoyi8mlVB9WzfRlJ9sk6s2R0Uv/LMrgwg0z2Zs
VjHunTOjkMHVdYWCMnfcYxc23QrJq/GVqNnZccBzwlEeAzxOQJRRsJrQ0yJ99n8fQwUshIUCyH+A
FaCxp9y6DSqXXwPVv0f/LZaxcDikfrD5lioGJ+WI/eIp168wpAtgTjLKCx415sBmUe8FHJGuYuQx
tjd5/O4NzkOFUsF3PcP6YayOyxP2kkaSPHLkRo4QKu0T21WMkkfop7Ekl2l9sLFA4BFW+s0GO3ny
aEN95EybxvPgjRAiQ7pqumzXu0N9byBh/qhb4R4AGjCJ7dozIP0AzBgK63BZxlXivHTw/Ix3dtBO
A28WQK0WSs9999Ao7xnFPXa5NbKS7FKy8BdkPAFP6ShYW3JRyibMn/YFp592LuDFAOrkxLx0BVeH
r+4Yp/MupanAi7rY9u4Mekget+u8nCOIJLrhRcKibQVWCPkA6RHKM1X4zsO52QpI7B7COnAf4yIo
EjtDj/J9IsXwXLcgkXNk5Bciw90cBP6VZTW9CjUDueHDQ8bGbAPYQ7WdOgrblGWKjXVgZoBlDJLs
ucrd77k0uxyygD8cDVHEINbOVRkP0I807w5D10ho1otynTKTfav76JIPNP2VAeuM13vxI0jNuIrd
EXT9YiZHl5FtQVl8HaB08wwzJHCvlrjtTjnURsYZEGsOh5Hn3HWhlTgw3P3LZLDizHX08BRYBr9C
WJjaq3E/V8+icT0IA4k/rxbCJ2kD1A5sfdkThEj/vODcd669oCmD+W7WKKzpPsx7/X8YO68lt3Vs
DT8Rq5jDrXKWWt12u33DctvbTGDOfPrzEfJs7Zkzp+rcoIhAqAMFAmv9YRlVbbtv/PoyzMLYIbIK
SKajVQKeK73JtqoOMrwRRtY0VPiP+VzIK63Ug6OX5eFRXtVJFsPh+bsux/zHLU0rIp4ALb1YacX2
2R+MY6DwzWlIdayUiPQP4uaLGomsXywas1F2X78UWfzTGJKfLjlytPWK7C2t2n5btmj6IkyGgVmG
q4UUdsxglgl7GH9wlhBYWEUt3m+2szBn8n49gtDM3MLB+pKqLADPfEb8uTEAyMd7Xorp3OvJ5TlA
VABN9FRzCQb+6yYCipu6y8srK7LJyoaMWVpo5hrnouoQqVN6HybWozix20/T6z7yJIre1MYN9whV
mRsrZ59kt9EWgK7zGle9QMp98PYEc+c8W/HnCiHmgQ18z8+dN0gS1qQYCI8Yh8469aVeg/jzaWpa
pT7KejVfdZM4JMhm7NqUmDbgq/Rn3+8UmHWfQQoczUiQSy0SNOF1ZEPZp6I6+L8HBK6bXNjdPwf0
4D2+d+r9OYkcIz9F0hX/bZIoqM11Dgf/prbBT7UflHeyN4C+8kZ9yZJm2ni8OE8WP+ih0nVlGylG
e01hwaxKe0TemXim7inDwtSS6SvKYvE+yMtsxSF4/Or1dgGG2eo2shcdnoi4BdKVAHKgCIUOQhGO
bSG9RRUkwjVRS+cmOxHVqbW8/4Lhn3XH0RNNBMZoOAteFL35S06v+6N5GPu8XMpqnA/qdsiVfC3n
c/MuAfvS3vKgwC4gT0kixWl54uii7tEG6PZxOHYnPPuirVB1A0n0kZdpZdevhY2GhpLhR9HqxNKn
XEHwPIiuWhPYv5uyXTgkpleqiJtDbfVddVSGHLywa0QYKVQAWryGKBnbMVnrSoNzlCDWkthusZNt
ZOLcCNmYc2ftn49rQUKAPBt/kPkJdrDdOFm2+DoRlUyXZdzOy3C0qevMX8kR8qvAixudcE29yaZ0
GJI9jEsAUUqOnYvte8Qi2BEYRaS+RFEVHNi5Y0kgdO8FIDMw8Fr56hsigq2XmOQAh9bfDljA3fUq
9m4OargK6m4gsQpkrUEbQU0JfPOO0Fh6KEtrWPqj7y/KMm/uWu/W98abXHQ5fGsnq6JAvtEPiNjw
W7BdRFxnZ87sclkgqFBfFT/5Z4dsU1tcK2BjAyJ18HwPHdyoWgRA7rJgd7KdxlG/yFoC+eIM2/k0
QT07WWqJDT3+cqQ0zHE7ToF37lrdBb+aYVipj525NTr3tYwq9T2c7Hw7IM24NTEL/IBhPBmh/h08
o71pyBfs4jKMPjrx2Ua9/j0Ji4ZsoBZtTdvZ8UJGlTqKcQ0myrZqWwdDmRQPAlmdBPLG1dzrCxYm
2SsHd1gt9VbwgwUzerfrBokQG8MGopO7PlfAhdXJmwpD7rcOBGooSUA3ZLtwqfExOMNrfKWhMnYt
kDnaplr6Zg68Snw3icm4gw30cFu7YiqorCKvQkLYqj2O10n4vXLyN90but9h9Cv0OgW9c9QrmsEp
8CdP0MwqY+VrEcecLaBXsYt290YyjtChdONbSDpn0Y+pf/ZwnnyrFXeTzMNSI+iJ9bkDuWCqhg/z
p0gN4zp07AOMbLjKdpJy2VZnbX7c5XrumxdF+gu8zRCKF+k0oXdwoVW1Xo59eutgIF7KEUfHyO6q
VTfG3XbAIw8HOvYYJTLvfMqUvClqiLGmjUC0vBVTjA/olBhLzWOdrIvWqQkVTs6kF7Zy4L/dLR69
k9vh6/HokwMqhLywEQqUo5y7rCJ3nTmtvpa9JUo+p6gEv2e5zlQj73qxch7R3ut/ZT6uSn08lh9g
jHcILDugtCPrFKFzIwUkP5ShTpaJCMJzrKTDGxjxvcFasCDWPe2IbC+hmkX1Ojdgu7mQAQHzzvgv
nrRxU6hgAouq6c5VUhyAvOm3sgCAqM5UsKJ2wWBUurj7uUVSyLYQU5k7Er9dGmjXfRM9C18qomRX
okz3XvOMkEQt9ore+bsSqltFxglkDzv1vgQDm4Bn/2Z1/rLq3OmHj38paowpBOnC8F+wYYe85TZ8
MFJC89nYI4wxnXyCfCslLLSPzl4i6pB8RA3LvDYCP+tjQ/two+E1TkftnrhYUTjG6Cz6wFE/fDQV
CGzr6VkTYny1TfNClpIQW21tU5z8DvlcyKsiVnNtKS+rKnQFB5mxO/xpFRCsbA6K21aNlX3cevUi
6jEwWrZlXy5rbXbewmH8LovWJwLQB/esHdFJzCZ1Nw5xsHRFTh7S7r2N0Mkx6UP51eBds5cskUfT
zA3Rpgy4RDVpC4inDJuLCR6XsTDabKW7xXgaZFV2RzqnKadxUrYmDJTTyAmHMezPiRrx6Ff2pYRu
v3KCMliZmHCf2cv8KaygELvUnb4+m+SVHFYRlcfYUMdWJwvicYNSBfVHazZPYcTOePBQl7NLfPe2
j36/H1Ah7Tnv9YSrh4Ocbzj7EcnUx73/mNzIJoesNqIxQYdBXjBOL1WXTi/1pPKAIa+5lVXZoQY5
7xmMivayjQgg45CbBoMjjs8mFcJaVDrNuePIGC05/i5Qi/Gvcg69hEfXhK/P4T6L1Rnw/c4EZ4bO
hGerRw4/X+Vw+RmKrf4mcIIQF+eFNY9y+u6ouroMNTEcZNUr1ZfeSvwb2KLuS67GCwxSsvckKGGs
sDN4VLGzqHYEqpWV7J15QitPT9u9rDqt/93V2EpMrZe8o8A8fw6+xu2VI9OPfJ7PikS9r0PU2x6f
WpMyUDLE7WU10ljrnSJNL7Iah0DoCPF/aUc2PThg3+XHjKnRHnQfwjmBp+y90lmBrJoFUPaaYHYX
fTufxebeIYpgGabKa5I65d3qtMPk4CKK1deaU4l5NTu1XMcmsM96rlZjbMFI5wptvHyRx2oDDeDf
Oor2uw0A4PJsJu2eHbomQYyu0hDXdb3zoLg18oRmh+SQ3d1rX51ehqaYXkxP+HszU49plxinGPjm
udUzn2iN6/Pv9urd1OofsmmmdODSMvfypO5GazIPpkXOfdZyz5WuOZrxYFzC0bOXVTANn175FSp6
/KvoUDLs3Eq5YSGm7qsIodJBGOGXrLR+hFH4wlMQbtoqQehBifW3DlGds2/W3wUnu7dea9JXf/hL
dsnC6snZB3Vyk7VIL6cFOhzhUVZHRErxYxmCrax2dlfufMdWHlMbZmDOAmfBQk/mf7qWYmBi5VdQ
vfoZrwDvjjL7sMf2S2eph2691Lz8l18XgFtah7C25s+GZj7QwqhTs2UneqDFPbFW/Lg7Uiwo+apq
qpxI3iknZy6GAGxV57lkXOYO4KzKSV49q0g7LBRHT/lWleY7qRyyISGalSpCoe/p4FydztNfgnQI
Xgdep3KUneXZwQYit5JVTcOKXmU93ycE68ititcm7c2D14MChKjGtnsu5JUsZIccAt3QWfpRoa0N
Rek3wJXHDZs3viot0LMgrKZjaffpO+ntg1I72d2szPitEhqoTR+BxiyMzr6h9At5U54lhNLLUIOW
iZ2rnVftOnRmm6MynV0+27hHP4pLWZdjkFGr1o3DpkJW3aQPz4+reQaYdlhtETAlD2jnymPMPyZ7
3uOo0IBzD3fKx8fIQfKz5BhZNcMyWjtRid2GnPf5U8gxSqB2rLTth43G/C+f/ejd7fCnslobBLRj
hD9zRRcvIUj4k5uT7LWKYoRxhVFxUJoIzIWQlQUSfgj3dGy5DTLwoKSDI+8rqpxLToHIka2mFnaM
iPzGWBq6OaDe71AlBPpijN9knxwVAW7ZGKNurxItZ1NvNN02ClIBixprTL3WX+Is+5WBM/ttizOC
m8ovL8T8arDU9i0pUW1ke5+eOvCiRyNU0k3jtOEbkWi2VR3Qe6/6Lm/Og+pHWEDPqPoY5VL4G5dR
TOlBDMoM0S4scENEw0BRqj+QB92MeFP81trkYsNM/PDQFF/WzhgCRowxWsGscKelmnYdRBLBkQ6U
b1Apb/ImQANrjUPstUI6ZNEVjTipdvvT6fLqVRaW1X4HDDFbsKrwt0vEQQanwtpjHgH4rXwlRLck
whG8yKaR/N5a7TKsL+ZOM8nVm1Pzdp7HB1FSrBXVMJcYqHGmR8agPspiUjjTB6N6SVlBtsgAFulG
dzj8y95/jMaZoT6m0IDjvWh0ki/xvJGfqyzuV9QAlZNLGnMXiBnxOLro+YKFfcFvafWozU187K/Q
9oaT7ebBWwa4bx0O3bCWI3rNT888cd9kp2wi97GB16TeZE0vLAu4X09+q+OJGpIrtgDxTRaqHye3
omQ1clthbJ4dcT+DQ1D2qtw8BJRj2fqqswuE/EN3EXCeJppRFMeeHUHtZ1hKIdVyfBZ6T8BppTtT
Dhhcrw+Gjpw630gd0ShQgqIJvKvt4QmeF4jiW276V9/j3RQ3xsGa3aiS2bEqiyvjWCO/MZY+O9J/
Ncs+2VY5Pv4CpQ44GJ71S4Zjiof2foXVywvKaeIEgOpNdskidqpq21vuAMap919k2xgjv+ej7rqR
d/GsavuHdQmExRmBGBLWSpLsBUjOujKa7M3w1PQtwgehDd38IpuE5VSor6gdm2rGG2U6YWrMOvG4
wTDTl7zBsahwMIcL3e5eVKRW5VhbcUHuoCUeigkoHUDxnWeiSmYUPmRQ9Pi3qF+aaI6RSWCzy2nC
zNxFN3bB96GKvkyTl/wOM76PSYX2f6ZBpvGb9ldlaj+1vKlu+C0QFvRnGVWOa4iaJSs7LYS6ldWs
Fn+q7Euzw6BZH1LTzyzaNz1Shy8ARVgy+FLshlFRX33R/36I/jEAFNqfAUYNSFRTwt9lYox3IkXw
A8ms6k473WVTOpXNCiov5p3kzu7eXGith4paPd1qUkkX3DUwoCesFkEb4cVHAPHYZKnA10J9M6c+
WgWuXn7lHFov1NYPPuuyOQGR4QSd7R+/PBLwx9yLqs+ecDBZh0H9KqBs4NqVjy+FrhOcstP03CPl
s1dDeIW2ER/Iy/Q46/jGeSiF2EaWJxY5WWL8t+ZGWYTzVVSC6QnDMN1oyI74hxwW7FQqO13XjoXL
2xNFzgLkyFxgyfXn6r9Vn23pv48bXf+vqTEwstbR+M4aNVp5EDiPUejNxl3zZSZbFX0EKJYKbQ2T
HYuvuWdMi6rbPC69Hvz46EerHHUzzKApdNWBjWdqYJ7D5NEk5qtnVfNbaE3P+th2r85QqVt5v2yX
dzznTIrqz1QVkbw1rGH8aGfn6eLvwtaxpEY0imK+wjmb1BhSEHLEc6zsVC0Xg2ofzM+2MtNfcghK
vOn2gQIsLVANtelHO7ajcKTqrkVF6u/6MEK2WFeZ8adfAqf51y8cF7VTqLvpmzthbhm21ndExfgi
angTa2Pd32VnmXDGa6d2OBiNiT7gLElEhme8CDP1N9gkomZQ9sIGAOqOHAHNOS5Y4Ho1jzECo0S4
pdabi31GdknbRL5TLFCL8MCfzyj+jK+Iv5SXjZT5QCHo6DykQOY6P1A6a8svFScHMvv4N//H/1X+
s72uVVcCx9iFSiC6PMsnpHDieqNA/1plKca9ijKMp/+4ynKBqXLsRjt59R+9Siy8FbHzT6AbBgnA
eG+1bXN7FpDTElR0J/GPjhAc5LYfbXXhQYb/x2BVTEtAcjlRHevPJDEjYFtsR1FF2zxkm1Jkzovm
ieje1YN+G0X/vZybHfBSm3AIy63cHv09yhapfuuQMAQI/Yo9mYdHABB0rxavduna574O7NceHPQ6
8So8EmJeMyyF1QImLP7PjtPf9VZNiSfZxiII+/7uzW2FiIi2ZXG0l214q8aYefwlK66eDXcl9NNt
Y6rOsho1BV5cZS+bVOwLpQdMCVrkpCBO24BRCP1mIRtK1YQ3ijQt9xnfcPXuTs/2Z1VejbZzUTIr
I7VWFvDoFQRMK29aIs8gjo8qoaHQKKwvdVANF2NmFMv2CTOpTa6ityjmuwrsSGBBBvAGkbr2lOlu
oud1m0xMoU1kzosZoiELtCozPG1FsZdVdwZw+KEqVvHYu2s76LSbyBe+o1XXGQVF6PZ3XGPQnbs2
CK5HO6aOMUe3s6zx56djLKqlomsIPs43PW8XQ75KRodg2Nz+7HSHct26nYEW4L8+qZzJDlPQbZCx
qCFK/2se2W6os/5KgePE3/OE81XrVnsvqs3jcx7ZXnjBsTSK9vj4uatu/B5lOo5KNsGyLHatr70H
WYuMd7ARc7VJUMGz6rDdjxBpv1rGlC7IGZQHTy2Pft9Er2k6fugstGx2/XCpZt50CfGFvFqK7y7U
uaNvTZLr3XTPfYDy+CYNK9nuEkUqjRHWIISAHYF5fTO5bf89C7ayvyujYKN3WbUHAKZ/qVQ0biIz
/1G0HNJMze1PIo+wQGRTQ0ybDzJVYD8agbFbP9bDmRQVynZzR5U7LxGEkTcXX6mDp1vVWs6UeSNa
jxHxiyB+MxTDOWtzQZIHqmzKz8ljajXb1qyzsxrt5Yhy0MB3zS7BRV2rS2R28rWw9ekiizQP1ccV
MdCF5yHcLZsqYJSs1KXRbd0czIhszOfBj55M8J7A/qbePueSV9MAK9zOh8Vj3HN+NS+rteplsFHm
aaJBueOzQoxohjQ+iiaoV11uwlXhSP5o81pNqJAeGCMb7bgJTx5MtL/vks1KCThStvkPSKQ+AyMt
BzJuOk3TatLqqFk8R8mb9MGrxKoqDHVvFcPm2Wv1OAconbdRwSjdci1oCC/F7hfdrRuwonrxGefi
gKoe2jD9dAXNaf+ORvFmC9X5SMDTQNFhI1jwJQDToF1we2wPFv/hFtyGMxuwaJfCQzbKR2V1/Wi0
TM8/x/4B8y39ovDH1xdyXNcrvBFdw0a3LHShcQz+RkGt8hjbJha/WdFrbEIFu9ZEZ/PlxjRi8hFv
IhIoy7IpQPciXrBln0P0XVjZAaomAhWymkb6XVg/p7kiW9Tc+Z0ken0yMz9+wwpOX6s9P6OsogKJ
pBb0VGTr6ZV32axOqIe8ypaSrPliIn98ePSJMNz6vqqt5Nz4VSaX2vkzVjYZDap3aaLdVEUnheJ5
WFP3qoU5IvP3ABB3zTipSzkbXM8l0db+qKasQ7XIqnUejN4COEOE4yptJsGc/h91pemaWRuO9/Hf
Y+RAWTzbUOed4PaqeMyWNjM85nkOKgfbXZTkqNbPNnn1jw8cR9BrIQJb5E3//aeQI2XBAeOHb5Lg
wi0DclX/vRuc/kg+pz/KK5w//lz9n21K1Nl70gbL5w2pkQzH563y6tlmlWLdtmhOaI7hHXsCVY/C
q2IDdlPsY61ledXq2dPC1amgTTLyH5eyLucAHKKu9WgoF8bfU/7Xgfj2QemWN1aVD19OJLvnx8i5
njPIDqAo2LcXnXYeqnobqvX4MQyagwXdaJ+8McSlfIIYrKPr8x3z3s00ssVsWkDWwp7q16aMwIWS
uwCXXGas3uCnW3Kgv5q4WKa+XWMo8BWpi+ylmHXNxm7cl1Ee81Wkhj5pAsio20/oECRLD4L91sls
tOtnwTM5JGmyZpbJgIU53yE7/o9J5ABZPCdSrRAjs//nJEPc7uUHqCpLMMdd/NTfcb/to4VCQE1D
u+4v3oQvDkmyHy5f1EUd5NW3RCErAuIZ8e0Abhr6Ssldj8t2PZpudcV8KtyWeumcmhHVgKy1xoNw
be+QRem4M9oCikNmmZvOC60roZ1sbY/peG/HGn3DtJ2+VFaJZ3gYuN/qWCEESrgQFYQk2fm5g6ht
jsfOImjjdI3iGFCLNM+bU1DMXQNsrHhyrO0IuQ8seL8q1UYBCp8glZSnIl+lgx0oAAJ7/0DA9yse
hgcXBN80Z7p/KAV6MLit4gRe39osfx3C0f3ampis8gcSS9k5DIXYmkGMlOI8dtaTXLWJgvbMXO1j
MnVDZaWXbr63tqqVNlb+q2kQMho0ZS2nVIJcP3eunT0+D4pttCf2QmRgniMfwU+FodtvHx9o8xsA
EXMWwHNIj0W8mwynRJWlKrYmLHD/M4r6ZBur/ntnYaG7bxuBtp3r/eXFSvRqhJj2WA3Z6AhDNNN1
CDYHZJ+jKXrFaniRmvsMzNKn0Et3OcuMngW71Auyt+g+zh2qsMmXkv1T02DYaC1CvGNjqcSask8b
gvNnJgAqY2Gi3n38wncpiOF6aEbSoh2bGkKzn+yjpLVa6ltilbU6koyFHV2iGXjD0ul/ivazZ7P5
IwV9vCodtjL49f3OK70D7D3Y0NLqs4W8/Es5N4V5ZhwdYb09m/xR1Q5BgZZxhk3lPEj2eRlRmpAX
0kLOZZlVtooH0W7rpg9Ij1VNvfuTv4hFe5pa4o5p7O18fVY0qGNrDe3b+lRUEyYgdMq3sIw1zNyz
/JyieLRswOtv6iIYj89i6oo/1VGQPF8+e2bdtjDA3oMjpTUg8pZCVRqr0SeyGv9wfMX5VkUpkApW
4FfTysq1cEvzoqLetEuc1jjwLE1Hs0efJEwIbbr8o1cp/jMwSRQbQbUWIprnvZqpNvE3D3HxiU5t
0+i3B42Ymm/Hxk2iEeY+kKn6zW+GiwWCnbT7rs5F+m0KNfcoCGMuZTUDFrCqSRTuZXVAl9kok/St
r8vp6mjq77oPcAtOO30z6CoS5O7IHG32C5H+UzPp/kLH6+GVFRfsapC/VX7rvcqmuBrm7XJ+lbWs
TPWVaSDe7OYVTq+ivpLs3k9qqIGM7uurbPq7PXVL7fhskiNC0Aloo/G98tX+JVSyr6lVmp8eXkcw
c7PxTkjMAgIKedvoc/UbKaxN4zrGp6qiHB2B47/qBUK3huoOK5R9jU/YDGWgfyavSFHlRzCY5ZHg
Wg0MMnXIT+YFpMwsqeDRNNUxMeyq4IxI/TGocSZz3/rIutUo2KDj2r3KAsWjTQBI9CZrZCsGVFgx
VZZVpI30a1oGu+f4PkHnpnPN+iDbdH/C73icl4R5Smgb/SuWTAQcCtDvc5OIw3QdVkO0QR0A0yjA
yWyScBwFgYeqNjxiWQRuVa1JMXaz3I/2aCt8LNNgNV/liJ4v/t7ygHnIqlUJdRfrRCxAOyQney5S
RMKw7dL3svZsl9VHGyCthZLHxVHl/63F71E01ddg7D5HDAkg1hYJ+TqeMsOMine3aIhbOIG3k9Wk
xMKihKd+1EIDtS0bBdbGar8QnPT/ImOyEAZiwosR16AgxbRI6TFFKAbxMUUebm3EP15JBIXrXAf+
mdVgc2o1bY+OqVmHypu/WX2jXoqM91fYBbvCGrcDzianUvTGWvP98q1ACZB3RtD/hFq5tNkS/85z
eCqp48H/i/qlr2XNi+VP1VY4mnbQUK7Jdd6oaT5Zdyxf9U3ImXc1qB1f7rTODj0o2EucKtZdZAJK
VZCCEpj0S0l+72tVRh+RaJNvXj94yzzmC9t78bBt48441EM+nkYxio2XmmR0K7yYOWx5371EOcZa
gPSGXyBx37rZvVfJxpKqOYdDDPDSxQgxGdvfpB2/8fdUv7GsjCBIAv+ljKZ+UyhVdSKAOrJ5H91t
XqokkUvV2XiY5F1lkfC9WCpqPq2fbdpQjGdWJzTzY0RMMsB9y0xzxk2j2dQDgVTDf60H1jy+17Q/
/Y7p9tcxb10C326GUobZ78upsc1droXKzm7K5ARGNuG9ghKxvJJtyIR+FG0db2X7qFftDqn295Yo
41JoGCNK+xtZtbwee7pZBEVW6yIvD4TbjC+a4WUo+mrqqk+wZg/MgtOLsJHhCDv9VPpEv9tZcM31
QB9rIvxAEUDbVDqaiZMPx+mhQGEqobgSgvgeQmb7FkHpWPqYpdxt1LNAiOreWa0wJLHaGhc6AoWn
XsWYFZan+eLiAEzaq23euwofVWQ13J+G4q4dnLp4uFVl0ZaQRzy7+U5iHkhVCTqoSEsfchhGLM/J
jXnyGoP5UxhXs3l0aL6YrWEhAN/Ft1YLL8h0RutSmxAHjaCTk7nam5Wrv7bC1q4xmmoL03Cqb2NV
1ayShNfksFRXvjhllL5E0xDdddfkncLdWMe429Tg9PYYleosvlrsXEDVaG96F23seTKPjcUetSV1
JYfZRhgsOxbWE5uy9r1qDvIjS0U0R0WfeCrnuSur8jmQYv8Hf5CFWOfrCVjCPMvCVcRvkTnatjON
P02yXVaTrh2Png8w8u/xE4f8ncBrb8lmFPnvtnV+FXq+0n2t/cE3zV6qZp1fgW4XCNkIe6MXYtz4
gxtuYpJaqPMUAqHQAgFh19BYsBx0mrq0tuq1Pa2FMiS3R2+UAdTX2rzZ2aMjc4TqLU0ra4Nrb42A
Z6rdZEcHXePsthppDH2CX2HH7SVX2lVq4q6TKuMp0YPgRdQaiIakINRbV3AP5rauMn/b8WQTKMKI
IuiI4UxYtSz0wKk+iEB+CEwnfhUQM0nm43gF7nNRpNb4G6G4ux9Y9veJdMrC0UL9i44+x6rX3Oil
zbbCC9W1aYbBDeVRbR2O2nBLPKVa1/0Uv5iKy4MT9doLJJwrMfx7EIbWyoOaQmJsTrm7c8qd5RLd
cG/OqscATh/9djJh5ZXqXXysTC+/EoZqTr1m3KOZhk6QVXmpc6XYAs4lIjzq2HqrwYRCpo2cboHM
z2NgMTRvRt0JMHTcput98SKG3XMONoXhMe2Vn/IWOe1kATb2c3AYkvEux6IbDrE+0NOdHALHfx3g
KkAUVhj3QLHaQwjQbtE6ln4ffFihJiJhC43v215WMy0orpVwWdfdaTlWXbdt68E5FFBDDxNOKrPu
xt/1ASsxNwSj1CR6/mUwFzEEtDdZ8XBaU4gc3gM3Kr5kYXhpsT+BOMhA4C8/R5/tJhE7uNHkuyAJ
RVACi5vZOyoooUQ9WUD/P4MA7awpK6d3dUJOuCqy4lXHZG4tOC1ca7OutoqpIyTqoAdQJ3W4Z6VK
zqbAZ95SiJZbo9qvApxk3jiYoi+HPO9H1fo/mqoSv4QWY1wB55wDMGrkpN9xXmMzaLf5TztnwxUn
CGp1CAL3eRvcZJEbcXR165feQ/SVJIUV3JTE99ZjOyDdxzE4Ww9kDRwTNQ2FDYi7qIHAIE8cvIPI
F9k6C/1iaYfjsJE3T14NZj7S13Vj5mxpKTy+xQTTvRbqshfylWlhjxFnE2vT7uM/PXK4LHJ7bxDg
OmOjE5wK1COEreb6Qmn78ZKpCFHogTIfu5pm2YfpeJEd8koW+aR8lpMy7OTYAhVgG7fSobyjQBhc
AwcDuYVapMHVUFD3DXJk8pyIfLGmLyL+FpdkLpTOgp43X1V+g8TvMBJTybKDiey8+o9xPtpPnCI1
RFrmwbrslpfJwGHMLxsEVf591phU0m7Ixe8h6n5gL9ndEDtr76OeXz2l7IDgFsCbawRqMXbtvmV1
ES54q6lXJwqb19K3DwUwnW+VGVU7jPSG9eOuKC4Q8utRYvWr6s1Lq61sd/pE2UUquHYUV7vFqDdQ
ywpS/e1c4LA2ayUTR/hz2fhWu2DT6u6G2huAoDvhuAOIBOcrucZJi9JGGII3niaEiyqUNyaN0zeB
lvgUOulPd3QynIJocur4N5LM5HVPPC75m69AXUWec1xxGMjfrMZVz92Ias/cWZhh8RYGKJl6ZnWX
A2zivIvERp8+1hprb4dRTazRBCH+KJKl2Qv98GwP1HI8tCGZ1k4VBGgcnDyH5srzJ+5tA3ikCNJX
LQ3SuxyAoB9SY2rdPsbLDl7P9cIJBnNfuk5wayp3jzU30BY7LXFjTH/hhMW3Rik63MoDbKJpjm3X
3aG+Eq1l1ahScxGqQXH2CDB8tZQfk7CKb30k0MQ1cU1T5U2p4kAfrO2D7DU4n3C0Kb9y5lLP6chv
/rirgXQGdUvdPe5CJH+yo+i1Ta3q1vT1jx50+iacBMjddEDyM8/+FCYgncXYednmPzrkENmmqhk2
4ERMoGjGzbCIkTKp3Cg8mtro3qBb7XTFSc9qVng32dQZqDcJDO13iFyN/PujGlqAFSirgBSGwkt/
Yn3PCvRNzS47O25rn1RDq29RX3EYgGC2Hwia3tRBqW7dOBS72NS7hdZF6akM/dfOd5VboLc9gZOq
+ix16zVPFO8NsQt115d41mSaqr1rdriTA6xCw/QTqY0L7gEdiIAyWYosT07w0+p1HTfWe4dksi6i
4RfuKm9eKLSvOuY3694PqyOOV9WlDKAujYXufQfct5JDeYwQPG9q69XGWwRmgVrvDTFYNx6dZKkb
dfEruMqRhNCCZQWQ5CXozGSvm4a6HZskuyedH2+LGE+pE3AKtvjCH5dJV1qHppysQ8aTCIteIMNn
4v2ZLUAv0VDNfXKULGT/syp724qIfwbKQdb6FrDs8jGbnHgyoCsAJ/GRWljl/eRcRQyfNW5KA5KN
npyS0IAopyGAndU8i3qvJt/6dvgx817/4qyUCqDvi25QDk6NyDWui0BMUGx4qwolXrNWqpfJM9Sd
MSJMYnhafsYDjFeFHSr3ipDGMkNh9H8YO7PdyLEk2/5KIp+b1Ycz2egq4Dp9HiV3zS9EREjBeZ75
9XeRiqrIjCokGsgknDyHHpKLTh4z27b2K7Z216AzBmie626QQVLn0gsPLz/ctZ1JAD6/9E0Rr5JE
WgMSDLETUev7Ugma+0x1212s1tTYp2PzpvbodqhF0S1GrfxxTNMx+a0RmHLhcRouJtIpZ22iSpF0
ZJWs7umcgC45KJPUual51mJ5CHcFr+RM/U6Je6ngKvC19yzwnlai38okCNZkPOojlU00Yu5w5L6L
Hcm0wW70JpO52P48ZPOGJwMNEcUtI80pg/ffP3cziD6UjkdqrgR9aa1JzyO9P4tIyv0vbVs92bGU
orQrdwiKZG/RlOUCrQCfg1sd7MA0fZQ9+ZqkUfUR+QW951741R0L6lxIx14ytdR4nMbhU1TW2Ljo
cnlrEA8utXg07uRWQzwb9O1ZhzGMoaVxT2Im3eHSZ+G6nulXnseFo5m8EyHlS24jFUyjby2wCPJc
GinvVi+/BgkFcHC5BGCW32O1YrqXDBw6GVszOmA9Q6kCNP7Gq0R1lydlsbQykzwtWBC+05X7NRph
nbUajJNCAC4x/f4D/tCXsA3bFymgI8Kg1fNKVu5dCxGE8X2snxW1O6Uu7HPJAwAeqxiCKZisbCp1
qLdFXCW3ee48pZTivfD6/AWAjbKSsbE+IKHOFkbts6gHy2o5LN6zAyzaUr3jLuMtEr3uTnFouE4i
yP7qQWceLOx0FmERRIWTBNFFBMpH6Nk3oebSqszt/gXPGo9u3tFgeRZI1xSQteKVwwvVfGszT9Om
3dwnoJ+ngUJBb4unwdi7Oi4i/X1aTBoHSpTLXGj9ge4f/VYF472Si46OE1x6rYbmwVG8FJlqvAfE
PtiXd/4N0aHY5EmPK0xFVluJUkj/bXoHvbbbmmh1+Bf15O7nQGgZD4i0lf18CLiBsomqulkW1c1K
xvg9lPnCEB1oBAQiwzioj/e+plHzztxqacM1fqkH4xxhF/RR+/bOxRjozQg8F6a1NJDls7kbNgm+
6qEi3ydFHOKVl+lfdXwJkukkaUi/hnkBM6Ef5EVpRm8ZtanpkoWDHeTedt61WLuETVA/TE9UqAqk
3OhwN19CKgTLivzffp7Gt15LY++lkrlhW0QoDjy7uzinv87zepaZoYyI3Tb1F7lGbxqMY3CAI9q/
hG922OgvGiH1nrAyALzKJEWHPNWaTcwfkH5eZfJoo2UVIb518WrIAPOmk/Rx05ly5cRB7F1tlYZy
CcwZnax0l8y780DaKs9x69JVO52KYxqUlatb/fNtZFXFm1iJ3kKipdDJ9HZct2ON/Gt6w/kdvCzM
nJSv+2Y+Nr+PYrontaRJet4juR3dBSE3qOnfmN9cbqGSFmaJ3XHtig1wrHKBt6K+hw+mTy49+h4P
hHIVAcB3JKS+G12jdhWz1HuV06vZC/1NGrFwM/HS3ZLWt55ZsTvzcbmR5VVSUiIxpbzEXUjdCDsw
3vB5lpaNpLV7emNM6tr1SRGZsSX56NJVaA+XHnbsRh8aeSHagd626RjfnuGCOY6/algRUlhn9+eA
XwOtCsKmWs8DMcC9DSk/H4qufkhLRbtrK0V9/NfenBrKI7gynWqvSnx1R7i5RuDuCQfki2r5S8lS
8Ix0NXPcdhrudY1vR9dq2sRDDcXV8GkCmHbHoo+uXlCfuE2Cmpj2EgwFzi1a6nmvnFeNKMo2XSDl
zs+TcM6uECzgpznPa3v831qPe9yY+daxrGwXyLlmbseyXvdGJSbbzBQgogwm1C2xX9WkvafRvC77
ffnsh4ayGie47DxaW6w/07oFpT6NFkqMzmwcHo0AA42wrB7nw2VvIVDwcCqdT8LATcev3lBYlnGS
JcS7pZjxhSb/8Ln6Oh9kyQztQa0i2sfL7MSqkSoQ1fJHe4gCWI/eV1yNcQ6QAxvRpvI4jxkyUQB/
PpgwSpqs9HH036QoX3I3qL51KR18ZZdXdxXQqX1sY1hmpdLw4nXedp6RgoiggzwkMKBS64wZRpFI
ZG/zhhoqNUDKC/u6VKdjlndokZNjryLFn1OG1H41x4Lu1uksk2B7J1TT/Zwxn+WpyoEUMsqV6aQA
cegGHBp52OmE+dgIYx0lzXdV4AaohtJBDWvpEKVtuq4a1biNAo8HfaiMb6GOdoLHx3ecIB6JB2Ht
aEMBl1NJLyi1o53cDUSUWDPcdcRsTp0P4aub5OTwOUmoYllZCcWHSkxOeLZ9TTsoArLf5YesLoBG
QoJa1VWts5wFCFg0ufQuWO5S0foOx+kLtSDv2VAnqEsaNIhqag3VkIetcmpZd1IIy6cN7egNGSxA
K/5Jm+9bo+UQeqkh4jemelcBe3lTpe24742hOXHrzleh0WiPmUIWjTsrj/kd9P92KZsVi/FQtDc5
EtR86PsZpz0LMPBy0BC/kLrvbqmn1ucysU7zYOOm7S3jrjHZXBaHwQ+MHxXZthyqddqDqMREiGeV
78dOrATGY2pMkHsziB6tFLiJW8vqvUAfBmZObhJ/2fWhuxx6ST0NUVIsZhPYqpItOtLIZPEdz58z
6gYI57oN0ftair1ijbGweB1smPatJR6CkVR4n0FZCLpUfs2Losf4eDTPhtKFq4pPfJmCRFHBLz/2
CAgvrj18Kybr3Wg07M1gFcNq3qVGRiYAE86jMjXdTCe1QQ+DAWBjoAn/FleiW/Vl1q3SkaqiQ3eN
mmzwqjc/ZbyK5EuHn9rdWbUrFVQxZRZGi9BL6E/0KvnJ8/CPmF/F07HRdMVTXb+IVrmM+cJF4HJk
4TeSpbcS+ThmYh3qNLTJwgqvAbKvS0KavslSMk3cHM2tIA2zUHLWsymq/UNqUFSTPK1/9SSVDK+C
y6yGePPT8EBMBghmjzUyKzic0JCBf9ojzAMjqXq8y3rNoTocL1wbggAwAuMgSaJdUsAev0gKaJka
TJ058kepRKNv+GpuKR4htMZS+BYBFUSOisRi3k2En93KUuUun+gX5N7FPeGnvskp2zotlUgMnyT9
oNWUWcowjW+lnKobaaR8owWqTKtBoCxLN63u5lE51DtqXr4M+GOaPG3yfu9bUXmN4jG+0bJVr4pB
Eat5LICxcx8Vzz9nY0TRLFOp0Naf85GTX4wcjaSKrqMaLinpsSsVvpNUGgVAy2nPi6CxkEPEjGYg
yKwKf8udAZu/xi/v0So6rZJ7JBJGlguR5F3DxEWeHCgsk6Zj8wbjn0ORjiAfp0NBj0VEnebLcRjl
o5bYyp2aQ/wHMyieRv4dxy6N+GanIG2pBKAA9aFZYK8ensyJIpSPyQdt/mcWddq+ge0IHVZPbhKr
4FuoGE+mH0AnVgN7zW2/XpndVHyKQ/eYwmV+9JVmSZrXfLEK3dgCvSpX1rRr90qwgGiBswRPq6ub
NPfzNIwV9bUAkbyZdwHVo46+cek/0oeWvPX8ptgh6zQUNbS+625B6ixL3jqBelsosr/HilZ7Mnsk
2NN8P4RgJtVataV5Em5xrPHUHOvKsWMw+5oVNIsiaZu3Wmteegv8P4qsXd9AHUNJ/rXWbCRnbsty
njbcc9R4k32McJpKSDzWXuGe4FlQNhp1uoAgNKWOY1aNeC/74hYko/Wl9QIe2EqUvZrIdxZFhQ5I
pYnVEcCx1nUgkk0jFx9y30Pu7bVNlRcaZSR1IOGP6KImZXH0aNRayXKjPGtleYmFVCx//+2///G/
3/r/8T4y4GmDl6W/pU1ylwVpXf39d9v4/bf88/Du/e+/W5atWapq6jjYWIal6orG+LcvV1i6zJb/
K7apmEOnjR9tpRCHvoSOViTlQPYve2EpQ7M5TfxwTRptlVZ4dJQKfcfrPu2wLKuanUZCyXXUuKHG
pJTnDE4ydWn6vhMJDH7iCXGHf5Q4Unryl/NAFUgb9EPes8kSmYbXAEcVecCKT8UPLdfFU3Vqa799
arpOvbdFeCiaRH5SEVGcItroAGgyh5b9YRdFleTE8ykaJmhEewXPQvk9LnPMuvvuXUbT/2hYmnli
+fCu46f8CNjYOk1jeBvpGwvi0UZodQICWldef3nld3F0V2JssmTBF58KSgYrr0jjJ88W7/WE0c71
5xDDvp0+IQSi3IrPsPpuc1OAQqnjIUX0r1BJvp8PDbTRIB+OnRyd5fpnNBUMidgj+iIErgra2jE7
HaIYwBf286SP8BWyuHIgid00/jSXQuKBUuUR6Oze2kUdaC8nrRK0WBIXy19fHob498vDZD2gcJmI
6fqYLp8/XB51o2oWUIzssQtwFgS+qz8Ucq4jONbiFb6H+kOQQxtw6fH7HBWaNZ49IqRCTkIWHfkq
SAvrA8/ui9Zr7Zbfn6z6pN7oMg0/cMycw2mv7zoSwU3v7vHIafdpg0kiDrStOqgLXaag9tOQdn4V
abZ3gmPGRkA5NBOkPh663YPKjRecqNjRtI429fNYpMkHE+OkZSqq4tSNrhEtUvK12Cl9vs50scAK
lN+D8L2Xn6aORir7ibH3ZCM+//Wnapr6rx+rIWTbkOUpFjQt1CN//ljTOLAZ8Fl0I91J8Ym66lg7
9bRN3897/vSgc8EALudd16ysK3XxPYZ4+sLGBgob8iY1lgPsgqVGpOwYUzPJvGG59uOVYvRXyyDh
3cKzuGIDOUc3VMDjxyFdzWXvcdphZN6JFGXeiYxUuaOd857Vk9gjAxjWUu+6D50kf5/LpAqpT8nq
nBZEvqYU8RVdtnks83p0gDwNb7A/vvxyXM0L+6WsNf1Wj7a0s402XUWtPbyZio+5ae9jnixLu0yW
+cliFPeVH26zJvKf5vkCmPYSfQBIZzy4Q4MupiYGiYz8EKRLqug71uSgtXusdLIwGBdVLozjvLFj
tWj/sD8fpHy3GS2Z1Dsxv5fxsWeGfmv5Ip+lmEuV6vtt3kSReOAeAxV+OqQkhrvKdfwbW9XXb+lg
teeCYmEgWxbw2hIzeCFTvc59LnytDbRtY/XDi2yzsuzU6gEEw3gWbQssdDo+T6Oa1+N5G256aqyH
qK1/bHQZIzyVvlhnHtCULMdBYJpjNITflkvRowPuvx/CyFzTzaTeDD2tF0EfNh9xsRCoKT7Knn60
0cIJkPZ/+B5mF+8xHJF3VaeDlbDrb7afjG/umNPQHQpKgBB3Qhs1DuEIljVemq3nY304fM8T2VuR
hb+Tg9Y9kT9sb3nuI1jPq3YJiaC5RUpXXn3i/2kMkYGMIUkpbXuoknfSlBdPWCFUmZX8+14nuIqL
AMyomqvdIg6L+os06mfLB8240HSalKY+RduOdgW+TF+BokJJyMrkeRiNk69oxtEtEvsyb9I8uDf8
xt3T3iGbhJD0XJRDDWmGRumOUGhXipJilTmL0hXsxTQ45rRsAAAIuptcyPHGT2mrkSfvMRAJ8jVK
wN+bj5Vp+4dUxkF+Ufp16hQmP5qpdzYsXqkzSRZpGwRb0g5fNnyEptYivXOtVcJCdjX3HRE7mWuc
vC60t3ZrmqtJo0m6flY1lVilqpJDVPul42tqDmCuMdBfZo9+WA/niGIs0P3ppW/qx94mtyap8pfe
xXVxMf/VEsr0jtpI+roqJftatk10sK2KykhRuvCSOdaZlLusVIURM+0O2D4eJcqNfXxvZNq9Vzb2
16DwXowAj3AzjT+mTpA3r8DN3mhxsnjod/Dm7vD5UU+m0nB7if0AwcW0n9JO7qD+6JHAVtrp50D7
AJkXxEglKXu1jwzea1Cg5U778yuFZdAKZT0AhLKPrzSCcrFHib3LbD2C6xvHVxFvqXa19/OOTn5m
P4zd93m8kUAXylEW7UzLo5RGFL6RWDi8XYWrpW+RPhbr2HgajFim65vN/IqVjIzzaTdApYOeg0cR
I2NsCbReUbfC+MFdIVswnaySqyv9Uu3KHTGE62Xu2nxRwiN5coVgl1SWqsolyjf4RYmMrszKIdqU
Ua1eSxNzusaypZvrvg/YT+xVAGU442l3PUM/Nu27FlBHnA+nbT/eUfNXAXHGtnQA2VK8WrmULTEM
Uc7Y5yAYK4poU6ZJQgubPyygwQ14AX/kbkV94l8bSbB8WdAlvqQaMx7mAezFpRMOBfaq4ma2zLA6
3BllVSNqQeCuqB/DgHVb1wK0D9IwObS+Fl3VEN88Px31LxYctIVi2fU9vfJkJcFnLIcWRITZK/uR
SteeaK0g3ySB8gx7AJ7If9RqP+/Pm8AKRtQJv4x/nsUa9ZQKmQjXMl8C2tGOWRJ1V8lOG/zhoXwg
z7hKHptSUqeYxeR2P82YB2K93eLehjPSNK3XDGtPJYekxDTDMk1OtRrhyEbdb+Yp8wDtJUoSyvfz
TllCNtfxJpS98b0khtpKQJPEws1a/wwpzj+T9CBITcBz+0GMeOpfA/OrLGnkra8Pz/NeigBoU8eQ
HKCzNnt6fXGnV01kiAkZ+o1pa4WTy4F636WNeh+i4FylYYSp/HRs3qjCLJ3YT7qNNESch9QLRKzq
lvv5lGY6j/LErk4a7fTz0LWTJPnzHTT41yetiXfz3PlNf/4wP8/wKQ9uulH8xQ80T6aq/+MH+vl+
8w9F91e1//wh/8MP9GHW4tcfiHYrGT0bAu1lL+mBU7H+plWM6u0+FAN/qE7VcLmr8mSB7G9wqgiV
jEGS4DjWcUg9s9SdLq3dPWKcZO12QmyxohteJMSlVEbw5B19Za3TKLq19WB8rfyt7nXT4Zp0dUGd
FTGBcYUY7C76iRMjA57CYNVy1yotGo92kby1Y++/B1Z0SUVYPBsxSWFX8v0DT/OEOjBQQ7PBSC70
Zegl5BuvsxF9YnXXqC7647zXqJ5+qTsNZBmJxir08vA7qsarFSZJiI0g0QrWgPbqc1/GdQXYPfD0
sDI2RUfRKsH2bqWmSvNgSiSLmrzCDHXa7cd+4qJEzjxISq15CHDKGGjyvcyHtCKrHQjF9N5O8xtr
9Df0yunLeTRpuuJo9oj151GLr9lNcR/m9/l8s9gFGtJk53l62sqoXQHObOfBLkvlja1RCUIdyV17
QIAwZSlE7BvAarzipWAJXTb6c9EH/ZEGfR/TOGaFrS2Wnt51u3m3Rgk3BiWLIz1NLkliYxI7nZ3S
lLjWVawa52k4nJCZVtN7UuJO0unZNkuRvmo9zs5l1RRXn1WpM7RK+trgWWV3tG1hQYi/LpW3zijI
jxBfmyi88XPrtGvhx3Br68A9Sr4ckt430y3BIX5uIlSXpVXRR9mjIqqCdB9JRbqfX/3c/DymwvqW
XYGdi5I1J6tt42XkWf63dqUQiHxD0RcshayJXYGuadUTxGEXj1L8IveOqAv7bCkxCyulkyDsqcEp
quT4x4zRk/ZQharDPN/vxvyCxRBSM7zoFakGKj4dwtwRK7PQNAgJoY2JsXicN8VXiufBY5r0LE7a
1tgb4+h0uHle52HJb/e0aRfbeJCKbTUCxhrdFEdBVPsXtfTli6SU4kLi/pqr2h6BaUsj4D/H5lcd
2dLcDS6Ejy3gydFfz+cNeGKQkTYOP6cLr7B42GTvVYqcyKnpAd4bFLb2eZYA+MHado11n+dInV0e
pNaLdilIw19fzaM0xIe7f5uXIYD3261ZsJoma9m+xnG2UiZaqp7A7xFdZm9p7ivWyNPu2jTi2WCO
8mXe2EpcXNySfGkuX2LK3j2KiktcQB2UUi/aWD015zRf6+YSkfY5E2r6HvOC21T5ltOJuZBEVV/9
odSg0PvtoSZEOwaVnq31QM9vmHgBze8S/Wir+XfcGbNzm+tEeIaGyZbLA4anhPKUNqTEoe1b9x1t
RDtAhObBIK1wmF9ldassBHHpsm+HH8fGJOzKxc85v+770jepqSlDDO33NkczDNLzG3WifhGopv9A
rdZfa2pbHJWmbjZ/HeXqfw5ybVmRha4L0gaapelCN35JLTW0WMaxQPWSFLX/Lof+xUQlvixhDJ4k
BUEQNtmSFNVn3V/FxPBjgz5LAYt277GMqKulmunVxeSuuUt1m1yayOr7QZEWw+QRnKt2scxss9v2
bbUJMFW8Jnyin59tm53dUbuntuW/5/jh4EGXcB/s3A8JklwniiVl5PQsZxu97GXKEkF7X3hYGlnV
VRK6AqQ6x8Al9KsjbW7KMh5V/OPpZ0Yo5dEO0irqKSzC98YKT1Xkahc/VNVVqjcmMDlK5bGItn/9
aSqK+UvOwJINFbULYkjLEsh8fknFhCKJzEGxw6uduJ7TGCgJGzJd10rYyqbzDLy6XYwyA5QI9HdF
4stojEurDJOPNDW/+U0mPyIjRW6QVOIQDmF1SgLcVdW66R49/UW1Y2sTjnG+qIgaNMgycHa1Qa6O
bsRjetpTZDm8zMfnV+FYrlj1tsf5UJTSfh3RdEzPA4IoEQXjWlAQX9STm/x87HMTev651e6oMVkT
Y/48qqTyc1NurmqPdjACdPRuJPWyiHPlLRkpCeQqhSa/oHjmkT4H+pYqS6PT/U0UmckD0pBwH8WQ
Ik23JfI3sKGhNyt2D+WEOJk3XAw/XpE005bgjScVFzKQmNz6UpIG25GSEbWRUE8FQfXEOx1oWsuV
S4se/NJMr5ohyJa6LVPw+fMA63wS2pIEdn8aKO1gK4oYGDs0fp8746oQyfgFZybCt/ArzXbBqomw
r6cR8FhR6TFoEzj83OBcHx88fJSMyCXVTFe41WvykaqUepdhGH+XlmmPgR41G18pmr3WEMp2nRU/
jGJYV+6ktjG7dA/XFwjWtKtpveUMvRj2pMm0VdyU7rJAFCbTJRNlayiqBmmvIj+nLSa2aSjn53m3
61ihcbulBpGECcF8Mow7bibhIvIMccTvBFNB4Dyv3BB3sRIW75Kpf5ReIR4EZu+bQOWpV/cIim0a
2ng4J/bTaAZb1Ogu1kaILk4jQr1j1ExKQskO8VbINJw7pt15JLBDRCFu1uNt5HfqggcLGbLA36OY
dq2lNJYymtgKjfM8LEgoni2eZyc1vcv4jIEJDMgLUSBe+qDBf2N0Rqszzokq6dSzpuP0yBAJhw2s
LXvZ6xN8Ti/VSxsV8QYZdHrU9Mogz6on/GCVe1RKOj10nJrv6DocloGqjg9tyCMGASL+X270NZHo
Z7O8lMyJbSXUwHtgeE0GoEpxVDWqSeM1NoSInON/mPL5cp7485QfU8thxEqKr/WpC/zyaBa5dh4r
mwYjWNCLyHThIGWKflLsdMGHUO+VLq42ZWeY9+VoJ04o1Q0SZdJQeph/NwMJ5LQdvEGuFFSyR9f5
67uVPd3b/1hWsCzqIySMbUshx0mD058TnFWMNVOmBtmDh4JiAdpOfs1kjIw81c9OUaKTY3G9S956
8utgygRx9GRutWkaCqkWx4iHpA2BDsQUyHc26okpKp/j889QvYq6cNFzxZybXnx6WkZB/IaZn/UU
j+hI7GBUTlWQwaGUao8+ryBaY5TlbwKtyZ6tmL9+07nDvjGAVuTquxcY1o1Oeuvm9y4oE3u8C6ZD
pjolHrFZ28yDUQ0FUpq67+bdhuc+FgSpf8iBnR5LtTwhUUnvY8lL7ykCxefB89cpask4FGdbCfwL
jnftHsSFvIYtqD0MAlkHtWxzbWot1s1yS2dL16iyIyn2uJwo6ovYbumvo8mLb26kveZ+eBkadbgJ
0ksntTIzxyoVFROLWl7AgW/BD0gStiPVaySRA6klraN/2lCeYq4rpyxNiMZ9YixjN+3QkFjpqh4x
JJ8SnHNaU6mIoHrysQg5gvw2Xxr//aeSUzWXoL5l+VAGnl//svuPhyzhv/+dzvnXnD+f8Y/NR3b+
knxUfzlpeft/D7/R9fvb6bZ++HXmn96dn+DHT7j8Un/5084qrYN6uG8+yuH6UTVx/c/y2TTz/zr4
28f8Lg9D/vH337+8J0G6DKq6DL7Vv/8YmsptiooL1h++SdO/8GN4+mX//vv5o/uNztHa/+35S/xR
/YdzP75UNYU5Xf2bIVM4oA9NppYw1WW6j3lEE3+zbduUhWAYfpD8+29pVtb+33+XFOtvTAZowaJL
15Axc1Y1/WuMqebfWKNR6JFVenKnE3//5+fwo4z4+Uf8z2VF489rP8qKwhYySW+TZaBqGXNd6Q91
I7ULEyOXreEh1NIJaL2yG3dn1sG1tq21jZ0zXyOgEesBXtlYw2Np5d04Ke/UwdH0CL9aZRvWzSpK
zQ3c0y/EMUfVSs+uUm8HHLW5f38Hi3UeqrchKKcmwxMFFYN1nnqd/rddCfQ24SoWc65kgVwYSNLz
vBNUGxqoXLnYh2S+bOl5sHsompCjtN6pEWoVXsyTzX+hjEBzD98BbvKF5G2TFKOsASqJnJAo8Y5B
Ke+yKnlIxFWIbqsGwUWylNWAFXkmInBY2f4Pl8KPD/mPtVpLmP9WjpNtDhIsyopm6ZSP/nxbZYGJ
w49USg8Z/f/b0JLaPdUeMkLJOOwwefVPVM/oJ5TWUDSjB0TV8oMaQ2F3aeNZiTGD5BnTlpSkBjFK
sja5Y63iTKIeXVC8CWzF2FcDNEI1sYeVR1VT8yPVQUQeOTpKQOJVBfFq6bNqS9HAw58/CGMI1lpA
n0yhhcZJH8Zr29KPUZnKtp3Aur3klAbGBKpbyBe6je7LHGoxfRXxcxI0DmCCO1rk7CWcxnERwnQ/
SHYGbhJ20WogMYRmK90LOtd2YZNvkkRGloFmH4dWOXbEuDVcoTy3aZqv6qxQd7EXniRwRXeBET4W
ubtuRAfBxjPztVcWLSCHhIVjbG2lJr3r+J1iwrANiTZ3od3peuXdpL7PF7bIpXvdAo42qu6rSqnH
Ca3IWLWlCl/Q6j4CqSCNEXtPkhGYDoGOddQthCYdXFtIIN0exL637tKqd7wI4CWcz8y1rU0eK+bS
HLm489YGxymi7j4BdTGS8c4F4ncMABUoFqG9qOlVbuXcp6+lQoiUvHS5ERC8Ms4jtQOJjcFCLBBT
DdFbKSGNGsq6JCIwyMIX+bACuemecs2FTG1UZ72NDoqI7DP5cfTSmqIdDB4fC+Qn/jNkXpRVVQ4C
vDNeANQtZM/mEmjfWq3R1wFemDZl+0U0yN3ZLeLD/BnXhlpshxEifprgBOh6pBQyLHhGvzDWQma3
t8OT6sc1a8uSawDF+TLt7XNveiXmrla5ttysOEgNSizcB+89Ix+3Asr8oqSmvCns5GgEfXAbQn9c
wzdv6MX0NnWbFdsoS0c8EeISJkycHHDE5fc38XId40bbWXlWOrhXFCtT1f1thn4jIjfspH3Qrqlr
GsfWzsa3HDXvMmyA9rOiYelhoTLWA/VY6gDn8zi0HVZ144E0+ckaB3WHB2Jy9JrpRvYU6IW8NbxM
w1O4jBeFTXNLFam1Y4X2s550wX6stHDr516wsm3pNCSJdaCjMlx2agjPJelkx6WfcQF6uLzUYLkx
wNDDvYeFrWtp0jqdOpY8FJWO3xukNXCWOngVYECj6u9sOhKWgRWPl6i8Q6WT3YdZAuKhUsJH22sB
YWaXponjb3pkvQw46O5CIcUrqQV8KfDLvJcwHlpy5fQrtQGjTT5/OdqEYWNCeaZxoU5NNqSIcb1x
neq1s86zVHdCSm50Rgc05VjPBf6sTYQFYc7if40gI3L6IF3USEk805RWRGr2ItXh5MX0l+VyLPNd
OHcIpLv+i4nrQVnf7NBfZioGsyGcGpqYBWt/CmX0hkJb1Wu+cPgZ1vkqZ6nVGevBf1HNfZhvzfhB
BjGhrhvFv9KGQro43BSPYYPbb1VBSiMLzBJeVQjk3W41pvjrCPx33jKcCkYCqChCrYZu7is2VmtP
0Oo9Drg0h04ucV2RglMDf2W5/tams4DC5iI2TRwkmuUQRKusrlbooSeg7QK5HOLohm7XzFHabNUP
+aarmdOoKxHWThC7K3UCV4f5RpfCpRQWTk+HtCLExB1ZUpmgtNNBS+p3nTespq9GqFDLcLsDtlt0
eqWrguqtiiubh69tONRLlEeO8LVlo1ZQ3sTKAjkLd2vR++WCoqzToYnMfNRJeruw2ptUHlMYnYr+
bfKc7HoSQKnqmChfMqqB+JVMAbWjAyxXUn9hRR8N7p4u3OZRzpaqjJmDrp5EvBDxvlXVpYQcvOeS
YHGywK5hCVPXqco1JgSOJVPciTArsSOn6i7qs0ejKPWMJTST5dQHqafmWtcB5GreRilpieztNcYL
TpArKwsIUiUhNefC9G+jvYv4FpZRy6/xpNNoHYF/0cAyPAozhJqqO9Hk3J4DjQk1pwflrRCHNRI+
IbgHm0a+IfW9pNcBYxSnwdI84rtD876TWtFGSqtN37XrMjZXHU8S28QVK42cPP1ShcUCcBxVZy5H
gwW41zhj81oRTCXWIqrNVe5RBYMCEXUo27C+6ZCYluLJdr+R3BT5syJQHje5U2IYE17Ibi5cwtXU
qjYjFEgloHbFwy1WF35bLBQu0ab7Xulvsvv/mTqvrciVbdt+kVqTN68pKb0FEhJe1LDyPmS//nbV
uqed87DZRbEKkpQUMWPOMfrQvENB2K9lwlUvMZm3MYBzpH/xr9Xecf/ytgFls8iiSugnGOWKpQOU
ie4qhAsb+VEjFVBB6UYajgcjiSE1TysY7ERfj4AaJ43sEgr+Nq02vdySDiphQxPuSE4TZBv6Acmq
ateVgpW95pdvSD8FgTbImhexULVy4+IlJUueJFoZNJoC745AIPSKZmiu6jD1hpyGcu3wLeqVrA0b
hLcrjfvKjEmczF4n7YBA2a/VDlMJN1IPOUpNVnPXetNs+OSo+h1VXMBOpq+KtxGhrUELKAQCriQd
Bh9mcW22GpT3XKguqz8dOUSsTBVooSvEMSu64ytt7pbK5FmTtZY6HNjJnyNq325NP2F6AHFYSVx6
EHsEvtc5NJnuWA/Unm3UglXhpvYWMSTyGeYs9Uy+nuVpbbhVwnpnltWRZ/zaKCTg1M62bMKb0Qmm
kHQ0h4cpvS4rSENLGPSgb+c8J8y0m1h2+Wo0vxrDdXkQluXFyEH34y6sEokHyqKnUqOvbPw4KLzl
IVvWNG10PAf2jF1MWK2fCh7Bhove0g51CErOSXlYqqBe3Sn6o1aQ1XarkgFEm5nbMQg9c5Ip+8go
ZpkJzKsxB1uZajwfWt8QIQ4AbRtZNbnGRMvQGzFp/P1bPXI0o2KrVa0b0D2gC7cSbe83gMDK+jNj
PaiZKfQ8Jo1svkWdxL5YPTemfnoQX/jch/OfEYyw0YoNv/7VyJo7tIbXPGvZZoi0IkTGjHdF33mt
EyLDyPhliRkJeWO4oglRLPkifI1BQCKCsCwij0yXkc5KCooVimOXDsGmrpSN1hnvNatzHj26yjzR
UYLmAI08JoLZzInVRJHMqy3ATG4RuPhTYfsG8A4HUGUuUhQExSUd+H8qu5A8KOH8ZSk5WcXPWL60
wVsNh2p4Wi4ublEXIQhlEz50knqz5Mpdp5f4v4htmgfLTdi0Zg4RhOiJ6NawtkrMR/6tUFawBh+Q
2NhlW2ctouTY2ItgTt50XX6OGQvaaCYSkW1Ig/AWJAyhPCWRL2tgRz6IF8/G1tKSrda27dpUgq1K
9d4mTJocad3LJTqFC262VcuN1iIGaXHrWmUP1HdwDQuUcTKwmfYrQadS1ikY2VJnF2g7J36gyayg
QlPdkj6DEa6lgK0BRzwRGyAPTDeulZWCN74YLE+fVaa1qGInRCSoRnopX8lYBpUBQIr9ZfYfevhY
bvnFJGcYx1S8jsR5lfqn2S75LXdHV1YFo4gAZoro3RGLRsTjbqivaWjQaXkuZkxHdU48zY/U7kpO
N0pw7ENciyDhuyzEw7iR22e0Cw3B607+NebfMooq+qFsOssVWVnpr9qQ9jZ1Hq6EDW5BvzXsVT6o
bgirppc+VVTJvCVpHPi6hS9JN/n3P3WO11dDocQjttwGmpK6lBOofQAYy26WBq5eEhFLZRJXf3OQ
emr5HWtIBkTvDcm4kueCSSih51idQ/PNhkwnsgpmSbzKoz9FR1GM/mV6G5o/siVXeQYLa859+t5u
MU1gWEME5bw3M/4OSV6ZWbFumDkkPUJ0wB48gKknUb/xC8Yko5L36soToCon8aaTFhJ5nzv4BLq1
w+lBg3BBsxuLPdIk1NkyCV9845h1vBQspUrp11G3nvma0z8C5dGjeI7Vk+LsMrjwZiDW0YvNjunQ
eXIsyRUZSwGdeVDmeO6+oM6QnbQKzJpxO6cjuLvJrVmSisoPCXPpSPpvSMWtss1lE4QV6z4hXXU2
UvVbC0KUb0P2FUwET/NPBqCmlIVBc+7ihEbzQ1OYQWQL+31wdez04E/Vr6x+HrL3Pn4m8ZVEYdJx
B3ZWclXQzjPc6pDV9R4J8OSdE3zSvNRgQPv2a8AnQLyqit6To5GnS4Uf1UQVde2q1Q38iQ1QrmKD
4tvrRAsNQj614R9u53Uzvjr8X5pXx6xx9jTp/bZUDqKRjmDF9jY602gujtSpXq9iaGBC1EUtcvHq
mEwSOR14EHrbx4hHSsS4G7ML4ccJ581KGo8GIbiCR6XQPksWYAMrY7Y8NQ5o+I+0/bYonB0KGee7
H51VzeRLHp5E07tA0Whsa6vCnNj6vjWBlfnuzF9Tc5nqG3EKVkewqok6rSdoKUkJ8dxYg+qFp4Yb
VU1Uz+7ztU3eIqe+HZJzXxl734k116SspamxH5/VyfL7xDilZIBI2ccosWoTcWixEsopNAgS8uJT
jt11TnJ31CFj4yvhvAKmJUf2zp8tvhZRH8q4+OGt6YBnlksjqwhHDRYaTgRTyGaPo9VBXMY6DXvn
J2bf7wSMEBlU4lIscywWXe6HJotEJf79iIbubRE/dOpgmjp+EvO4MJSwrDdreM9MdKCM/AyMsCED
uUTSVp5cm6uKladKDoH9zqzKKwiLlq3ZNSKF6kdnDBtSWDIl5N0C4WnR9TEqbR3XljddnFz4Fdm1
jJNX/QKHCbY2ZZFDbWPzDAqK+5wvhTN5SkW26hnQxSHVVt7jsIjXmFBp78quY1Ln41JDqBCp71YD
j4oc7+VNWF5BqJIk2nJk4FbFtMOEBrNhw+bek0Y8l+wxwqNp4+UEvI8ase/FzLe5FdLVybFO97fM
+BgrLkT4mZKp1n0tVwL08QoCBvyhv1SCbdbx632bzTcW3nUIhSNTJ9fqDI+WNlCfBGn+vNarTSZk
Iqg0V6I+QUbt04lE4Vl4ARMmEYyeFSPK4Ya0SUoUkFtzFtEyHD0NZ79RY4rk8TJFSiQfQmK+mvva
+2LAKGDn5u0vmbyu1AarFlrwmD3CmhYb4s/Q78vMW+4xC45o1LlDd5/JNM2pQRomKZ31Zoy/+M+x
XxsuRg2Vhls/KjvF1reNpfhiAUuCSezCX+ZbqDhIk0y8bHitYrYwSffCIPGlZt7GlC8dxVkksT/y
cEn9hEcKmx7lMjJCXnu9sat6QwokZ4tbwvlFiSu/NgEUpuFjCCQsRPe41lFXDr9UzyA9GqpOhi1P
VuInQYSYcUJlmzC8j9ax0jFCTQ/Yc3e4Hki/cvW2ukJUI903d1u1wAvSr2n/oJ6cbloLzJjTvWnX
8PoyT0jf+CPW8jxetVC6yYP9nBLLFhcYjWX0wcbIzbKq2d4CTdrMFoQko13DgV/KBt8OS46JMfRe
tkDzj2U4Y5/Lg590/tGEvgqGnySkvOQst1xaWqWrpSkgCpDQmu5LXGq97HeiJBpHpj9qGD50iOvY
zn/Lfxe3We3nKlxy4SjfcYM5i9A2H6EY6fSBdBo7+ZWKZWFwmMYK0LybwjIoI3WlUtwX4d9cf1rd
NpVBAqavffIKWB+7NWUF24zNjJKX2ETbNn030u+s71dVMK6Uif4UMw7NDeYTiqyVRQE9mNdIuQr1
C6Jeyjxksj0bk2BFIHt1jtVHS65enLvORNpiFbrwEroJl1K0ZmXYOcM1rEFNsXGUBgfU79iUIcWc
Yi3kbh/w1EdezH4UD68WRhnntIwHeegM4Cid/pJ1L4D1gv5JTh5leLKyY6huNaAz1QWWilBwNqc/
fXoSDOyZckPDnXJBtqGzChsO4ORaD6gCp5qg8XtpAtXTFa8I0g1Rq6yeDzV95ONFPy2kveBGYDMv
Xp93E0/w3NzqiFbIfu4eAvZxwBFphPXiZHch3oyGHlNzt9WT/hmIr5JzsqnT88x7WsQ2YUUswuJD
am+6ejI7Gy3vMY5PWfFey+91znnshkcOoT3KVbeeH7aNKooDZ071x6pic04sq9+E2yZHP9hpV70h
RGlrVC/jcDA5e2P1KtBvyzB7eclWcF/LzU8lvUTBk5NhSSN9jNjt7iQT1LjkVyCSLbMrF1CtYuQB
UCvaa6pRtVgLwYQQ9UW2LX8IVGL8dk2HLCS5BWReGr+qfYX+Y1hfCV80c2zNybU2v9r2Uam3PtkJ
mTc8eS2sDxUdpmL8WkPkyfTaCh3QmScLj71ZVrYphNjwQFdKlOsm2SgSbYqnOt9kEVQhJhT4TFy1
dkUEpMKDjEEMTxExSOLhW7FB0TCp6NBNtAE2YArHcm06nnmOifVVqMU39GZ7hbp1ZV9pwQDZJ/Ra
42CZe3zrAGfAKxtj7FsrPfc7fW0VaIgOOS+RDkdArIuXh9vJ2kjxdna8XxAaEhXxyoCMZ9JwcRMs
ePQj2hUAemTK48Kaxxe91+FEfde4z1pfb3yY91J+pOPBzKQhaH1aDxx/aVlB6wlcB0UezF57hwFF
JjXVWRkACu2bPpwyczfNPgGhZBoH4okNkx6oJt6AJbSjb6l3EuKj7lqAA0lvafQn5ldT5nmmS5vZ
37l6mqZPnXDvsH2Vy79aZ5JxWtyB2ZMWftfjRW2vg4YGDw7dCZizne+xJqTpdYLCaa8rmnMa19WL
IAKAiZ3cvtkaNe2SrXwjii6nlkYyQf+58jJM+vkuwFNOXTbsTeStFeOFdR15Kf6CYZ33vlF4Xe05
HHXEppzPneoa8rZTvWreYaYv+wtsoqLaE35p5eBw4Nl7BfqJigPUNWaX5lBSrYvykYyvZv/e5bFn
Kx+ldgviX8PiVPLkTM9VCK4PHMxbMF6k4mKkx758n4PPDqQdQG+l2jn9nttuSrH5rs3w1pmIYHZ1
+dlOJEDu5fokfZgViSeHoffp/GjZra98JVqnJvCVa6s84uQcD7cku9WENCj6Rk6TDSpYlhwAupQ/
I4e2ACNIn/00tKJ01XF7ksBGVDBpKrkznH+JHqagxEKEuemcdwQz7qDOfsGS3dbklkSsFZLj9ayn
HPBqiNSlPPljnqyhCvl50ngoZdHUcHZWbpre8BTV6JgbXxquSOjoTVIoAEgs2zutX53zz7i3QYKb
eDu431u4Mooi0T1E+EHOYTzyhCrIAfOvTH+WyvVAfZc4y4V9J/eFQ2diTETJFe4wcBih8xZ+97zj
NJ102me6QeADBbKCWF0ykatwTbPMte030kvAz32E7S/tv7b5QG1HbCTZgSF9W7ofHc5fMzzluEyc
Z8m69zWefvYi+y2v05WlvDbJ0U7OTXrKoWfWq7ZYz9ZN9GdOpYP4i8p7yHhQuUfdhu+BN1BKniew
x8xF5idDuZfzo+/8JCUmOXhW5E9Zv2rteTmWh9K2Vl6T7ktYhzZ+mubrYN7jidqDqNYGE0vxW3fb
UHmE3YVY00Z66MV7M1+MD9HdHUHP/0J7dElo6br3ut6RRzqFptfExiozdnX0RoabqzJ3rbPAG8bt
qHCWgccZ9KzsZJX/W4GJhbW631F6kUkd7SXCXDLyoumnYr2qiXxPaUxEL3NJv08zcPuPrk6KN9Nm
V9Us165Sr+wCrET3YLgY8Vev/C71DRJEYxFY/ijBe9i/i5CQLdrOsvaWLCsM/S6jindxZK6Xo+XS
aUkL1ncovk3+WcjDqpughVpfovxIpWxXV0eN2NZu6cqSdpcWFCjZqzL1i/BzF+GKtKtlRpudVbrn
iqJukDy+9PqrbcaHEVKv1qQHK0geht1BLhLvU139yjUdGvatQjNRxa4EId2wgtd6DYuUHzZLCgLv
a2OywOMRM7e5TNeYLl9BgT4JhC0UlPqHkhyxBdviJ3auWva13LXl9FQKwpfTh1ztMYkvkSdt9xQn
P1KzkfPjQGsjY5hnAo5v2bViNqep+ByLsxzfl78YNguFAfx4Kd4RirvjMLqGVnEu+CH/dZ0g2UvH
XZI/kDDTxaNawo9txU+KoWKXorcaUB3AaMxeR1oVIn7nBgr10u+SbI0pyh9V6H7wTe2s34IRU6Wt
FlUbBJVfzcRgUp/UzKWB/hZGCsdk7c0haidru2PGfjpVxcoszBdTL5Yu5/giC7YEpyn3jrTM001y
QQLjN3BorNLmec41ZItqO++r0MRqlG7bmGPsGFjcXe3dMARDwUR/g9B3miwoZEr7mVmZr71IpMPb
P6qk3cxWOthh/dTMwaaKcCUqobFCPyCvNdR/vTHstEKqdjaAw1WdKgji6B/rRr70flKmAtOboLla
SDkw6CjGsRg1JSjm6NgHDQxUjQZGqU+Ol8oC/n0lPK1u7tWU/9aY91cxXD90wtwroeBMa00vU7qb
SnWPcYxOfhByFfqjUBN2yvkicobn0eBFRrLFf/woi+q3SA1+m3ZV19oRAMdXq0q1K6sFGeGiuk5l
vE3N9EY+oZsr0r0c+sUT6GES3s99cqandSaG6WbPuBSa7gHhem0OsKRHQlO0/qCW85dskDMEtbPo
j3ajvViW/NRXerLSN30sPZNlc5Am6kAeTFwSHNBRhXIKn/+gqb0SZUmPkq6GUx2kbHrSasuV0n1W
CbTLwXdW2vsxG84T052iyNZ1Wh2nUuys0XyKJeldJoPUiNLnuW+elxyOpPMsYt36ftpMVU36GLJr
h1Y0It8sdzb8FDqN8AKYLPR3J5p2Kih1YaR+mwd3JrpAs3i5eVv+SNk6mdgzigTwiLZX+/Rl+c71
BLdUrp+DxNwpsvVXTzL+yHybmfVxqsedzE/LpXKnDQ6I7x1es/MY0FFA1JtLvPZ9YvOgI0xB6rhr
xfSUVdRWaXpk6nnUqsyHtXZyZhM1SnvKUaWgHjw1UnixaUl01W42ujMHEh8Nwi5jL21y/QC5/B4r
0dGk8S6F4wJe8wtJeVbrwBMNpnec/dgKzqmcvBRj+5TFEpV8uCeqcU1KsGtH0bV6RIG1iWJtn38U
+nwwOpr6NKkJuiTcot2R9OU5HQXjaG3JHu9FRf1jXBt+g7Hvz+RkP/UIehGNnlIBedhmdC1bpHOf
QyHtI03dDtW81ioLOh7lkeZLCzy244BZTQRH1otlZpfRN7PYPhHOnSc92Uf9uNVYtXpZ35W6eRIm
RWPO09q9JlVzsypNW5k6jet6WDqf3tSq92Ws0DWcpZh0ES7B0UMjC6N9V4fpkIXVH9STz4oVazKx
fIAjbotNoEjpSgzOWQTqNiVGiEbzGT2Mn+Cxk8tpnYl0M9bmFRrdS1nZ36o93cpSfZYJM1KHY2dg
f42D6FfL9XNAAoncgVMAH4/ObmXK43Fqn1PORR1957I3tgiiUiZK2beOcy82m3enS56sXIEXQ+9G
iRfju0WPlDmDNl0rigBj4oEPi5+E0Ioc0tcozPe8CS6zKrm60u7hYF1UV7enAxSLp9BMbqUqb9O6
AWuGHYVZ4BZyK+an9LOnCwfk8kDIAqctUn3NDmF2+zKjP55/AzJG58qNzPBFGLQ7hsOs6Q+11zhh
LJapKX/JQrhUXDQ69HubF66KaK1mSHtWoHruwJO+Rlb9wfwclfwvlvqDoeQvjmUdwT4PJSwfEsh0
iR4eF1UVzTHKwruC5AcDpHmpkuapa8lbSNvrskfADNkoH5IqMwCj8VYIf1YJYlg8OF10jhPzSr73
dbkI2ZTvnOprksuXvk4OHe//nNMNmCuqjnILleLc5RCSWEA6EiTAyZ4rM/VzVs1lzQmG5mTxqMkF
QKRQ7KqBZIxIeetbzn+i20amwZk0XtsmyovSectVbWMC0SpwM1lGda7TtUiGda/kR9pe/11E04rh
UwHJGodXtUQPStdjqpT1IKWPFhI1gu/oNAmBh7h6TCUEr4iRSqHX30afU1+cO/KeDApCHqblGWaV
kCf5NZ+XsVW/xVLoRhk9sDD3y0aiEUrWH26DJvnAReLD0rjNirGxRusQ8uoVs4EZ054TUTAMs69h
Ev+wvb6iYDknDcWmxmGuiY/2zCxLlC9KTq8rqRGbzXsbzhMl+ptVjpvwtRrW9UemBttJDT0MUZsy
td+XlSBiobCFOCNZ5/AqdxJHNsPXJNXPx18JihmCkk3COtPW45kY3HpWYfdOO2QPZJ2Qy9MOG13n
dFZh8iayNmKsOZflZdlV2vLQhNLz3Bgvwupfa79HsJKM5aFsGYKoYIVXtiweYW++5Vy/KSOd3HDQ
gKB+SfVn3MW3ellC+viumjI4DHGH/LuyRirTAd4NdCSSYFbSqIYu0zhsCm4J9salEwlwhC6qwaoZ
JFtsdm7bjmeU7JC5LOcqxc3eaIxNzKWgpXfRQu2QDc5+EYuMdDrlYcbQldHPzupDITSQJsSr0eWF
HKreSYjfKyhq9aY6IgE/qE7r21rqA21D/5H4XTz80jQDUt0fF0jsyD04ytraHIuLqlUvMgfxREa4
y6Mx2OLQtEcpi4g87Px2opnWTnc9tfZAj0CUjMc4kz9r7SXtynctlW4Oa4qkT6epTNYqjguyQDex
iuRODPuJMblN1Jk9lJRe+Rq84macBl8T456nhW4u2SiNvVkSKcew2FQNuDJJBiAFyT4Pd1Zvb43e
PGQVMUFg/yOtPpuBfVAjcyenE8KE6E4UDtEB40/qsD7PhySbjnI2vf23DrI0tPY9E8GODRaZRsCD
lBzN5lXE+TorVb8cuxWwj5NgIKGF42MCfzJFnFYb5Xk2k+2cFjvUJRnDMXtKryION44drg6mHcO9
opEy29d8mLCNhD5X8xga4reuDikojryQf4WWbuZI21thDplIfFi9ta+/GKKeWPCvcHG5qWxvrPtL
O3eXKnWeNH2+E5VC1jTTKNW5Z47FCHRSQV0rwYc5vIs4+6rRmwRMZTN1OJMoXVT1B4CuLQaMc5KU
38sCalUTUR/JY/xFs38PBPbsnO8ExOMsNwDtY+kLMeJHlM6b2qxvktqfbb14SZP2jtvlU9WFr0/6
uoQvP9XtXSbNgm5I/ZaM0qe9Q0D/0/W7En4Ax60euWA0fM0jhUNdgiPubHYCzXkalXcxGpe+hDak
Dd1m2YyXhXgkwHU20nnVycYl0vqb0m1RJu2k/Nw1NTC6+GW51F0o3mJLPSYEt9nobjwxl18Sjyoc
I9Ce428C0Qv40TsyfYvmEdEwDvJd2wvD4rttcev16V3qxY4H7jwWE3TVe8x0ouwIbzeCtxarR0PZ
nI+IBGZ56P69aKOb4IJbG0edNibLMjGj27GGE29keykqblqhcwBNL+FQsuqmmKrCS5+VW9MjBZHH
Zljg28FbJPSbHXjRQkRg1q1gTAreJUe+cR+wplvk1QDOqgPUNpH5Cr1rWxNEq4rQK3nAbYFYY1oe
lZ6se3xnyAiSS6NCPelZbNL9WHUbg5AmqdCYPIT3HhdkRkFDk27K9JuQJYJt6wWxdlbwdgyxAFjW
nkBRf2M5oqHg9JBF7ccoZDqOynPA4LvjaNbyv8aajgqLFvKN/LWikCqNhGME7gyV5aNOrWPbyF9L
GagRumrs1DH8W547sHR/uhUsAM6cyrHeQ63gaWqOqig3sz3uE7bk5XPyWlhsk3dnaq9FhkLtGcvL
09wNnkyICzU1p18a9NTAqhxf09w6ZaQUo4LaRipKnzn5V34UHHtkgI3TxAhiYLDEv9cDY+9kIHKX
fxThJE2DgO4we0TquIUy7tOcAoory5vAQqh8EAOGBar06px5I4KGzAzp6OrUfUZSHOfIQSKnKqtc
Mx52P36onbXr1fE5sKylFV6aKN3M/Sit8eYRHopflNEgbODneq5/AaZykfXXOjPuhe0FsXVNeL4E
5sGqVa9hfi778C5Z40uFZRjsCKbo6Fw0BhwW9MI00XhspUzbgDpc8qWuuqltwiq7LRV1k+bcfu0H
nPjnpQCQe/M84oe1aebDNlEV51iE36UlncMsPdojU0S1eCYOmSlJ8R0F3XMdOXtAV7jnKhNoQexC
Zdno2S3k3IFndm1m87dEjBmKaH+O07fInj8EOtMwDL4wmjMypd5YlvSsDp7L/VhPnGCVS9+WiNro
TiD/Sx3nmGJZnOf0Q2jlJbOkp06agAv09ypM3mXLOAWifgmrcK8x+1TKJ83uX4asOvUolPjm5Obl
TOy5nBsU1Os81C4aY5t5TUTfTTJ6El71JwRcL7IDNy+O9E+YgG6x3LB2XD6b+GXNNFwv/r6lvJPa
4SzzPIiQeAS5ukrVhCyWUZ683LaFYKRviasDJmIUFBPNO1DFTfOzbM5D1D2JSntS1X5dYOdHJaU8
ESfzkZUMcUqTHY0G1PLbarJxXH54p1Z/yxtu1e/jNKvXyZEmr+eR9FVNcmBb8GTMcXAqOt05dXrQ
bRNT/mZJmK6xDLOmInXZCxuLWZja1sccGSzBIPqPkbCzj4tvbF4+SFhoXYj40TqzaGAQG50/p5ET
+4J8pQuii3DTqEI5lmle7sKGFaLCGonqNu7uqiorbkm9SGnRd3fdTFgzGlFtbUuMO7tTKW/TbKsH
c/ClD7QQwMyIVzRccLyrnh6rjtZdDZXnsOIgY4npXeabr624areZhk9ICYW5rx0C0uT+y7Sb8Rrp
4f98SLt+NWSDoFoDayLncrFRnChmBNMWlzArDIhY3bjR67h/QhEDR4pFv23q+sjNNm7TmAle3nft
h53uYzlsPoU2mX6rVMFmYtJcjJnxKF/llI1dD5QUwCmap39/i+cNOGgMkQTQ7y2wCGX+90HC380z
i/HxfwOZ/31h6qKCtjlieTTTawkG+petI6jsa/Y2QcotgjHrOxblO+7b9kPHpc40EEkLM6eIpt7I
sLzgok/oG14taXhT2WIvOh4s+l9q7JvGYCxYGQ3DRi9/6JJysMFu35Gaj3tY0wx7lr8P1WSPyHK4
x+yFe6CiMWUyffUsV4ijnFHyxrEVccww5+eujbqzTOcja3IKDTwFZzxlO72VukNUqt1BpzYVQTlj
YZTHfSteM93obdcB93BAWm6tETZ8qi1m+SAzmGxrCFm7rIpBxYQ3uVekbQfW/5Qh18Agh66QPeDf
J/x4dhHHYCpQpPNzXqv7cRLZRUnb4ALD+TIG+r1vTfHnpB9mPhMPXM3GlkJC/7IahBYo8JtX7AQ5
rhoGpWTFPfUJVXXXzvJ7FDIcr8Pwr0fy07fbEDjrSxx3Fc60C9St5v7vQ2Q9DUadv/z7RKtlX6/S
ejtIQ+HyNIj7lKDCN9TqzZoZJEqgy//7dFGr1Fne0Et1AAB28XRv+rHdKbWhEPSujOB6lcCbSa2W
LayBQ1QExP0Q2RGHCl6amEZZpRjZMbHREjYJp9qJOcE+deYEPClLVt07QvJb26uLvnyq6WuGjB8u
/z4b20465IX+5pQKc36tDPZGCxByxl+3Dsck+qxXlpm/WkUsb4HaGId/H3QVfYmcSWILnxQQAbBE
FOo4PWqFA0cQN4pHcse+JXzdg34q7QHeBMfZZDAWBUV0KYz0Jy6B2ITMhVSjHE+FrYPx4L2lokHe
I9gFzrVWpWekw3on6gMWkvFg2eP435+kMp3++9O/L9SKI/lWG/a0ThPd1+DzI0Yzo+u/D/Rx4ytK
A07uhknDwQo85MfzGj8Yk8JQsnwhRfLD6rkzOlxjl0if4PVoCcAYeX6kTmpSTCKgCrrmo5aN5s0Z
0bAOQtMPjGzatzGVyZeUK7SCyviEVWP/768DwIFYNWLwI1MvUa0SNXsSRjMwuOtTz6mSco1hOH6t
nPx1UOPqMo0ieW3o0CWO0WyDsK4RaqvdbTTU/KBM2qNYPourprulEw6agJ3PsCkygpktdLLDhpE8
pN+zlObkO0t3u29m17LS4Py/HxoD6azR/c5RZ3w/OJyb33B2iBBjxd9HQrERGcZMAP9PQtVkGixF
TQBIRP2WNLqHRtkcoKB17Of22HBMPJm9kHfZcnbonNS6qalt3WSiERWMOM+4IAmZDQPVr5XCeGvR
iuFhSGDnEbIXihDdsRTVlyLjvkuRgJ6MoJ/x4mK71nVOi1nQOMeuGorTvw80EE0UHXnPIfbNCA2w
e2X0ojl9+NEQw4RgLM1erBofOXjE+FLZaNniVpwM3TgLZx5f/n1AeAITkpG4GHFayH3as23wQTfZ
zqCSZF4oO+Gxc+TNP+eWBA6Y8i17/PtsCjmd92B/Vw6y6jWFuX02yE7fsDAVq6A2q9NYGqX6rYYE
oLH8HNOqoElsDv//T5GliXUToLTucF4lVfE6S3LOIF45O2OMkasGPSIIbKN3qgk/gZjr0uhbosNm
pni9sshFVRquJWUT2DtY8uq05h+lG6V2kHMpSbjTWg2ZvmVkFKyRdqLtjCyZks2dCdvwgQ5u5Sbs
fDtFaEHPe88Ykv8U9RrKq+4d9MjGkhLOfoFTrAxCCgEB0cgrJA+XmWsigAqKdPASLNLbhpZx6eiG
z6ZDR05ONl3OsVEVGqy4EDy6pW+6uNuX6bBzAjfskD0M5WelMyJpZLFBqYbfJWynTd9TNlhs635g
DAQycoPreGvWZjXXBJz92KiQNspUPOMsQMyPwfv/UXZmzW1C3bb9RVTRN69CoF7u7TgvVBI79Gw2
Pfz6O1BO3fjkfvdUnYeoZEWyLAG7WWvOMbupQN9jZFPI1mVA6txihImQdvWxDLpclpcZtKacAI+p
+hU7X9TUDfmYyA8RZv9wLDpVqaOEU4rRC/qBX6luEpREr0CIoN2FTKnNVY9iETL70TaeuhmMmgTG
j9iT4Ai9bmVAhEmxsZ0JdmnWPsfNt65eQw1n7VqV86st1Ze8L/tzlTZ3Q5dEJxclrVMNKi1vFJ6a
ifq10vBuEtfgYTtpaM141hZieMMwgXrfmiZ2oJOKdHZZXS8VWCF9rjmgvqyanLYOItHZJlvJm2iG
DaOyqWPH2OfdsJeTcof90TlMVY5iS/oUiFriWMoRABKr/AVXA6KnGNr6SOH0acofimQSdHoq0A+Z
TuNnlC+qJg4sXv1mcpw1n8qvxKGjRrrNlPpVETpFJ3MiLb5wmsvkRIh3M9KjzYHFW186CG0mhs2M
UqzS3suetqk7ddFmARp79qrfcWyaDwVnnoawzITLi2T0PXPREDKt2cg/K7QYRdJvEKTRUDAIJuws
NexEpfvJnO6twqM8UrQBfiONw9l527rV2A2zwGL3cLQrevpV6aL8rZat6ebfNGtqN9OkRFsHLwDh
aullgxPkkfRs7Yhu2du6VOhKuoJphiqcxBYU5MCUbbrykb3UF6ctZ9+STv8sp9reDhPuEqWrmru6
/yDBSofPU9khSoAahXmDFT5znMOS1ycC+vwJ1ed57qvx3irXIj5qy01iTQ+1yjJZ2vQIx3TuN0ZL
BwIhX35tDOSkmYrXC1BWxqyVX2dtQM1JKvEWfuKPue4RZ5JEPiTRg+fVCvL48qfRT8MGnrO561zI
NkPKnobMbPpIGcr3oQIa3PbN9Gzb0d4b1PuaKBRil61PlXi5O3h4KQfT2lWKg99YzbemhH9B4A7C
WxdRFmx2KqvHumI1XFR2xIeU7TbFmQyCdOFPTxHoJUr5GFH2Ik45ZLahaiyzGt0nWql8Qns3GxUO
qDxzKaOo096r4rdEa691wy6xUlnka69kp4tjzmqiiGlHeLnArUxcBIafErl54dJZaVlqLCQ+9DC7
hQpWyBO+QERQF+0FI2dz7Ad2HOKzh0cRAEbAem2VVIgH1JmqiStNtALlRNE+ZfMqaesSvKMSlVYE
Z7nQtZ3p1XVQMiMhRE63pKMktK+fMjUdw26g8pI4sX3uOq7k2m2PsUrskoyIFnIT2q4l15NmE+yD
RHMxlADnD1qEZf4uI/6cmcyYkblsO1cQxEk8DJOyxqlrXUgbG7YahPKnKaYiXzgGv8+utlO+vLmW
1RPvtwZeCNfcktIVkhCGlCmNfGtA+DA0DYwTj0U+zi5omTtjzH8vKaOzsNBBVeulQj1NXrFwuJHT
P8VIojXxG4VyBhe3A22zVv6bCGFqQlOOM6cotqKe9pmHRUtxWIaajv6jRNMI6LDvt7xBWKCM3uqT
G6hSQzFRdthnN+QnIZCMTj3qx7mn+iSeTaE+wkD+aWSFs11NVaosP5UEyQQByai9mZ63aaM8VSRr
+OrZEK2xc7OCuGbHwZGn7xAv8/f3XHuyycqtZ4ZV9dmW4Hx1QZaBB3bOA0sp4SYz+/p4gqpgKJTQ
a6q7ZiaHUQj7zXKVU9sOL06ZbbwWj4e0q+vQTND1k7c6QSCSoQXcaLX+4kzRg5XjwlMkPbQy8Z7S
Ni83uTle2Tj+HK0ceZU5WsiNEV+1LTYmtTaQupgxkSh6QNEdABycrH7w7kHnEMmkkqRaw7bY6GSJ
lBqwOzzMfZTc6ZXz3pTVwSSnMVZqQABK/gGQbebw0zi9JVgQpoyRecKXpgGyowKeawMi9ebCEuB3
mg6Wr0TvUvS4xIqoQ1bZ0WhhTEY4wIIbuHMQ6xPB4wSADvf96D0WxdjjTVN+sLcqdu4McAhQ+ZxC
42zd5zRatE1vc/6LNW4athzdf0/FdRmjxNTfhIGoHSyZnUp0GIhW/KmmbIVeQGNEWBuTVLI4lfGI
NGiuJe4bGYlz7aaoF7LpDr4iSOpW4M/TnbC2o8tA+VEh1itrcS/QW6ZsKlfa58jcYrawcnEVkJAN
/MW5ejZuMDcvTpNSk9rL4tR25/eyNDZMEYgyU3xiHgq85AHVZ72T1gPi6RDD8KXsExwiTJA+bcaP
Ds06m23SSo2ZUFNrrUR0NokUDGvZh0MCOxRG/D6pLgaqFSvGT8sQ/0VHdZzKkN3Blmhnv06aln3s
zCdyy3fVuMaCfOoZLLFqoIxq1PECxwxXoKNZaPIgmtBD2maV9hnLPN2WtbpdhvxX2TaIOMvxqvX5
a9LVn2PJWqZGcA+7NO7tvSvNYHEVaO1ZmCnROVnInaO3iVS6utrg57PB9l57hCVZG7NbS7bGkjdc
p+iHvGYI3GQGcoZuwcw/lGxVh1u4vPTprqKAv3FBYsFcTslIaHaEL2F1aXCztHR8RUHAcG6cKxb8
Wz0G+VkWNIVZ1ixkAmdzexFt/FHnLRFz30pPWSEt0xp8ycXAfoQ4DsS7FZSQu4bz2Lblu07YHIFg
fdiU1ol4vZPXGo+0IB9BCSHCyvEIqwgwPIt4JVCYy9n1+CYhS81BYqOD0lSsXC0OcXRI206tMdHE
34xF+5EvRwxLZy9qH1K5EjG7yaeK3G4GLeaKqOx75iKktojoLAsLHWoZKFN8R4gn3WoyODtVkupE
g/Um7bfuOD1R04mpdmLL58tp0cENPZ19bIBkvCkXNWV2Gczv2CZqf2o7Ezte+pl329F1L0BBkMyV
UagAjUpKl0lS6O/gilZEQO67k3FPHsFnnA1XUXDmzsnvuDM+LIQEKK8xa+vJxU4toDyIDSJ7fnLY
4RLn+iuhxMIsY3rKu270/aqQ2VuW7P3OIZxRDu6yGXuac2L4MOEE+KKrphARDmVXHCOl9TQl8x0H
4upKnJROaj5XxNes8slWwwqUbWSNVaNujfUvfo8m6yqt4VdKiWYDOfoHbhm4cmdMVthAcB9mq5fY
YYDbOB2Gp3hXlRGOXBONO4NhjiiXNTyzrrCClii1QjMD+sYbiQ3YXLxADRSpPVsVkTBZKl86Y2Qm
p/Weo41zVjmRw6UGjjbdsRBs9hqcDaGs8tHlXdrdhdrwUwlagE3wp0FZVxbnOR9faum8qnVW7XuO
kDWav9o5rXxOshezMx/RjBxgRL+pVo4quyqwk1gMAo4gpxvXYaROpzImZXpUXAroyDct9xkfsjd7
O0wQz5lgbNOW5B66uLfJdOcs1/J+KoH0TY79e6jnd4XpXGVryIQ4tuEcWwZDBUnXM+2yPHqtXMm6
nv5PqZT31qB/76z+px1V+NaztVbROc/AYn+V/aW3l4fZoyfdCIUKceQ5GytAknZulnXGXp6lWEej
4lq43qGanTPJHkEGJbdtvAAM3rZqxl0tdiN5Jgs7Ny6deN91kl6V9wqbgkLA+Ltm9thYCgqzHN0h
TpX9pM6nqMOszgqb4jfyaaulvDV39C4rlTN7dr2TuZpr6n5Ndu2Q2NC4DWTrYEBDx5RZMtsk3Ueh
zHuvNt5HA7tL47UPHq4b3/OszUziQR2ZD7Z76GaWH4ppluGoa5dawSzZIJBazG/9xa5TzPic7IoQ
T4Jg7k1TKywL53brrG63BIDc5DJ9MhyTLborsv69BHmYaSPo8km8Wg0qpdXR33Berx//qWcTYUEw
mcX8RkTOd7pLb9oi6BSj81f6jyoxW5orNLW8AeQ2aUT4RkoZNLHFBRP3a999+dVoOvYcRMXCophF
DI4Z97TpByBo9YxGE2fNotzPyqOGgFWx6yMlAxMMF1PrO+XMQ6KOO1Id8D+JbmaEcAg69zDiTBoO
HI+hay6ZPdOJLlO14reWt2mZYTsjIi/13yUgSJ+B5HCbHXtdnrjQWDLTc/VJTn1ommijSE7os0MW
FHAOZGSSuMS4tYuVLVuggN4irp5Q4JVWvafD+Gm1fOsmMGFlBtesAf1ctCzb6Kr3TOLY28ShmZP7
zF6ARxjICHnG6+zeKQ4JRuUyKKEUMrR6Ndl0akmtTm0C09UTv5xJuLET9F0S7MrqnCjOedTDR7Cs
+zRefgCUuNTQKfkdJBkmXF4eYA5aikimMsm626lnvEdzzFldYT3eoLoA/Y2D1C2a13Ry7vqGRBpQ
B7iedq1YCRpxhLCfjgzGbXnQIy7AdLWwevKFJdTd1CmftlFFLNYdf06IIVDEa87I4SY9Tk0723n4
gTUPs4DieqTxVswzyghCpQZaJ5MsZDXg6PJ5mdgvDkaBc5Kogl4zTmUypiGsEhIPq4eIfO2AMZZ0
V+T6VlS/paVKLFy38SbkRsSgkuXyYOJY7kAlIiVkEocRPMzZoVnQj+lO+aka7tWtEfga9UgyYXlJ
IiQNdJP3aquXgVSrE1+1ju+5eZl05Mq9ftbWM8henJ+cVyhzmDJTJTstefzmkfLRNAPnoh0/jYn7
YWtno0kJgeV6zNwE1+/q9qlw6xheWh+t/35j5+iPqdcFjT6Jo00iyvF2L6rt//rRTDESOEZzaIZY
HLv1JneN6thFHqawibKFub7q9thSU5RpU0vdRhqAI0Je8JMurDUQJ/CzBOO175YGt0lKNkjkrrdi
1Mrj7WZsDAxPrbR8FFEkhg9UVaj2wSlWLavkHbz4SOe2Xx+B+YegDt8wLkwd+gNvU3PWxi17jB4Z
i2KxkXaG+mgAUfpy8+cxHbpI1Nbf6bpVdB64Gf7vvduvvz12+73/3x//vgyLEJS/4XB7ql2OfNzb
3b83tw/h3v7n9ka3z/f3v/99ze05t//++8TbYwY17X3diuB2FG/HU19MyCS3n9Wp+a/jm7QVD/79
+fbfseSQ/vPY398TlT0cSbjarDtqBoDb//RznMJtYNvudTo7+CSLyuPfG3c9qHCFOUy3B28/l6Lg
mbe7twe//Hw7yl9+vv0/u4HXup69APmvOFrKwF9+u6utR+527++N5VEcz1uWq38fK2JdHP958pdf
8/eJKuhyX+s03HDrOVeWwsNSsd79cib+OTXn9YT7cxcjanlUUj747an/+aXwxrxwMrvz7SM5cZ0g
N1i/rL/fw+0K+PI1fnmSfbtE/v22vjzh9l+3X/DlK749+OWlX57/912bsbO3lL2ocv59E4hx9iZl
O+DfLqzbh1WdqVmC28+1tNcsodutfrsIb9/BUKotVr316/jzKHqMIkzr/un2qk7pdlbUGbt/DkWH
9W/5c7hKM6LtLm63/8/Dfw5Z3sU8u/JOQ9Mthy/n1u0I2GY/LcGfM+h2IDqajLP/5Vv988Cf192+
hT/H63ZO5rfbv4flz7P+vPjfd/rzHl9ecXvZ7Y8wSsTHDTbudmgrbJ9lxxIkd/Dz5Dof73aZwdnu
TShD62DbGYOglxoTxWb3nbKLb+dduZ53X+66t8HQWc8zuKbuTJn3vz/hy3Nv/6WvF1+sqw6ff32V
d3vVv3e/vOrL3dsvuN38D89HwsaFfXvCn7e5veNEBQEK1X/84/79ZX/f5st7/+e7fz7+7QX1bUD5
X7z29rb/+S/699Hbz3+f/+Ujfvn6olSwlqkR0ABt0a0O9Qdo6ZAEO2xHvaW+DYWKK13dQmcLpZI+
5bC+wrkD8CGdZFc5SYX0J8elaKTvJatNvNAEFK5ht9MMwyoqmjuoC9GpTqgzWqNDET96o0tAPgBR
GA7rIqOz8RJSCm2F/HRm1hoYflRcNbZXv/Y9MCyvbF8I3ksQJ3RAI9qlfYopiifl9K4tGZbFCpVF
9ezk7irWB8HAwJeEmiYPSTTCaiDLxoewDSEYGKIhSIRLsVnEbP7sNVS8IlaV6fSETgy5k5VCNzMs
zIVehugzSQCV0EAeEvv3rLjbJRFvowB3tDQNqvPB88lVptVFgiFF1QGoV0/cgmrurLQG71Z71NPK
LsyF62yIojE8AFNIE5RtLu9g373XQLfolfRBRNrrxlgLGC58mTZpxkNCpgmtuvGxUxAOgsWiUwr6
YfiFAuHijtZPyqw4YmqqeMpUYAQswIVUhIYp5n7Mc0g1JVLLec622MpwrAjk6jWor3FoYt9DBrBh
k7FxKIOmJmU5UgAp1KDyKpceLEEPI3VOL3h04GHoW9WIrrbS+vDRU98t4t8gCdHVUhuaS/Gh0QL1
4w6Ygl3DKIqgKajrlkM0vb2xp/oTmh/x6Udp4EYy1RbnbGW96HFGTa1SAcRnMeFYqzSYwoKnjED1
Kpyxkau8FCJRfR1Bk0YbGTNLu43pVWwUmsD7yG4fVNBvkQstEezUuzq1gRNR24ejl+5MVvmxMwa5
Ld5HN3sx+maTglbXy4Y7ot9Rb30nZEJLr27KMCSIMhe+tTR7qj47Oxr2tYvRjq5KjBcL2R0C27PO
GVlm1D1ZfTozZsWqOoGYIwSjDzNw5B4VG6Xu0RIQP0TuYkzOhhyVo6iCxQMDTW2a8ICfwiDCleyQ
nN4RmHYiCObQsAArNRDh1CRwPAO2wrxzW2fv0eUTuXUibyHJCr7E7Ekfu6Nss1PKLs2kk1RZj8lw
UCztuct76vY1l6Gt4FPLO4JZURa5V0GKHoBAz++QThOSmYcLwD6cXsh9XZpJbK07H8kXHbfEh6/d
H1Osj2KWfWBWeG6mOgvibi0JqJdxXAxYQ0rj01DcZfB3hIXXLXcF/j5VPXNZuZn23UgyUMtpcdb4
53Fok4Jek6CTZNorxgnbAHvEZN/0AlEsnVIyiuBw1Mit8l/Z2NM8go7fZzWwdb52LtsPszJ/lSYe
hzG/L7J23lRkWO5UKQAJwvDWD7FiPRkSMSMl0AF4Ydg1EnY0BAMvp1epFhfPtd+LGX+p0OJfpm1v
eq16LCMmoqxt35MCmonMBaSiQiVX3QAYv6J/OosDVztT0FhozKKsvlL98z1yoSdTUGfFyJCXRUef
lXtezeaxbWrSy0FZw1q5K8rsB538Y5mxZsaps+4WcQ1jn2L/ZP0umzQFOpJvK9U+eY7tBAZjD7VD
/QOpHHcAr0ZVbYfwWoICF6B0aXDWtKNjNH1E4SyMRPBV67o9t6N5HTmMs2gE8qGEjkFKhllTRZcm
0wjm6iGYaCJ/gwH4bEusScUyRex1KV3G7kOWZHzIXnyzJ+NFL6KHyvZ+21qMBWGPvDbftrH2TojB
adZxrjf559JS9SC8lTrF7JwgX4D0jmexHSrjo0s69UjMc9C43radFrb5OEwNwdxQwRiHmxQ9CyB4
DAo5KAwbEk3T2XvIkxfdmI5jbE20C0GsKFOz5TI60BFBE6pfUep3QDuIYCJomXv5CH8QjsfsWpO/
oLinzpLeF1G8oDmc/N6lvK7GHcWadAjo6TIqQSO0MNyA/66ktmtaIIKRR3OPbFKNsDINdj4SGm14
xCxD+g+iSAMvgBzExXJcX90Xs4pzFfqpyB9Gi44S9qG6uy9rd8dS5R69/BO7wmetIX+tTPY20bay
ck79YAcjdJE5q3cdpumuEeeu0hBPi/Nop3TfZRiDCLJWsqm6F8OrReaJCdWoE9OBNJgAVf45subv
jkpIXZFpD6niUr/ax2kPYl9saos9H2YFNaSiuRvzcZcPgEWiFKSE95hjDF/bFStBr0podqWWv5Yw
ynSA3CAvIl5muHHVcTaWHXPJzpzloc6g2BjGxbQ7rGeQFLBGk37imcXZVc1rklvfAT0e6eBQH3Ci
+1aFR2FfcjwFZmyG3uoBx/aVDdqpMoz9iKJaoXFRNwu5zO5pwPCTRyNi8jYOMt8eYKQnQtnXCGw3
JDGR5OWlWvPNbVgOuOLXLDNfK5RHIukPhAqnVG1zHCZachjoHcSyo5JIAjd8T8pFdYelJ0+Tjxzi
Wly6lEClQa/d0B5L6i8dviMEn+xinBfgMTlgMmpyQ5267NAnGux25/e56W5qJAQH1R3e6WhvbQ+C
FzPuEmaCogNSsXhbdECmhSToZYXnjGt/F+gWTawlf29/mjWkfICvCqUcGCgNQXGBBZFqLJwdvU/Y
m2higI3B+EEcRHbfYGy8iFjwKGt2PTVJaUUfNn+sWAZ6JfmTXdjtPh+RS2fFpxm/kXy2J6u9DLQa
VjahPJzPKMpq+qBEh4D+S4A4l/tBIQG4Tw+awTHMQzAh5jA/K278szHU5y4qHzqtOnjym4mBWiOs
A+EZO8m3LrPDjGRDJ9t1ybzveqI3rf4u0de4hhTRZ3/yOuo5GXg/5Zz2RI9whHOorKZn7L0+vtI1
vVsaghTtcduquo+X9Chn76yJFd1nHR14lAKY0EKQHwadRpgbaoQn2pO7xqD26yBpiPQ7Yxye3ZIK
eXGKzH4dZo5zsuzQal6JFzjHER5h72OJ6sAylSdZtN/yrLwflOIppu0+YEtKtbu6ulRKs7X0iBZy
8cpKy1Lsb8Okf8dygj4lW568dgmHKNkloHQ6Am3cdNxDRKGMX45IXVr1TAanVHbzDP0ECWeYLISc
W+7G6JIAUT39JnSyrUYr3NnKjuPe068uoe71Iz4WsS0y9ZSQehSlD4mgxx+ZJ0wnp3p2H7kYyNlV
/CGej24ODcjX3OE+XbRQ5zCicz0lpJNU8skeYUtXOAX63ap7HLFM0wO/7x0QuR7cHcXaTrS4k0My
j0eLDPMyYqVa0DdCnd0V+amaHHoD10QbXwGCI/4jzmW2jxgIRFUe5LQysXKggaBDLb6D2Dg0KxkO
lE0qtF1uGYwPfmsP+9Spj14SX4tahE73jYwvGpsd9I9yN2flLiamK8ce1CHBYYMYOu8J8EDVbHZW
lYcJ6fUF4nqWpfQLlrPMDEiIkh5Acc208k6P+l1mCGBvLj0wCGYSqhVU0e7Bg0EPrdCnnySHfl9U
bkgc+A7V2673PoYFk+FM65pjGd0gQ5LBpD3asXd0CLXWnB/2aIS6W23HujxQv9u2rHZtZwxjAtaN
FkjWNB0FY5G29oDM93iZjqhVAneODm0+XfW6OzqTRqVSPRpWdhHQSrBnDyCKUJhhhCjCaD7HLqtm
XiUlGKoOYCR/k+MWxzZqTwgyDlPbYnFD1A8jGTtxb4cFlIw2/53NDmIgX/YLkBwUIQ4Sgzzdj45R
wYZDwr2ouyz5cOmL01fbmAC6RwmU0jQxuxE5kRX76sesTRdSW/Z9PIQEmPoSm3ZGNUF6up+bdZi7
ctfNDSNtj5opC6bWCaRdIJ+TqBUR+FrursePbnbTaaZ+3cnxei0oxzLs+rGeg/mjneKeoYA2otra
arMzoim0ICTrXu8XNj1N0J8WiVq9wL+WMuvMFenIuOQL2oMME1qNPMI+6gX+5BG/IpfOqgRQ4yEg
sOu8Pm7i31zRReA23mxqPasdcIZDWNl2WBI848TmtlVS38hBQ5J3TZJnICRy04LASA6QM32k+ngx
QLoowMlduBNT/4rg8kQ/dfS0vZoOd70Xh6lR0SUUO1sK9kDLjk0V9YxlB0ESxMXnNLbsYkeWYsN+
UX61KSFG6D/GMkAhvTPcD9F+cu0EdOH36pSeuUwf2s44YPc6TqX+lKfVU62/to0ROolyoJwciBHU
zlEoz1SVfFXUfgdmJI/kHgVl0VSv7lgfyzQOSUm5KDRFyq5kJgOPi7E/w7hqNstBmZaLqyghyvmg
o4UTOZ9jgY/bqO+mtgFmVu6I7Qxl3OxWzXnZhrELEBwiQcaqdcoDWuhBzQ7diCOu2juHRQ759EEx
opOuIL3X2haN424xhgBm6bbRWREiqNJGpCYGwkoW3E2h+pBN2mvKUtUipMTJ8ORm2raryn06WkHS
VadMmZ48lnSOyUiGjsYAKR3DHulYCzPG+qMOxh72cFcRtZLIk5n2e5ZQ5EyVcA6HRCAGzl4SED9t
/0H60U5v47M11YE7UTXPqisBik+ZJu5mTQEinm5sknZNKgdIrWln2YENmhqt1H0tiULvcHoW1q6I
yCWki1UN9q4l0U1lGZDu7dV1arCe00uiZ1IyoiHSKAOnqnGsc9bDGbiNvEUfnwDwivyqQ55e4ukp
TaBISMaAfOkoXhtt15nZgWyuAOn8fTNSKagRj7ZiJ7lYokj306oKcNpT3jjro9hDkt33NaF2gwOn
We5j/WLBMPMYXLH9gsoCORPrJ1eNj7qBZ8nsOPDero2ZegiQkOK7NgGNo9DZMmyIZbxrkUCRhLM1
zCHIzXnfUAVozN/G1JxLtvI6GbGViYwqEScblNFs05g0wUfwcbGZhCTQBN34YAAlShVtZ3fLlkVi
qFdQvVwy7HMghmpB9306IKVDkEnjZtLCTtH8gR7T+jmEU2/qZ7msvB4vSNokXOwCDzmsGvaW3eD9
MCw4idoRaExYWtnVWtCVLvEzqZtPheHcp8wflWmcEG1fh2i404Q4KC5wTpwqPaoagcNsiX/XifVY
2j1EoH6vUUihlQYX5IEQ0Dc9Z8xnp2oo6WmxvF+GrrxoRnzE9j7g5ZqU/DmOngkfZnxcWZkvlTOy
PQAClcYPeVO+TSpEirY6r48ZmUKFg41wznjF7gEaeU+gBX/0VD9MarNPVUTNdvlRRGwgeoQfdn32
WnZgY0aIQYcAJbrTe7rjqel92BHja/qtmmj4ilj5WbQsK+LUDKX9vSsC3dUgOsxkoUBSLJ2jk9Kl
zo1DWScvSj1eEPKqM6beKnvIh/jSZvRgR0rUafTIPn1fT+2l09dkBHWhAgD9RGnDhEttU+vDqWqT
naGo0LijAHJLMHN993aPYc0+5awXc3jUIJ0V/YJ1lk1cZX2PeuMRp1Pmm4XzrQWKuTFlpvtF+g1F
571UaJJ6PD9VlZXssVnkBAdd5STLFIIhBqEfRK9cvKRFt5+Z91leH4uJEYFZ67fWgdTVoojGTlqh
4bQQVHnx3tLNJWg0j5OAT5bZ2Y/Z0n609UCbA8l/qM5Q9pWhRYXanh1b7KZmQMzY7mSCU7oQbHRM
xVUxPTIz6svwMdkWmb0Jyj4qVhessyz5jfQbeq9L39DDTJNO31pGMDox7FkXiM80uPjNWLulTgpD
UrWgc41IKTxEqy6g9jrq11DwGU2A/a41bOFrFDWJKH7NFSJe1uWcDwaqcQZLEAIYUrEBv2Pnsw9D
5H1XovGHbsxHPj/q+5H+0KJnYmtVU34wdXmsZq07VHlLNQ94R2JS88hxiVO7vEtbm80HnoR4Uutt
aeAfVs3Xco5LXwU7hpvN23hkNG4z+DPzZC6bNOz6JfleZvZRRnj+sN4XACHGwsdC/0MhOkG6RzNV
aFobOkFwqFlz9iQonSGLymwrteF3VkHRq2n64sQxfTNrnryUFrGEtVMy5gdRMjzj740a43HsqQot
LqAaURCcazZvc+RdKqOx9tLxYBi5gNwlQG4qR74jYQEN12UCo2n2ia9L+9jt2jZmxKO0JTVqHbbz
TB8V2VZDYhiNZRUg7WaqKN/k4yc1tG6jVyloxwmBIvFC8HYRSZDksdUksvQkyV76+XPOOXs4jbOd
WvTUilGeA1BtIQptjWKBs+dShHLMfj+OIOk8heKGpw5D0JbDqVQKL5AUSQuN2txn53LBVhHKhWhO
j/oEIzNuuiDJm2kXLfEPW89/RhFXe7mQAEOXepCtzWmleb5WEXVhl/tqAVg7iabmkL8MqOTC3AEl
SVxMqM+26uOb3bkObqSiJIlUJ04x15vsGTsk3QtxL1pp7CFIRkgL4RuW7I60XH6ziW8lQ4jgO+AF
F3T2EKOoBm2JVkP32S2ErePOnExyBiaQhRGlowYfgz2xQqSAgpuCbV9R2wEXI7Udcn7aApcCruCP
pC+cQ0wW76w3eUgeQHbAB0d4YQ4nUfTHWcksf0oUpsYl+eVaGMIzbTNgEWa7w71RwO8tS6SCQ32R
VH8q2yQPgi11JKgQTpAzOX5gmKCxbGvBzkzJohDGrrzrOuveNtM3o2Emj7KfvaWThiRHItOriIUk
C09dUb5J/u6y6QFLYH7CQXwcvOxtydOPaQa9LQgxGC8SYZav9QtzayG/T2r7At13wOAXZwGWcSQQ
cakEOc2MBSOCP/UtTnl8iLWEhVjLjD16qfQHFd08jGWY57hZtpY79du4pkpiE0w9jpyPRpn/HPrk
QSvdsEjJy+1RmwVFHs5O2u0rqmurz2lP0XH+6RUp5eyS1fzwWMXzc1PnzwoqgK2jrVEc09qwqmOk
YUambxS9/7AqAnWEZ6Fo9ggJIPWJcL6KToD3wLYMyVUtQ9ZPAHDeDSfflsNwgX9iQbeSxYatZmGR
yTcYJ7492uPNnZFVKFhLOFxmDMlTtMj8PlhmiTCqoO5UENZ7U9vpZs8yEfM/qVSoJ+PyTfX6d4OF
R66GZuuowYSnZrMMukEsC1I8bEhYP9BFqkjYaNQjHLIpxnBmKdMcNPT2ttKqfqVap+/ymmAUpZ+/
x6lLeReilSpVvCHuk627zOqKfd/CMO613DxpSJ62TvFdVcs7R8VQZ9K8K7ts32bTFYcXPOfOOBbR
8jszlTbIXI2YaSIMRuwtUkfVFlkeOhhEkBWam7MQ97SlHgYToH3BqAEXvZi3hsOlIM3XWO/0IC9j
dIc2PkJ1FsLn6KJFMSD99MncEnjAsESQKvQqBX+pTQgTBS6qfsAj9PgOlcFj0lzMZgzVIa1gKycy
pLlwUQE+b1PTYXqHdAbX47Or4w+dBtpeFAorFUhyVQxQdPyRmhxtyzCvqmmhsZemc43QmLNAt0W0
bbU4RHlYh4ocD+YkENct02PB9e9Lq4tCLEP7WkflX6kVhNTsU+fXV7Rt1k7SZxdhoI6b01ik025y
mMmmeQ5yhSUq5kqGrNQCXUb5Y/w/nJ3pbuPIlq1fpVC/m6dJBhnBaJw6QFuSJUue5CmHP4Qz7eQ8
z3z6/ph1bt+007AvbqNhVJ4cKFFUxI691/pW2Vz2I2XSkNXrGDjFCtIrmM8k5DQ6RBvDJ5lEQSGT
0F3y6aLAIrKipgdjrlmDpjG8mhDwZd50o9rGOnMumQbRhKhjJG6CJCmLAUaqh3vF93OaBblnmkBU
O3+QC54LfXKyqVRx7OG2BkHpnnbW9KkEm09AJCuenL+n+gaFos1Z4Hsike10qsEZBYM+KrDvjBGU
VUdc1BOVGaEgkC71eLD95Ic7h+aGsKELc6AtMTXQGaa539Z0nNkJe3mCPwj3JHo+3/xWxQXH+Dal
+dFApSnsuz7kSF98BwlxUO703JXQ/JKi+erbGKJTFmEjrlu6Ej49zbQ5TgWcHi1uI9X4sLIoFcjL
vRczkubIeCBaFUv/hMJBIXLymu7eKlbxGH1RUbTWGHk43JnRmm7fnai1uaHMA3pNp7CktVV6oFdn
vFyjhKvtx0T19aO5cxEHA04JFjrXHj7oqWcwl8ACiaLVp1WeVgmAWG3pU6tdpmjROggpJzLTO2Tk
hFg16CMgnqxDHvC19DoMWElqr32sx7TdDumz0vJoiuDTxDAPW9ZzB9f9+4gLZ20NDFHG2LiyQowh
HmAdwv0GkwWZ56ftvwhjvk5shyAYWq8bC+s3foDoKTAAoCaOflCe/Np34taIGhCM5kkVqkdHxEgS
pa5QL4ZXnbm1ZEfXtrRZ3jL/SMvgzJDEJeAbZNLKgKZeShrHjMt1MLQ3xM181sEI6LciEaPrS/ek
biwmF8wqYNGtIQrg1gv9es1w56pU1ElLzZLlMZihg4djaJMpgnEsJ7ggfowBeo8To5vny1ozcEta
QvTKFlVXaMKj4FHiG9H0HEUAZ07lwzQCWZRuFazjAYzL1BM/lNdPiRquGVuWusUkiKLXxdNy5k7x
pZE1T5yHuwMiKUDbSFmnlqLOmrfYwwp4bUzDRbjz8+xumCD+kPIIKSmcz1Sde9s2Ca9i/Og/EP1z
n9w1WIVFXSmck1hgm6q1JnqCiOKsI4egne8AhfV7/B4XZ11DMezK+eCP7ZEwOHCXtU0U0PgIPp2v
68LJsBo8zmNPC5DRExPLmRG7ry/DiBH7MGUGafONCXeZNCTOwYzE6bAg/pM8lkcREOhlGYx3QkeB
a7aLp0hkxc6CNTwy4NMzoPtUhRtbIPpk3yCP3jbOIpvOc5sxjC29m1mM66GwWd9cbxc6KVZeSXBT
RrqSIJwwb72jOVV3OvrWZZ6/rYhmGf30GYACXhZ1ngE95oBAYyWNyDVQgHjGMF41eloEWz0ZdVBb
supbFOMOjUK9wPsqhBDhFuI8kDuEfSeVw0kgwM3IJFHD4hGZ+pJZ8cEp6aO0Jpl7OMdXXQvEIA1O
TaffLZTtyDuGOr9PKvOJ/NpoTdIHuD29Kb0gJexg2kjL3TthGm49F808AXknaW1Acrc/j/ZBNES4
+a68sm3/u0WINl6pYRMk7GveXPWb8Dxy0q9g3+lnFc2twEOQxAyCyxm8cDvz7uSBivpHUs+nUevc
UeRCMeTMIHgMThQnHVCieISmzIQWZ7frmE7J2MBBtAY2e0Xrla+nGlAcpIzNswQpp18+JEBuCPLA
pW2AaRYFSs3JKccN6qhk7erpxHK1hxA+IrDGIOBH9pDfR7WSJkD1UDNxtQAwuDADKiN5LHPzSlma
/MQKl2Lt1KetcHdDNX+3LaD1STEfQj3JEyejhu8YwFJHtksvPMR8GebR81yVV+bs4kdjPJAXfKGH
FvkLytztSC7mJqh9xMR++rlwqwH8EK4EBSY0MieYjZN7kmPzO2Fv2Em0HcwgCeUKqSDXMiM8IqSy
jSAbnIBI+0JEMIoxLCELcNBqq7VPguJJh+sFgbnxSYl5JCWGdgSxmJ9bTXnVdM7On3qyaErsNNya
IFIedz4qTptwuu8j90etBQ0a8OpOR83RRcTzJcWXTCE2J/8bxxMOCmaQ/IK4NipSVJRqL8YKBvFE
7yCih12qJSSsWIcxS7FTzk+NT2czXXKLSIroQgPbUdcC1EP/hIGKD6hvoPHZkogx27mUOZutI0l2
x94iWfZmnJ2jL/UqgSOPy5bDcJl/dQriGpyGVkNeTBHQmJJdNV1ykKaTqG4eao3dqtNYV0oLhozK
0/NM5/kZY/AnuusmIu9pqZvHdVNgfbE74kemeHrw8XKjJqnRl7PHeQPfAdg1GJ7x/i1AiMsOGxqJ
A+V1zuQy0xL1hK+xlEy71KgfjCYGzbRI4fNiY/RYL4D7siWG2zltH+Nc7iaL2gVdEmetnLAMX32a
Y+iRSn+qhU+LO6RqtGs4WRYpP3qA8eO73Y0qyxrpuX1n4P5gy0ItLPwczGuOkZGxe+KSO1UV5pPD
HHtVhS2l1VSeWsq8mFX1QKH5VQrFVMz3rmCv4o9dJSDaeHUuu/CQ3XmBvaunjiK/DD/lhFisYBPT
1TtMIFJOjRQtTh5vk8T8RHYYf8h0mMvo5kBbMNFnIqYJNbfzZZkB4I+ZrYEhOW2c/km2fFvikrkQ
aVGK8zKu0bhlnI2USguOYn3HABW3AvXGanTiH22aX6VR/AXiLGWe+xBomrS2D2+eLwCRKxcFyEpb
b3oabDESR5dWirPMFjKTyd1Y7FBqnrJMfR4WGsVg1zifaHT7/vjoa9RUrSTIQf9IzJSgwxRpEE7A
M+ng1eRAV6yniUIKotf3xk0IXWVEeTJ0pPuI6Fpn1rR2Otx7lVX37EU7zrn6tOz8yxogQh1lh0HZ
+oxlcOQWzy75AywEBFQwY1fHmZZ3LhcJi3NXEmAKFjvAXd2TdBFGTzWf56oZmDQKorJqBG2DWpho
g7NS9dcZoJeop4u8chDZ5vAOAortpn3ONSGSS0vOoWG7oT0ATBWtycIsmPvmQba2WjV544MHc2if
IpSvt4bYQxD7xvmsO/UHk7RWnIdVaRJclqPOqZpbv6cCxCrd5AHalLC7MMvgIGsMeW4br3A2J3Qv
oWilvdwVI9QC7FE2hmo/Rh0VBgFI8QiJi7LzVUx6b8wasZAi2MQQeVVZw4QlwR3qcastlg6DDTof
ovNScrr1+G4RSZ6dx4V1WmorOm8r8SVv8FVFbcAevsQERivHMboTWWGyrpuBFc3Hl251N2PanLVN
1R0J4sQEgyzDLjfmEmbpBv7T5JjT3sHGxm7dbsyuJ/SwpYKS4Qq3/407Y8zDtJScxBH/5tjHXwpc
gfQaYHagckKTWjJJDZj4LDZdJz0L0znfhdQftNQw1IYCXX6LOWvAT15Z7S5ErtGaFmox6ezayX8Y
q3KVSNIoWJCxFljBGnbAtIqE8Tgs1N5SAajCczO6vtjkOU5nhQ8rxN1+O2V0WRnN3yTJsTNne+OC
2l9Ptj/cAlMKTpvaIrsK7OOttoYcBtC3yE+Qc6jkdvKj5BYkjstsx7S2hUAGAA0vOXjNGABHKM9Q
fESw6fjhxAF5cEb2hDbhKZwZXiicrsXY3nLggn08h09+NAKangwGA/o6r+P0UMfFAdwD1re4j87w
vYKA9kJm2XTlZAYcoUwUEjUDZ4ky84c+IW9G53N9Jhxb31ixA8ewa9WZjOh+2g3WW2g7eG9zT64z
hWcnq+2v07Cco/uBur3pwCowex+gllzkOY8WiX0VCyT9uaoav5r2YjDyjFudk3hDMud3JD7tjX8j
idyk2XUVO5iK27L7EYxQXdCCoCBKvDw5hMHOyvv8RlZVdVmR5e33QXtMWCpJ7bVuJieAyGV5JBgb
Tnthpck1Be6PJgaGz7l0NAmkXsU5DdZ8JPw0zgymBYhIbnqr3FEOGpc2LZEbi0ik2S336P8odxND
H4cMwBkHXJQ6yV2nEev1VfyjpG2r7a6BWx22DOm4w6R+1TeOq/ytBSculOK6KJpoFYyl2OHwkTeD
peorGBKnMOTkzc//aXIQCtjIO06VrFuq4oYgiGHIroRPU5b8dG92wVflqBhmQrq3YQaxf+wHd+f5
zRKHWcw3c6QJ6NDWBR1tOvUp5G5HPxsxMnNjJEczwqQ94KGXIGRHyrqVY6MtJWfB0vtMTfmFldVn
pk/gm3Cz71ZjwNTFI+hEtabVT3hXcjJCft/9R1LHMCqRqtxxusKUau+c8htfvOQB9yICOmJmOQm4
TvDgj4O5kSO+67b/HhjzkmOIlIU2KMEdxkGIqia3y7ufY1RsMqMfSsdiq6qwoC1mfBvHGfNa9lmB
iE0bvP8kx537s+QMW93VipiQBSVhBO0Nx8y1ORGDkfnRbY5RzXIg/PQkqc08SrTa16Xv4vpW7hd3
WoiUX6sZ2HBH9XNqLOsyGQ8RDZ2Tpkf948bzlR1P34bivm2iz6nV3jQGUml4i9UaDJILinvmzBSu
q57xVdT4d2ZPhZm1/jaG7o9xn+G5zyENzQQgR3NLF/FzFjx7hrbXoIYw+hBFDIgNCH9HqAPqVB5W
uWub41hHj2YFNjqKvEM98FWXBWYL5mzscHx34vZTk2d7+tGoShrrWFhXAewR5vcuZ2QieTXmNA6x
fABWh+DZUO3KIXl6IpCs8fzTaMRYDAmVT2FAIoWw73HBKdtDcJ0CTNE+Z1t6CtLqVk5CAjKdQ9l/
mqbsazoJuU1zgtBKhcRpgRX0xNO1odvue8fcW5lWK6vPApQ9OMECYIMTI9d0cu9irJ+zhesZfRKR
0iZBOTGyL0M+akOBQ6kZRKHzgCI3rrmwi7rNzQPvxJAMM5x5CdyankA3ITQVdryuzTXFBiGsCUgx
6hc4g90+wLq11gj1Lgz6ab7pVHu3DLx1x6cq20Cdmh6h1jl818+xwlDpFS1TUVlOtwz79x3V7rHw
iqMV0lFUi3o9a8kEdbiZsxiCh9C7dybj3kWdk5a9d2hTzYYh48+G0ODWKCpMZd0VLqgEtJ8Mvfc6
L2PEvF60KZwu2xPYoLX8pq4gN1YYKFvKKz+s0NhAnvbzfr0LyEFgT2sKqPwW8cyHKUvyfS016dYI
lAdJNlzZnRcW07b4J0GRVGLg38CsPBadjS1pU2djcuibdtd3NCeimFaVsRw0h/Yp8y4n+kAJJa9R
yruqFx2IHrChlV/zwcGbICP+ZAzmnpjgujmjUt/GQ1mv28G+a4aWDrjLtDcgQV4V10bhwwMQ/n1i
kI/XT8QPFoZ/Wtbuqu7pkNnpdCxDniDZs4KxQzkVj2Ns9PJ0TADx5Q+T5jsLPN2tNdXfZQFsBtzO
Ps5sZt9dHa2npFmhLI/IwKvc8zS4IATFRnPZ3Ex1fNERQ5mX7vNQGKgyKzDYBIfbqFHXdZo+pGZJ
uayhT8A9Hk7DziEvlPeSm+zB1nSBeqlDaCiDbdePz0GJ/3/kwHoSODaqk6jDDT5eD5zpTqqpx9Xj
EyeJCpYEIUoRGi8WXUHjCg0KSX3oyCrrmPW5f2b05VUvofG5EYVDB0UTKf2mSKC/jRNCQQUzr+iJ
5LH9myZT12NcbM0gCJAvTzZigHVGa7zppLsNnOiHLRdCJmYM10Nl02Vtvc1D+8qOWLU737vJwUrv
J/pDeeWjdDY4xk8K/7oEq0iD/VHMzXjaKZi5mg0s9pDFJrJ6moPyQWT4QiN94yXTszfHoB9id+ck
zgWPRrxKhMOaVd40uCNPw4ZMQOjLn0LloX8iGAxJvnbTM89m8+/oIGd6/CEVU4LoC3l1d4hxb/NE
X49I8Zl1lgQVeejm0iR4EDOqnZDC7GTADzsByqF5ZcerwGDjDKPbMSP7gi8DasrkRxW5wY0jBsSa
hc1QiThtPzOvHFQbUXbFGRL0RARSz4nmr9bMshabwApBKgWrP//4z3/98z+/j/8VPDMXSyeULM2/
/smvvxflBPAtbF/98l93Rcb///w7//tnXv6Nf61v//vujx9F/cfF7endu39y+1xcPmbPzes/tLyi
//3XeQX/foXrx/bxxS8IJIva6dg919PNc9Ol7c9XwntZ/uT/62/+8fzzX7mbyue//nx8yiLmCg3W
hu/tn//+rbOnv/4UltDez9v1991arvDv317ewl9/3hY8xn/8d8dffUyjxzf+7vNj0/71p+VY/8CN
oSXAZKEsUzt//jE8//wd2/uH9jTjP226thIOv5MXdRv+9adhu//QeL8tD8KU9sTP19IsV+T3hPcP
09XgN/nfbdfSrvjz/9yHF5/p//2M/8i77LoA39789Sdvqvz7k1/epsdZxwWwIhSHbMflyV1+//vj
DXxI/rD1H7GKyFk0EP03AdynLDL22ZxwIKQns0bGglp59Lx1gw759Jfb9e8X8uuFnTevrHjnklvg
Ce/Vlcs2jr3ZHs3rMunWIHTQs1Vq3AL/JldTwzAijVYiTPQfi+y2Q9izcb2E8VesEKD4bbptUW1G
JCVM4WoCe3M5JN3dxJF7VZmEV4OrZtQ2n3lEwoDgMPqV3ZlfBqdxdqD/MPtb/bBSRUa6QX1qj9Fw
JPdixcq2NUK7A3Vp7IY4pODPIbRHIiFeoog34WQ+02DZuSARUEMSadRCZZ2Le/Y0TmagenCT0MF/
/16p3z4kpVxHKoumgak4erz8kErqT3IrvPlaKmJucnSHhh+wbZAsbVSk7VkY0HbvX1K+cUllWoKD
jlyev1eXzIBL5VhVzGuvFeznRn2wR9/d6BmRim7Dcfv+5WzzjetpyxGSE6dle+byen55Dk23n2zT
TAjpEFO6aVLC4wSMlyjb6amka84spNBarFuFqKGu9UEH1UMd92TZDcO6T31v5VQ0Adi3UKYoMpYY
fhokQKY2zfz3X6xlvfVixfJpuJbJC3Zfvlg56zYOmoovjRofkl7TV4CjNXvq1OM8tZHDoeUoA5JL
jmsCqicnkh+8hOX2v/zaKsxQrBBc3LOEt7zCX25XJsx4ZsMwMV7UFE3TJ8N9ip1Hs8DK5tSGA2vC
+Iyze/7gutbvF/ZYMqTigTQFdJvlUf3lwp6D3bVltbv2PZtETGL4BCL4nfSnvSzgYmjf2Sb0n+hk
hFtmvlRYyCgD7PvbdK7hR8FEH4CjrCyjVkBFCJgd2C+novnoFlm/P1Lez/+Trqmkab1+qVPal8Oc
My1PDHLFjdq8EuNwlQT7rFSfxrj/1kgEhX4CT6tSzvr9Z+T31Q11jedK+r4O39jXj4hbEC9sdota
oxqGFaXjt6w2FJocZ2XatPqF+KGck/evuTx2Lx+K5Zra1KZtW7a07JefTTRqqeiBuNctleyqxiBD
ADKKZu1E0weX+n1Fwo9FZItmPbLN374B2sTr5M5zeIyncjrtVVOt6wxRfERvS0IeH4T/wRV/e3PC
NIUlWSNMV9mWfLVABEBtwfP28bFEhUixSoOrWMKqlY/i5P37+NszzqU84SpHWqZ0lRAv76OZRrin
6ik+Yp8qMViKYHjOkGnMGdWWJ2F0DeTIeeru/ctabPgvP7/lug5bOwWDpW3z9bJCd9SphY5hoJGX
N7ZnnLnHk7iAYdV5uLD8KfM2hgQARgIETU2omSqi7xoKACLBjd2UT++/otebAC9GM3M3Gdc4ykVp
+PJGTJ0hG1yE0THrRLVCdwEPe2SsGrrgK+ulxfL+9ezXC+vfF3QcKh/mVhzfXl6woikjM6mjI6Ny
emoWUh+lv+eZxIqZqHgNsRUhzNB+qext2+0V4CSnCe5I4UGSP5GFR6VB7zE5T3BYbjI3Q+EkbWIq
iOGtw2lev/963ddLjOea6DhtRPoYOYWkFHuxGlaJ57tmK6IjD/3RZb9qZ3hNlFTTxsDIGUY9QXqt
nE+MkKETX9xr2Rv0Uz37tk7gmdNgpEc86DO3IscDSDyuoxJnp5CcjkdpbMOGByCqn3O7CdGIIwYB
4r+NM29YzTGzOcwt8DXB/DpBeBi7BGEorDSQfilaq/AswWlIy4KOc49CAOEe51cGmCFnhdz+Cu0a
ukrh9ZuilRzeNHDi2TpOFkY1VcRPFt1K1sbmg0/55zr0yzrlSewpphSe8kzNMiJe7SEjfUUvy3yw
qnn7eejFZZjyaWG4zk5z/LDtCHkV0xuU2mYG/gqmCVg3pOXE/OCVvFrFPM9iHaHyZEFxXEdbr9aU
Lm5bjKvJeITABaGH2GKBPSboe1RrgGVA/FH4c6R6caL6teh99YVaLqgcUjr4TmnFEePVBT3YGIMR
dKRqxfKTGs0vac0JME+qB7TU9Qfv7vUG+PfVqOw12yCnBefVftAl7E/CGJojOaHoD1sU8iRL4T6h
hV0bCOfaDvwXgV1At4fTobI/qCHffAEuWk7Xk7a0zZ9F3y/FQlO7YnZC+tTM6MVZD3KS/hMtuolL
I6NiKtCtxAAHKzTLz0LPZ+/f7Tc+Xp6un/WKoHh8vZ4mauJLWFstRhSwj9AC0HYRHKTtpUYav/aT
uX3/gm99vJLlWwjXFZSGy8byy/sdE0m6cOW1x6jrD4LHH+sSXZEUamJeY715/2qvtik+Xm4pFRjG
W/tnGfjyarU11cAOx/HoovHduLKo15bJTMJ3MbfTeXMXUVDgXjUZXpT3L/3bV3i5NhUoe5TikMpe
+fLaihZQmgbhCBsdmWsvkPQMVk2adafPSfCIVmX2o6bxGAx+x3QUml9ezVitksP7L+T3j9g2PZvP
WHA7FYftl69jGiGDa7TGR06/awC/OTpD9KhD15Kkmjvnhc4+eKh+bnq/rl68dWs5mHuIh1wHlvnL
SwbDgOYSneARrrUA12g+tY57nxUFd9v6NmKZCj23XkuHw2pkZjTgUsapMrfWlbMkhoDYHUK5jkbm
eVYlSUyfos8rRMYNS5CAwuCD1LSyU0pX44OP7Y27ZeHtd0zToUzRrz81NFJh35i0WKooYvOpyy81
8VzlwMTpvCna5oMH9FXJtjygFkXD8qxwn9jQX94pe+wTpw2H6QiUFE1aBilDmfJHKCjg3n8MXlXb
f1/JsahWNCUb7ZSXV+L00QUwfqfjqKGDGL713FaboiGRWSBbcKkOLOgt71/zrZspLeVSqgvKgNfP
gZM0RGhIi5vZAoOkkxot7yvIzC0+qETWH1X39ltvUtoU+BYHMNd+XWywmtuhyiV0QlBOJBXKH+T0
EN9LAnpLU3A0OGqmvn/Vk6oXWCTOizD/FOYwmNOk9QDR4CSNM4w4SUJK0LIkolGOV1Nkn48Mye1+
/hHVCPwqNC1GfManBzeSBgCHfxrvTGHev39vvh3hsEIvj8dvHYa2HKWndDwfHV80J1hZnkD/kWze
M4obiotubO6Qu+T/P1fl2Mzy7FrL1vDySfH9yciK3KfLOE6nEwsXO329b5yFoDVsBemrNYzBDy76
xkbIiUVLzhMsVJzMXn0TMvLLm9po5mNVw4Ixq540oFlt8xSheTzeDNwmdMPcht42MZePyQcv4K17
zWrtWR7bIGeoV8u1C1ajRSgwHe2eHR9Y65pIzq8x6U0npALemaUxo9W8fv8DfvNda+VQ7UlObSwA
L+91jo5GleM8H/M8PK0AHVuO97my9A1EwXUU6V0SCygf0N/BEA0fVD9vLD5kV9mcTrnhvIJXy3Sq
7FErVLJHxvThKhaiXbtSalg4fBc+eKNv7MRsxdANOba5pDa+utZcgdXWbWQeaVp/dWYTcIb4juEn
3KSmeW/j4V+VHcl+xEvczsIEWoK+xwiOlk1voKftdxIvj37/c/4pqPwLgnX64oM78tarpNFL59hV
y7Hu1ccRD1IQCeRMxwn12EoGIH47C3FAXcH5HzNMhOR5LE0cx/fM0w9u0fKPv9o12QloGTi8Hb52
9stnYQK0hIy6nI98yaFLufQwgwARIhKjOLJJAGVOGscYI+YAda2ZGXg+0m8fvIhXx7Vlm7C5uPI4
fiyds1cvInOrosiYdB7x/pCh6gerFhXeSejfNoqBLE0k56QwjXWTQlfxVbZ5//pvfAuXbruWQguq
lten28yvbMP33flYDPIso/3lx6B5e/9AAV1Qmg73NQLmD/b8tz71pcNva9wh9JBfffUjy+yhu/jz
0Z1RUgU46FGsw/7qv6UdUWcxuZ4Iek+Txoo++lo4b3zmmu1YCZcS7bcdUgepdu2ZS9vLNBqImiCh
JOKMGaaQq3nQqtY/JLK7Ncx2P5JaG0UbXXDmrwrnPCHQ8IMX9Mb9F6z51IsUi4543c6AFT50VcbX
1HEQ8HtJSyc5tyRjuPomEQNLsNteoxL89P7H7r6xFAmOQBz3hLOUCq9X/zpSvgf9iGNQZq/T3kAO
z1hiRSMpAkO7ypFBEUHfwONpM5Q+tPYNVT61Eu1ly5kpKlH/VMJJdtX2TPhRdUHPYVgx8P2GFQBf
ERvW4vFEOzo0J80UXGc4NU4S37qkO3YW4fQukjJFL0ZZqeRUIuoGm1bMZrY2jWKxtUxYAQ13TxDc
GaOUeMdbISLIiBTewmBdNm61KUWF+9kP4Ywj7sSdmTPOL4O1xpBndxCjxl6A8zIr3GFdelXO/Tkh
GtHZ+zfT/v2MxWboaE+5jCWWc8/LhYREmRooeeMeZWxH+zwmxcJ3gu1cKIgWYjEQFfmFz3aH2dEk
xWkw7rQ9frbcr9GU4MtaivbMgdo3g4dDD/Qwt3VyMUlkGCQzIq5IIrg5JizfyjlN0yZeK90ib7bu
338jfz9uL5dEHgmXVq2ka2szB3v5Tjw3sSqSWuIbo3FR009ewShr+KqTEC0SOtUz0svBVBVYlwan
M5cQE/N8NgFCKw+wf6wGY50rIl56XXirwpjbo8LG3KVkJvebYY7VfT3iMwBD6J0NWaDvEB2tgP5v
p1A2NyXswOtSgbvx5Tcm7Vi2gk6dDxQfqPjKnRj9L+EwO3d4ETwvz1ezpPm3KkLgZ6oX4As4RGBs
pvSMWnRhuWeEK04eETKtvltet4kaaviiGpPwgXy6ikZbHmUJ5Qk5bH5GzJ8ibOa6tjOPrCF/m6nc
uEDw9iP0iArwMZFtoySJL/GpViduFX0iNk9dQ/6760w4RbM9E143j2ual0zr1bWiCmGaXhD0YcoL
x5DtPuoBgXFIpt3RJ58KzgD055p901SCzz68t3rh7bpaLAPG1D2fdfopjxvN0SiGdsRA8eAsP0hU
WedjC4d/rA48RSeWXRjXAiPYHb5yBv6bSXrZWUlEAiAPUgjK+aLI4R3U8yCJATJOkxYfTUyo3dop
ugjCG9g/aCiTXaSHiG1xpSvI7XYETbHpaGF2ffRcmwbyh1zhmR1rHLp23ZxPcpcsthiII91FiLg7
o+o7m83ROLdytJf2bGUkBvT30WzZ+16Z93Pt4dU1xsfBaI7Y9OvPJhHIpdvfj1kxkn91nrt2dJY7
yfPPvxzEZAIlrqbBm6vs3vWu3DIGFdi1+6Lx6DHq9HzsBLQKAiq2ftLkjFiDadVLAr7bBuxAsZCS
JIvHOkEOiJJtNPck2P4gZX3eWlGITZPc5CuSjDkxlz0+DzOTkMEQIBXoease40BHNaB8cTnVhHTI
oQao2BMLZKsqPaK+xNE5YJKchuIzyTIw/knGsftKXARxAx97REhBcN0uZ44MmcvT18LKrF0fo2Jx
EenCZMlIjDxpA62ulmV7D05lZ6Ayt6akuhxzyOdDPbno7Jtu1YmEcsATttqqzrtNCEshkhKqUIJo
/8LI7PiCpA2iKNUkQBJpjJd0sRexewwOZVhyGacSKMvAOBN12q6Il9PwEKitQB2znebsuAyhqq4Q
R+nGaLkhhq0H14kuYud0mBh4ULLjfCsBVPg95BY/ZgagLeM8M6dVZxfRBX1ONMhwFve1k+9cTBIl
UoNzRXb7YuG6DZOBhI26OVppZ68IyUFn1AQjJpj20aXXccgytHHEYO0tGai9W9fhNgJav3KDdrgG
rn7IPLxehnY91EthdCDY70Y2IylhjXUwgqq4JRc2qsbsfLyMR+iRZQZBpcoK9NIpKe+m2MvKnr6G
d0U9P3VtnR2ieRquo8l5CrwKwko8TOco4TVsBplvOB7GF1SGAxLY+aZ3ovwi8Zzs7x9ou1iaQnGa
lIOzJxrQGWm0nRADv0XqXe7IrtT7RNjgBnpF3MbMA9P1QbPLGPhZ1RAcgjYw1jFziFViqGQ3+v5t
6eL0kHjeoKmkt+NUVxdIXC9ChrgXkZUeR3oMQPKy6TzsvkwBFd5JZ7e7oo6uJ+nPVxN93wtlTP0q
49v1KMf8ys3K6D5zPtgCGTL/VtQxjtFUVaYrPBoQ5lLp/NJo5NBFBmk2preDkvPGjc4d+vWQfcL0
tA3tJ9OfvueeRapEA/SzliGMCxeU6pIP2w3npMkCV5qh7lAZXjRt3xHRpDa6L+FZCOKGG9u+qCy8
xnUwoHmIlm3C36SooLA9Wg+kmJebVqp1MktkGtpqCan0h33QTOUuc4BnGbLa//yhFYXlRq5C2Zd7
o5qqfWv3+dnCEpsSVR1YCD6RrJCdJjViRm3W3Z7dHHn4PC0iUXONCLHYdcARYBJBnF9+5LT49slP
NDzWFk5TCKZWbmlU+yIIb/KkQ2cY6XqF2uBghmRokKA57Cofb6TbYD+n5b+mhwdnIvNr7DGEPeEi
BPQRw8NrGhf+w5hn60YE48p+Lv3gyi9da9fNhAnSXHGX6rWSn1sfARsBaGIfLT/wYqbITlcdVqVV
kF0LFKDYeId+HfhJcdD+NhgCuQeZRqehJJ4CBEy5NazsorbJHBls89iLpJrJVQG3nxkGEL9w+U8f
9Km5mcfqOKYAb0iGKPY/f4O5IFtv7qKEMdd9zC7nET885ehdkLI0mCn4EYYSh9vP/8zqkhxOE4hF
k7keQ1vnjvRpyA0DQwngChjdaI4QXIDignszRLBfl4919hs+22HxUeFN3FHNTPhc+02Q+skug8w7
1+aeY9W2TINsN0+VBXOfHy042p1ZtdskTPB0hRYx4hOTvNmM4S4t/+hEUuXf/7xbFwAWDTIUE4Gd
/qSZ+5DYN87Ta9xFDhmOJR2uLho3YuS7nZM5srJHY8mIG5tDBs1+Z8zLLLQDKZZnzT4XKDBh6fLr
X/7TZyC2MjQ1c2AR+VeKtjwYtViTJD3v2PiIWTCbwwhGkadqPCcpLdyN/8PYeS23rW1Z9ItQhRxe
SYBRVLCS7ReUbB8jp42Mr++BzdOXat/Tt/tBKBBEEgnusNaaYxaRGqDfQ2mWxM2poXr65NlvrQO0
z2p0ynDq4XVusm6nxQVDaKGaJ9yZ0ZWG0TEWPPKqXn9eyG149fXHpP0oIugDDSmvLe5m722SffOS
XjnZ/QhkWNMEGkYPSZZqYZbUwIkd8Dn3sb+BONk3T5616BinGTwrLUZQJ0N0WDXo6V0HuGWfrz+U
Cv9vcP/rG11dU21Z2HvFGaaTupjTCXuB6WQzVPQLnGt5rhcLwSvOmZWCNbeWfx1jNTv3SDw2bQhT
qRiX+0nrPIRdRuZX9ErXa1b4L+MP4rZ+Ibcp6snq0+yQMs9DLuUVQddSja9ChkBQBdAhyv0GNdGp
Wz/T20JfPyogme6+WNzdonTKAWIc1oeg/qjb7o59zH/DbLK0CVuq1nLRZvW3UZmJP2qYESqwAQYv
f9BL81sWuhPlYssTE4kZTG8fkNNvd4YF8TuiRn/Ff1srOr9Z7Sjw1kWgJFcdSUafVo8A+VquyUUs
2e7/YfW2//+56/X81E8jMFgvhRHsf6/+P4/947b/+aiiWWn/jH/KkzKtGqw//8XrYXLrp89A3tJt
8W/n/nP/T4deLyOv+B9OIN+KGoc7cle+/X/697tiUvaktgLN7jCfoCS2ZJzyr9WESf/fW+VbcpGv
NiLXPecK7J9cjeSe8t6vO5XOsJAo+J/nu576eoPyAHmu/Lbv9dh/XWCS35zc6XqB/3DCT7d93fd2
n9ej5M3Ka3/aVb51u+qnW/n0v/95PiOvbHG+HfrpfNrtI7m9f/tYPu356aSf/jd509ebvJ3pn4+S
5/8Pu97+K7XT8IfB3xOr6KU+dLHTnGAQ2OrXRE8FEGkr72p8S9ksF/VcR/qzbS7gvNwKXH818Iyv
C71tFVhff6zmZlrgLrKa1iRRg7GMdLy5rsqtaojrLgkIOthPW6+H/XmyT5f45x3kAdeLrVfU5bml
Y44oHC7+aVXuKi8r1+Tin0/6b1f987/5t8vIk9XyinLff1s147DfOgMgaGkJIxfq6jSjrwv5EtYP
ImO6iv82nbm99en9QfrKyEOLLPw2DgiMpDuP7jD2Mwa6TUxbDTW4vpa+PetG+bIr2q46XM18/rXx
enRPVT5SSc5xO/B2SjII2gLs6395mywLb3+6jX9dthtW5TSOWcKfvZxo2c09pBtW15FPBiTSHOTT
DvItaT8S6k44b6VvyPUouSsRo2JrUF7rq9q7/AYYnTnAY9cnwU7GX+CgUZDLK8pj5VFy4SmiDnpX
/yWNWFRCA8d2OEvTkeu3Ir+Fzn0PRSiOsQfeeSNWbye5QLhAHzhGC2jeOvd7JxblQSHyy/g6e5B3
Im1m5ELejVyTbwAS36tqru8H2SfJu7mutio06BLy1lZdOyrEYX9bNgnZOpJUzg4mOkppmXSzPfrD
X4nC7S+eC7M+thipwLP9ezHyzZ/MdaiCN96A7gmul/T8sVfDIMdB/E2tk4dJM8Owf3B7uj0Vk0Bl
VxkMkMKUUUWUsbDWp6k2GVXINdNoddp75ZvdMjATa1si1jflS7mAFnJQM7L4fWhsHOAdB+ppm5Nc
0DKI65p8WaYdmDiB7WDe57RVSf/3IjbA1sltmR0m+x7zPQNpzilddzMrLVSDyo3XIQcIWvmzkb+o
6y9sJvq2zQvYRvIrtTW8BDbyi5Wv23gAt6jh3LDAdjo7uvKWNSl1gWtrh7EuI5m1rydPBXN/dkeT
tAoYd/nI3hbyqbu9VI/14gDlWL/e65d6+5LXqrONInTgoBArly2c/tcoJ7Ajn5BK7yC02s2rfF7l
Qp72ai8kV3Hk8FMtRpy1Pji3RSuNvtZtUVHGq3SQKJL0/ZIPknwk5JqbxMPeNt1DTn3zCmzBEEo+
P/P66Mi1DCHn1DGrkU/OzRNKmhXJbWDNImhYtbHpFBX6xLXZkavFGKbHxas28okxa8GYcDQrpI/y
2ZgS5QP+0IxccsTmQD4lskeSa/PirWpm+JVK0+IssS7kmly4ivr3Szs+Z+FgHs0Bbn2lqO8daFgk
VpZLKyvqAcbKiKRqdRS6tqTXVrcqmPMhXny6PQG3n7ux7i1fJnm8E6Gq7Lu197o5tsmXcuGKEHKG
EzaImNZHQ/76r6sjgte9bU84tqzeXpF0b7uuQ7h7pChg2Mlvtpa/91sjYGVlBfAbA1n5q5df1s3c
TL4si348Cv1B/ujlVyq/L7kmtwlUBbU7R4e5nX8npCkCRS/7JZBPqANaP8DQ4oe8pnx0rvdwfUgL
eBMTwKijvNTtHm4tj1v01JxlVuzLZuZ2bbkmt9HiQsS13Ys1wpTHR4tWp69dfnTyuRmH+sAkc+GT
XTuMP3oap20JEhhmusUPigdGPkHX1cYVgvIMQIZrU6Nl2FNfn53Z6VgNm+plblw3kHZF0hhKLqbF
xF2tcQ7IuguApwyN5drVD0oDWu1BsrntL7fLPSghYhgsX/9x2G3vq/nS7bVc+3OjPAWM0nHfjuIg
dyFm3C0BFMTKVzwByV3kbXF9K49mbGIO2CMFoz1n1423W5aHR62NmUGxeivy/6hxw6hbruZhzK/+
euddCzSGpNfoo3WBkJjGmOFUdGjusjaBmrv+NIxup2tRuG/5BeabDjOfk9yH2H9zQHPsy93kptub
cps3gM+OVg9U+a5cpM7af8rV23G3t/8f2ypjnA58XaDqub3bJeVJorU7bupM8R1mw9frXG9cvv1p
9XbN68Z0GQ7zlMz7Tzsi3aYrS3IUnths346Qa7dbhTmEVjNhJPvHG7cj5H3dXt6OldvSwTvYlT3s
+5ERoNwErIHPSStU4xDRjMhtt//1drzdNkmQOla8gdfMaFHueF21AddR/Wnx4GOdlZ4xjhcnuaAs
+u+1f9omrAKqLn6f+kGn15O7zOsRYY7wtfPU/W1TEdVRgGNFuvlfz+mZBDZsQlZ+LU8sd7yuljjc
TRXhkdttXC8+G2Z3YA7KQJHr/r3tf970MnviNA8r0keuylN8ukK2aKVKgB6GKh3e4dPbcvc+Xye4
tMDyDXlP8lq3O0FCj62AZ/UbuS1LTT6VTzcvdy/k1tuR17ta7xQYFzYxphEF3ii6BwI4bimSh4bw
/kO1LuTaSCo8/xo1+Bsk4wBZUmssrOCjhTAcgvqoNNyzVU+AyjHvg3ZZ3jWR6wD4we/0Lu2ivxft
+lJug9Td7g3LfLu9aUcWAY9+DKOnUnTPWulAd9eJISP188QOasLqH4AAfxwsALAwF1qi8h23H+tZ
fzAa4wzVtavuLCX/a8iURdzrSTsfsiaHpJ9hP0TJOqsG41kYNWma+IkW1+YRkzf1pAN5vpOLJq9T
YLnr69Z1T1au2IcRCsXRmsqjgUHO3lkFBR1BRhfpL9AU5LwkQu8R1buPpDe8R7nWkY0bp7q5G43B
fTSN3L4Mo763jPzbWnZ3gfzpvNBYZSDmLeWINtt9oYPHCLY2rF2jZ+7Los7KFlvRcVeFrkaqi1zX
eYq8S0v38eBGtfawOIv2MClA4BIjhAeQmcoJD5DnsbLjl4JQNe40kbeXLyEBGcdpWR2w1nfNpmq/
DA2u3MqcvMhNyQLradTc4k6+bIoZBb19gpyIhRcRyVdlzos9mvjs+tIQfXxIphgxw/ouKE5QU1Pi
beXLkNTyMdVxUp68NxWE+fd55SczsBH4b/X10yK6v2osS787pYpMr9XCszro+QvGVxe5fWjjImj1
xjpSItS8L72Ks8A0XVQF65s5byxg8Ua2A0tufk366Tu8Q/txaDAzokz/LV83Kykl7GXbtvvQaft9
OBlYxc8u0F8GKYfR6x38wdr4Ppt/TV1sH6JiHA4KSfuNhrLHKxBQli7DBMQL5mPimhFmbNFwqZus
uTOrn9SL5xceUIzc6ojqOT2BTe04q8wN5Jupb3WwbyezqdM9jFwIiB7gM+Kq+bEOR2pcyuq7pwCM
tACFRuNwHyX2sm8LIw9WOGWRoEFV7Tj1cTrqg7IZfoYl/md2PL9GITVCPcGv76HIDApG3MfcpFSg
mLT6BCaHwpo4Vk5j45F4WuzmHc/z5d7Ox+bRagE7MgT/y8C5ZDtQaH/Xg4q4T37L37WKHfBdseRn
os7RYdHyZDtb6riv3N55DY1jX8ADyNPqMSEDGeg46PkJ2UMf7fQvlAwlhhLJNouc+FnN7PrVxJ3N
ISLz6LRd/do11TuKtwneYWeTddTFsUzOkwY3NG0fhiNOQGkwJgXa3CjvfRgj5cGdtPZFmRILAQz0
PktYgNYtkTwlFNQC6waANaGmnCZSt7U+AF7r77DZAYSZpyIwwnDYVoLORa9UbWvEo/vaeyNSFsDn
TTrQfiy5T7M3AApnfKFXFtHtujp4FQWvTWFWgQuX9DIgLfaqFNtlStYuVZgEkdmiyYl7dz+pKtIj
Xfez7meIwHBvwAZyCKHDQ4w2xtDEwACJKGBTAdml95410Bh+oTO3MLPi90Ct7aHNBfhx9Zkod78r
lOWOmiwRNKRIYs16V8ZuoBQn2XlLOz89uYbWB1GE+Gd2E4p+9eVlShdQPiGuOqR6tspquDSaZbub
oviVTEC3DyMQCSYsl9ghPbQIilsUhLsxxUQZ/E+zxaTH6V/cASqvMoEpUKzs0aS8xxctCcKoCElg
DULz26jp/extopDRd9MUdm3Px7jk392ZYkb6WUqKZtDTid0+dBPpbcvTn824vKPC+9vST3/hGaSt
RVW+6Ep/Ubwvg0qpQ1Mt0PrFq1moEBW6bPUFmn5SGYuGq/QAbjT1Y+rmeOPMlYljgmvyFb4KEJHb
cBD9oY4wcFwJ5t1cID8dO4TrRtVfokxvfS2FaJ4uTPPSgkYlSYwveQ7LS7XKZpuXI4mSgUyOBRU9
brzZB9aAu3NW+IWZ4xmHUvJhWiuAyOojBl+cw2odkon0GKV8GCBoMZKZOhynqwHRTAKowhmzzSCg
ShmL/qXXjJFx0vAXZT+PQwszUQsNTBkU7zypnX7smWkqou1POiyW1lU+KhvCuakm9yU1FWCpYw2g
PDUALUDIYC7b72LO71QxAe8CKEi5TdUFyYDOyzKS0wJcLNdJSC8puUbnGOsFBTq2/lBqmHdXNO67
poONbxP1N1P1aFNbBOAF11OPyFRrAUk23RPlZ0cLnPfiWlR1VLl6UgTc8b9UTGP4cUxoSyYqWO2a
uXeumg4VX/ElFRhJKWM87wAfBJjMPZOnhBVvNe5O3Dte8aDETY9Y3YwC3Z2eKSpXXyxH8IwhBIlt
mH9RtALRHQrKcm+5UwCpBrUZfvRWmfrKEhiIwP0sxNWMXJi2rcvhLzufc9qLPt+muZMecthGhXCD
Opx+zWX5QubpaQip5dHxiys7UmplOR/UwntjKga3J2zzIK3nX8hLqWwHZ7IhCfl97WNNZ34pchMI
tG69RvhIAp2vnm0j2XYK3CnDpQI+qrQgsXXDj76gx8/xbEirC7UUxYIl0KS/TYNK2G1YBx0i+hHa
TbFTzfyALoRMZfar1pYQjH0bGMv4cwH+QAFwvT7/I+EASAMbW9s7jfNULovHZDxaK0aAlys2OFVr
EOrRqDPUtWHY+LHieXdziN+M0R7VruLjzy8hGKncgtOmDKTpIRNp59TLyfkkzYniOB2QgTIeGGD8
TldHCaUQ4S5VovsIaOkuXomQSm/0u2VAM19GmunD9EsBJUOIaZP6GcSdhrFtYIv+0dQAIDkjP2XE
9v0+c9pkR8VNlVQHJVnarbPEX6dYC2n4gN9Y6CI2YP7iTZzbdH8F7B25MN3u2RlyosSrwRNx/s1k
UgNKgHNb6DqQnwUmC3Xb0N7gdhsYCxg9fCJqHMmRfy1nTGv1SS/9zjOxIoQPnze0k5DxCe709bFs
k9F3eotE8ZjfFzPmSJGbpT4F4A9qoph+Aw/paNrpU9dBbbCodSy7MQqGpJ9Bhji0D+l0WrGCoXeA
xflaLsB14MtASEu3dSEgsKivdanxSJI9tyrfpA/ByEjd0QUMwHw2alvkAR8EMPWsuPTWI+Q7Ecwe
z1Wj2lvFLHHTsabjuAagI7ikl6F2Akd3yUn2s/am0/CSvWu3QiOEMrbac9yMT2qTlyfLcuAPeYLK
Dh3SWR2CnS8gyYfmz6kbv6p53e5RgO4THZzCwOiWZmUBphXucy3/vbgiOwzOck+JF6gtVyl8IapH
K6rUgHCoCuunB8NuV7sG0vI2Ip6v2cphGB3KttU4ORh1GyID/mtqjoaWt0RXLKoMxvkDz4ffHQGc
LZWQPX3FNPsaUhidqnn4/R6OfNW+96hOfBHIWTZwHkJqkC4aHmQk68cDIVysKabhnnLX1R+oaPfT
guHNrJp3RR+4NPR31KsF7TK2x7RLwCtP+U4xE+4hjwtITMSA0zgsoK2rL+DGinjGdyaKPeLH6tbA
QmBrYZZZWEQ2sJ1yvjm9ineRRxdRVahgxIALcwFfMmSGgEOfOGkO2rLIbLARw3UC2mKf9HdKZ2Hk
hnwLPG+t7qvorgASC2tJBG1F8QkcwnyfTdQgCDX96eZdt+MRwx1JMTBn4wGwcjXcq2Cvg9kaLx3h
QaohMxiytYPRKoGckFH9oXGV11wsOSwglMI1EznhDH45Fj/wp3g2aWwBPXPW2KAnEKCknNSkn07u
TW956pjG7LUWzwJ+5ACW5tLbI3l56OHFbl11+Zom8xgsTfNjihd4rVn8puNnsIuwbfGxFMFTxLDm
PU8iFpuN+HDgf26qqf9YjAzYyYQIO1HLhxYjp3JtQBqFAgWqEvCzxnGFYOd28rIvpeJaYBNXIVYN
rgtDpzPVwlGQ8EAsJWjr2v4NnO9cpym1IEAkXWU5pTZkOdMcGeaKjyxbILEzht9CJdSxBG6q5FAe
8zGv9wW1Dz6Kg307cZdLwpintXUCehGRqnLuKFgkNLX0+3mi9D0a8STFimd0YZYvysjEAurVVoyY
cUxDKO6QcaFMwAijfRzj8Rz14JRDc8bDYARvbFnUd6KzvcuqArm2OfRQ0mg0PZ2mGbs8xjY0iBdI
2s+FFb0qEfrlwa5Wa1jxNdO8I25f1o7qVgQfE8P6AqusBSElTrf6l8oV3s5r0yNhUdipeCTQIlsV
38/8JFqmGZVTOFss5QYfThmmDZH+q87mb6EDFNfMYAF3w5u7xkgi2yv3GeBnF89XovbKD6MAHzDG
mG7gdvLFtoZLnmNoEy0USWX22VyN5pniK4x1TKZcqtrH57HUnpMe/qxn4jy7lolzh0Dl+ijdLaGp
bqIWShwTGaoIDYYZbQbkFW0+8VBC234DEaVA5mJ49UPVa5cysr/S2u+Hsm79ocOgQcVDUSwYhjPv
CdNJ9a1lc48BGTC36FeUNXrQZ9FPVwear5v8dDR9wS8NqN6oNN3ZGqp3TdRoRVoB4tAYHhFrwtzk
gYNuf4JNDmluyYsd4NbIF42jB22P6dYK5cxNuupEx3JAeJCA3HRC5UYRGw2CwZzwOa+T4bWwjnNT
juekBGQ/NBZ25OtCNHfYwizbxKog47PnQ2guycMIPBmW2zkcUNKXuo6hHo3dWrhwpOAQl+VqvKRd
cYzMMj0w3nvJDO/stGmJCRsdmTYBdG5T43uvUF49gOWhupQxnSoO/ewAShmSc6s5DAA7mmBvAdeI
Jey0Jf6MuzyA1nJ5XBTmMbVOH1Tiwb1F06Y9zEnz6jLBoC+oNcokU+pY+/77RM5c62mgqqF4aSGp
HuGR0e5a8wdNRfzUaINGydlq1KsDegPxgrGkXl+YY5hHkkr5HoFF+qKqP4ps/LCJC32jav2kmM/e
lNeXRVDwSvkN+GvP9nMBvbfQanM3TDkFdqV67rM22rkqLout2aweyTbjDatTnxvP3ant+IGAfnzW
U6aIplMf65p8aq42YAGyaZd2xFJbAnmHsKDGMTbcHLpLlO/bF/xZNR+Wp4flkRmC51ZV4grpAQSX
uckTyOwL6tED7hw/i2w1e9BFTDqwio4iOs6FfmhE8zomC+Ejpu9pYr1in/djRKCk1lr+HIbOHZbf
1SOO6aoYlteGGm1stJJkHzYtroVu+4YtIh4qtnFUYbLuy3EqcPm2UgDOmDyk1DXDHfnlGil13Ojx
UxDIUJbMrY4wPynCaldqmNoases7mT0fa+yGiAyVGw2Dwk3VM5cq+vCZ6A5kubTtNjXtPfhJmvcy
bu8peVQPUBPbIAzrfTyGq0vHWO97XGRjG22RCPV7J6Yl7EqA3jO1nhp2hkQGqbZLhOiB03SnGeuv
czQtJxVNOcqSApC9oV7cAgPiys1xfkl/pxpURM/CkyStqzuqNH8tqk6t4uoDmAhiZTEWnvBiAUmX
+pbGQ6MWfwt5i58D6schDVsUqzrmjjBNQtwNNpU27ptojPe4apSrYypOxsw4FgeFktMJ6NqWKba6
k/8VRw4mAVF3ohT7axrx4XomOrbcAdmQYiy6bXUVk6gMiujYTmPgeWV8rPYOsFg1sS76kJur92hP
EZnjp4zCH1Z/2Zjw0l7LKXy3RPqh2uovfcLVwWvt7wtFensDSNimUlpt49kLAzjkJ5uVO82w1MJi
2UXoPho4keV1HET9PkmoV+8H760CCEEhIoWP8bqPpwUYdZMKimlMczFiMloYHsjJvg00QYE8f6kq
HF/8In5IyKPqfzI6CpY+FggUjDe3ZNJVR+nBVkAwY9tz0sdOCRZRPjaaDcpBQaUxIC3cMSJ3IIUN
2fmX8h7b6RkiECLD0jyS4WtOfPmMBSGYLV27pe4G3ZUnegqlF7HxWhpGpD/82+GIhMKNq0M3e8yP
DAYFfA8Rlgl+ZSOPSYhFk6qODnFl46MZlt+hHWHhpJQBqig+C8pvqb47OrXGyCwqoQMRtfL1oqyD
Vit/21nVEGrILpTPT+CYFuMUWfpm6dsLuQYzaHEN2DTG8I2gcRMQQdrlGjYfS+o+E108lPNHr2mY
kobVN6USv21V2VlK6tz3BkWSC40y6dCFyfaEG2270mtKHBxto4SRaSk9jCpIx6p5MWGaB8uohdBT
+D9iJCu+WOwfS6FFW6N1cbfLUA25nb7tQEDs+6h/7LzZOiZmxSywxzTP1jo3sNXwyYkibU9ZPQgb
B3OyTiffqsDV8zVsIrb0Y1+LZpwehXdXCPoOiEK4VYf1jgxiG+ghrfQ8R986NcGk26D6v2nzt3Tp
klNWv4fMNC6ph1OINdPPUSCpU8Py3kwVKg30LY7N10X50neQLpS5EljGluyLsNaBOPbIuPUeh5QG
OYlVkLXxL28onI8+nrdOUn6bLfz8TObBdsNkkeqRjqIMKja1qnhilqBRiBmdXNzEd2BmGCNiXuzY
04BzavO6rDJXLZ4BXC0j8skSZySXdidtKnKgBK32XttctIVazBJUbQ5w1WmYhplNOB6WFX2ju2Bk
J6/ggzTuFFOjKkETSEGaFynabUscIYlOfTTMa/pqyfY5NMWTXuBgqOQNpAV46icZA8XjaNpXsZnc
jZZ6ZyvU6pOAxUMmKWLfQhp7Nr0XdzZ5NlysynMl4lF0300lrvYMsJPj2DtHfem6uzb/6jhwBLKe
GLsd9oKxdlHvQsJMTLJx/mhzb943grGLI7wDHmvhrqfTTSYsFecQY+cRjfNStB8TDaA/mPHZpOjA
d/G1OSa/6V4aMp3tGoqGo+HGod/Dji8LzSEiT9+mp7s+ftKB0AIr5MEITfeh0qsParTNOzEp76kn
fnh2aOyLwlntvKDZLw7zfhVhFCPabTwnIhgEzgS2rr+ptfK9XR00EUbxPXgHhK/m1suMJ2+pA4HE
wxyMyvco05liY9wlSf1Lsa1DSITMxoFr42gCryLCH0savjtEPlavkpBSDr+N7XdKaHG1S6h8By17
6Gz1N+o61I5Z9dZnfGIVZbpj/ixgvlG2rKCqMqoagYLYMr5AReLPS000/m9YhAlJGH44pc6O9rvR
EnMbGbOGy7gXb2C9BvAgEV1pIKEQm5FFycQ+zro7F8TRHFIDg5bPTzPsIfKBIWKYEMOICZf5cV/h
xlpPZqDG3UuclffYeK+j1gpoC87xjW5Dlg9/Ozjd/8QIJMxO+TLG90R8IS/yKWyTTMOpqofP3kdl
UMP863Tj1PLr2qhjA9Nc7V7aufC2hBf2EdRsyiDOlo4kytUnPnc3v5CVC9f/IKbtXNDRieKx7waF
EOe4LwaX79PJLtHUV36VG+qur8dmk45xH4TE8oWimGhYKkKBjutL4SXWV1j0jtjMDJCG3abAlIGp
dLN2pgyGIlLnM4RnkLzNSJE0BBtEwCS4Qg1NTOscXS18xjQaMz4CUm7J+CLpDRLXw8pgjvXqUE/x
zqYEfq+V8UGAzIPa21IgPasMcAQ1E8L86WRKUKXYA6TCig+qMWMgVaGC55HfhiJ/I6Ez+yLDimCI
RwwOl+jZdYi2TXp6j6/g86QT5J2xofEx/UJwP1HUSSiX4SwZZdvqDlOCkVHG1Ajx3XesxHwraQhJ
F9G76IE7JwJblHxBQt85SIiWZ6vLvCCLEImCgPquLPQ5+NRrNabCIR+ArdEKNBC65/NUGQycVz0J
ypC90JbfStzFDLCNjory6S9mgS5fhS0eSnLhe6K67l7HRT3pHOZLaC7aolUCfUBd69UNaW5XPSDc
ALlVu8UuCYeOMp94NwDwP3iaX3eUXS7IgLdWDEXa0IhaadY0Hdw+HzdlPYVMUuOLEPqzppjFr7lp
z4vx5pAG+RCR+lCM+MFji3XAP0JFzJP+xIjYPUSTRvKE7KmGactxdqiUz/t42A3ZgK5MRdLu9DyF
zs/JjczLoCFstdT8MtNgx23Wb8k+MFlnlLNf9OinUgwRjUx0hvMSPalL+Ev089faHax7mPw7LTJc
wGN69mzZuF6EYjcq6fCdnrZcK3KrFafxe9SEHUx4mW2n1izAbtAK9MbOImr03jt4JlDUG4wUMiGd
m3YdzmeniT7Hn6wvXc5tUaMHlNkhUBFH2g/dqos9/tyRxzMyeRhnu6tFdzGH2b6xcgyQbJUaq05/
taPxe7+QookL54cbGwQzkjVJ0EHTEzmqiaJKn7yfXl3XO8jIkFtmZuTkQggHrCkLU53dgxeiCo9z
eOsakqdCIWwVdctF9jGtk6JTSWl0XBLeZIvW4pW0f+7Dd13Rs5c6VSjhaONHp7SsL9nHTLhvizX7
iN+dFvtlgvKGgMhMbLDXN/i6mfv4w1KqM/I5Y89vpAlCe1R2NM6Ct913hnTr1BJUAIo/RhypQPU8
vNK20e+a9nBBfp141VuFBPsb/+ZDq4RfCCnjAj+FbdD03SHJh2mfNOVdlmruBm3EtJtn7atJWPFU
5N9xFQl9V7jutm9j4VdkyFxnImxIA616OJULVYdJZ87NvnCr13Qci4M7RDaCSjW75JP60u3wihjO
NflOImzLjoSSuyNA9k11EhNVSr1nLDSe6sb9osehd+6i4Wmk/ugs2hz2A6pCP3QoVyRrGO3HZnX2
YiSCjYGWXfCqJbC94NgXddqbyIpfrqm/mpkznRgMBGlRtME8T7jT6rQJgvb3EMMgCXCv6QOtaZ1g
IJG9IbzUgcZfOT2DN5+IgYg8QY3bO9kjg5bvut4Ehq4u95GzOpeDnORTnc9ZN+Cq2XoLFi+Wvk0X
D8doEIYnr7A2GQknRspxs511XDmNhM5cb35BIwzfukk9L5H7saiWOGe6Dakd/SaOclowoNp7GvFy
6xekYU3tPg9l17zlfV/slPFZKLV4cYrut4Ph9sVe2fCknZ6jJjdxOEXW1WRTuM0RrlzMWsG0acj6
TW+6453rUpm6FN73suyy41jCB3cK/SGiwrC0+XGFo26sAYZHFcQO8Nbs0qmlelrmiGGuGzUB5gAE
JbSyDUaQdiQWElxqNexoQ8hAXuOFp6FICCCGDoYnw9gcSvx3ey1B4pMhJqu6Hn9yY9kV1DDtVOoR
cP6OiZPhRLV496JSvZPTauR3MCcy4zk8zY42+pWFrREYnATfHEu76AteqGV3Z6ijSx9ULX7TYNhE
EhoHnke9F/XFSXO/yhqDL36Mj0uUEK5TRmKwZfpm5TN5+ckjA9zzlavxl7jEHwefIkItw2pPQTgI
v3Nu/dATmcxSrPWo2zC2YUh2r+nDcdfq5nxXmLWPBWxygUDfbb0UWWKX4XdZDPMJqwjntEz9k1qo
RImJJTHGzh/Llf+O7aqgqn5CqGzbzZFcJBZxjwuORn6mgKYscITq9Km9C43iUVQRz+aBrEp5cWtc
VBskaswW0WT2YD0uk5oFosl8flHpgdL8u3wa0OLOlUN4xu+mnC6sNxn1rjmMWp8vDBk3RjOMj7Oh
vmXu3MMTMIeNqff8Xte5bBa21LC0aksiQ7lTcoZfHWfH1Xkd75qeuDimoWyK1rnMPaFv/hGAKWVv
+3EY7RNqjaARWLtRz5SdUxrlUW+Sp3SxqvvIrOIDAKffea8oxy4uHrJuKR5isyoeSAuAvGxBqwrL
/VmpufOlWRemNgXCzdNT+44boCq+wtTHQjYmeL9Wq4QjCb5c1A8N8VSGwl1ISrHcJRWBzbrL0Y/H
BJ/TIVvJarRtdOAaJrg0OBRSuJsujr8sCKyZC5IG6kX02JnrZKPy7gDA0ucv8y4DYBDUlLo8OSGx
kbGwH7AbJEuQPGiKS0tRDGgcCySa8F3aY6wMh3GxcKILmT1leVUHydjjvte74WGp2g3Yj7vFtLUz
gvgHfHaxKUsJszd9q5+A0HzV+pipXYaZRBzq47Ylg9LUXfQ8kbej186wNxt/UB/k8hu03ktwoEE5
uT8RRr82BhYx+SyGMwP6HyYJoS+xk3d3sU5sJU+YzXSL+U7tMHVBWfGUmnmya/p+OrVd4myFXtxR
pkMqsmHGLazwg97isRzgbyqh85tKqGSvGzHRgRohatkgrQNOOYnoOcuqMPgv9s5suW1lS9NPhBMJ
IJEAbkkCHEWKlCzJukFoMuZ5xtPXR++qrtPd0dHR932j8Ka9bYkEkGv9o13l7Ybs39pzu56B2LVo
O6ckiaUbeHEq9X0ZtPxkev0AUg8QqSXzgS6+i2Hw8pyl82bJO/egs105n2JRMyre5TJJDbLCqt7L
mLBPrH/N1aKSMKIMIpCt82Kb9nPghNNBC3OEB4Lnny4TWpQsYh0IjX9G5pCdC8C2Q9OBZrM0gKZp
tr1xuvmcTbnBSU6F5azhwXeX91bFwdbqTXKEB8pRhwg1RhiizWuEWjkBwpBult2KGvQGWd74GMsU
A5pG4IRrtB5HPhIulGj0plGnYbvnjEyHh5K2StSw4RoZCKOXGwYHSycgoaXczh7ynXTCn1kz7VVC
4MxhoJ+YiAtuR2PYZS08WjcUUFbo2NP23ldLrs75Y0za+EQtAAWSNUQ4A/s7RL+xDjLn28lY40j2
Cvck7N/smXr7MgFiCNJ63TnuV9sAviQcfsx5jAk2LR0bh9q3FTB4yPN4+ImJXd5WyG1oMhuPJa3m
ZaZ/NwMxSOkYE6FRq28phk28DOOJFl9f4e45xv1o+FVwl3hiiyeMDo9Opjm2N+YU5LpEC2zDSbsW
IU0fU5X+5E69HzBxAvypzEemEHJcxpd+7P50adMi24/eu3KsNiTQuJsaXVSoD+HKMGi6HKvhUTYk
HYz3rMm8sE4zIRurZh6vJMtR29Ix9VOxg8ARWBnPRhVtgzbsN9Hd7U2vTbo4C2HASYf4URxTyRan
x90za8YraE3iR5qM/ISklCizwN3d9GtG5qE6jCizHv2EJfLuFjBwW5Z061JLhle+w8JlVuoXAbLd
zuJj2xiS70ABKpBI71w1XSDpywLsCYTXDz2+hznxRF5QtrLYrKB5x06nWX7Kc3cl4074AYlEFIUW
vhbKPSLM6BQU7ntZTONOW8qjgwX8rNX0WRlOC+oYUYeCjmWhqRwzhhizTwZBx1sqXd8xhrOV5tUJ
A8PGyaX2XCr7O0cmFvXWV6W9wgpWm7piRtdEYG+XgMqYLqBstgA7N2nComL9HlLXQGAbVfZNdkt6
0OcRIWlMPKVql60Iwd1r18adC+22s+ra8OUdOzTvxaGavOcdp/VRG9jGabO+1n1ydocl2yflSxeo
YafE/Fjn1XgcOOVJaggdj56F0l+c/oad+tmhy9vra9f0dbQRTh92xyHywwr1gkNLbyy+exK/vDDO
+EYHje6vQBzJU9p0dMnv4xFqmvJB6qFSvpWSns3InPZZIbeLky5ehzWDamc+D9mLg3QDOolwzmDL
r3Z2aiCGZAZIqEs6pyFAop1O6iAIPgqdd0T42ZbkpXYz1WsKgaTXxHmM8Nh9dQNG5SmOdI/C1+de
e9cEdaoYzvVVEGXxMZ5dsHSz9kn82vJkYfAHxDVaRaB+t07MOMIjDT/t6I/MTyTooyxa96q411BZ
PpnroMh0Za7LyuBim8BB+t5TOFb2QR3lmymcB+qnLkFZlA93NQJFkGRgUk41QLOYyVdslPLYxWRE
s4hBv0cTYVBF4S8x8VH0b50x1a4T91LmS7x3FnNfFBaDinLzo/tUNcWRJEGs7UOJqoff8haq6UyW
SXN6kOOQeyp1103Z71KhD15GX8MsqVhu6WlARce6omWnhiShbBBbUcTvqgWCEkGXrksrAMPuWRND
TD7HIuCSbnKdBst0r6vx/qF9cZG227ir3XUewNPOocGK0qVnUAkYhn4/BM54TDJWtkCUcouGg602
Etmx+0323LRzm+mzWFyBTD87hEMU+QD80BCdxseQFgsty9bORYPTU916S43Ur4UIHwIjvuDxpyM7
02GdpbbO26o/UhFL5EgjWjh7XfnpDFLU2Vr5BJK8ErT+2YQ4YCUj3liMlHSg9uzhMAPtppL8Ubgx
vv+K3BPQkhrBmo+PaPCR0pyavHtVCj89rWLDvoq3WmtygApDevFEenhTpcALKvWzSLZbFdCeDX3P
2iyam0EMiCic5ZTks7Gy8vjDaogaytLnPEwskmlp70LbAaswvmUci+GI6Ngd/HGkqNgxIbTBy0gT
UxFHf31K02hZq1m/N1KJW6jPeJHuMGYBmSAaSEgBjOgZ2T0tqROJNxj9bjEDbtuZnauwJYw4ad97
EzskJcH7Al4EqQNA491W1In1XxiXipuZbmbdz+9SiGEa9yoJ2FcT3hRhhwC53XqyweoNN3SpWNuO
Vk2o3Ki/T+H4a56Wh5DW8HXZNXd7r7otqCb9VEzI/xYqs7PlFXzgzpd4E8XLNHYVfp4Z2hrW/Scb
6quY5k/VGPSHj6MA1dVf9XHUN0vYmTRXyM+pqnalZu4znhmbQali3WZ0addpsXGraN4Y2bnsrMiP
8uDZoPxupYeluWbOQ6HfT48yDMZ9GXLqiJmIRU45UuszOps0DjaKeJyt+sM3S+Z4ki2bqRiLHTPF
e7jkhjek8R5ND4Ji0waALOh7FpLMlXIZkbFHFRJBlhjNjB6xMXE/q69MH5NDOrmuNxnTAcXUcxgL
5est8TxIvdZTyr04m+475NlIoIc6x6FoODbcs16TXzJlwYtOscceSpr3DxWXu8h5H/NJrNoGnsym
BGtjl1bvDVX6rhUlmo8mlr6Oh81ueWAgdYlm3jqdMEgE9joxMwhhqIOjb6+HVc/uDz07Pbeo42rn
mo8C0VrRFoDqwKeBoC4kDdgDQp6uo1OfTPoHD31vxStCvvPDIJOPkGPyqM2eHLXwAXQm7F9LrXib
nSjdLlZzreP8TACavopy5qmpzXliGMXvMv5dNrAbTtSJHUqe2l20k0N33ErK4qMgmsZ3M5R99Lez
Isc9hdjNn7ty3qqol+vTn97JSd8IZzzqJSL1RHcJOpPVRV+qP4GmT+TwgLh3EwJW7U9EnxnxF8lD
FRXfBhQ0KrVtXyGYK2YQ2ns021zAH/fmsq6cXt/W966pQStv5KM0Wnzoy1K9GqXxI/Sv1Nb3hB1Z
lxiWE76SYja7fyLON3lEXZGstbb4RK9b7iCTs20o0CUnEVWtc9OcnAZOLnWTc9eRyDGNwwEIhBZg
1ybvphy6ByaSJ1NUwz6YO/BIwHLNLPetY9HQRrT8ui70eBclM1X1pfywgC6BS2dtPyVafnGMT2cI
6mvg1L1nh1j0QxsdXpWOMxlh6WYh5+M6B5T8Oea4PBgu7ZAWXbN7Ntpd0cyvNaDiKu6DbTorMvzE
WWvt7Fhgt1u1saAM6JQkib7tNcDSPqqAHj6KLLp2LSvnUM5iT54xYwx5LktEnm+bqdKzasHwv6gf
e0l5Y8m2XxGGcOMCMg9Rkb5IlNrZAhnYo833Riu4LCYxrI0qw7VoKfHLMQKtYb5hJCF81oSBH4MS
SV0VPYpIUhAPxc/++I/ybAm0Dtia3D6jswC4B3Q6onyzIrafpe3m/fhmjLm5KauMDaxFgT9VBFG1
NFd1PWx53hlPZT3H19n6iYzo1lQLDzmdv2pJwYsCuhUJ/2v3S42is3VFuRF2jwUuexLCMv1knnc2
W+OO5YfYc1wYU16obdW5V23Qhe/Mfuso88SSxnRPgZ87CHtn5uxdpk4cYhEAi2iulNsafzN5g5/C
FpnfUzHE/7v8Gmpi6ZoeDSnPclB7s6ch0tW3+ShRDcSBfhxBymK9l4+kXvmc1mtC1woM0e7vxG2t
bTNQaVwX2XnWHLWq5lYeDXf4IwZnWRtziS4ijvmwxzY+JkND44VqIZDB84mcOkxYe8sAji8do4cB
VFv2Y4IGDFnjANfZpHPp1XJrdfnPqJzKTyRAgKEHy2bJ6PHGfBIeIt2ANY6jB7yKtLYnLN6TRsBu
aU+PtqVrq5YDG4BZexoSzbnwYa3S4e7ESQCnLdklW30+6wTbb5h5RZSqHUMxezTSWqvq2JhIJ6J9
9+T27JTTfUrL3ey88DRYNWzKW0HHYYTcvs+esE5VWych/M+w2QiCgXekyMs3gmGpf9Z6qOeYcMbn
HNOVTz5V743FS28xUhPigFImyy6yoqLXMJmSZwR+TioQwvZL8ih4KTUL/VRastwlXVLT4DiW/HD8
+Ra04Qagg1i9uOWxCh8cOekvbpzSvGjGtzipaRKv1FFDYAAkmpf3R+rsl3dbmtYp9BMyn/yJlT0v
dP0aSsd5GDT+7JCG+XuqQl+a5i9ErO2ja3XZw4B6YB1AonzwvHhoUyjKNpwjbwy7fEueIHhUC61c
Dc5qrLNmNfNM/wKW4xeu/jNGw1ebadGrFiJiKZF4X6xJdbssbZZ9gp3sbMDxeV2YLg9dmr1FNt3O
DeP1s41OejPkLBFkT2NgSlrguKlsuTAijlCy07ZqzuNTFiuK6FVzLrIcGDu0utsUEQHYsA9899NL
3S/xV6xbjOWNiB+HQeRba5aHEWOsF9qq+10Z6jlwm+pWWaZ+DkyAvrZZyt/JgYDnbBPXCUHsg2u8
Gm59stCb3fDg1H5aDKDxwbLKzJoelzG9FO7SPNKqvaMgwf0l5K6IkFynIEoZLv/n7OqMnfE4kN7a
0qF9DeGdtsjkM3Cw8hdMcHoK9T6/WRGBWBZlOZ459p5blFNAl2wBMMzmAcJ5Dz/U1JbWzG+3WXQc
lKg5zKQmBZaHyqEctMcE+HAnui7cZ313bTrru2ir5BDVBkBH7ko0BLHfzmm8HWw17do4OFT5eO6T
5H7Pq9Fz7pyM4seqsmY7WUbtA6eU6w5l7KHLSZQfshr7ZwNjAhnZbfq4BOO3m3ifi0cqOh9zJltO
kLS7w9l/8E2OXmun39KIXp0pUR5PYscLqbZyckx9VpMlLzAhu6rBsVP0enuTw5vbk7jW41QgYD7Y
zeC7UR3C2jopwHZoAVYrKnHS0tyKXSaL6tm2GRVC5BOVsHD/IPhcmakhfO3e1C5goaYg7by2zvYz
RAaEMBwwAmATQ+vJTrqjKKh+c9mqMiLYiPkGYhcTBfMTYk1L5FR5ZnG6nmfhoFJGV2vX2Lxa1omP
5iHj4Ba585LkSXBCwd5hZxpXgA7zZ7NUFzOb8SrFOSFgqnZgajMAFXMbDVjGGHF4Lwv1h1LwXy5j
AMb1e5N96eD6WNLfvd5hIumawVc6ocI4X/4+woP1mIlXK8aMt+TBz6ItjLVopO55a15ZOuMhE29Y
Q4DXGXJSek7AMrmMwNyIlOicX6ZTvPxNHGzJeOlU+5JoA7WLOe3dmY1sKwA/NcPh3Elh3b1yGTsv
LbSKWGcX4fyBLBy/ydF3J5l+dOuaMnpDtUDXhvJ7nv9RHiFloIZjayXOS1cRYGWkg/ALZ3q0FPVp
SzJFGy7KDXQrzQZSp5taGJxdYNWUI81PuBgAs61+ZzWu6wepyJ5sGlKIwaCUuw20XxNi6Q197fYl
rjrJP82drbHnesbdVVXUkBgkNievkbACX0wFGl1OK26nSryrBI0tzSvbbpgSuPJYXmBaYQZT7D5o
bx+qqq8Qx83DJlHyzTDyY23HDI4LaQDwNiYysuZdZpFnanW6dtCgrBRxEV6XvEwOcpopHICokuVk
aBQkFfqPTLTR7/QIItBaHo1kdI9pf54D88WoZM4oGLPbCeM1D/qXOY5n8g01zQus/mtR/UNXVtEJ
yReJszLcOcIY1hmN5kTWYjhMLpVrfnZoUnZD8DDRm4sSgoWvaqfnOc+GdZQi2FVIvoRqvp2Ruysb
P20QqZWQ1eRZQGJdThw1q8qPZQFHqrA7uZNDYbVGNXbsPImELZpH4nbuinQfF/Ik9AwEcvjPjrj/
31h77739vzXWWvq9YOF/tFH9b421L1TcEkb68T9V1f7zP/1XVa37L9e2qakwhUO8qE209vjzT4mt
+BdRIBYvGlSesLj9d1WtKem3dUmytk3XdSkkIgW+/a+qWvdfuqkonaBnlpZXS9r/L1W18h7Pj02E
luK/XbX0dEkq4dAa6OreYyHuefP/lnpqguWkoRnmz13QaOVqHKdxa4ViV6uENvm0rgnHBADuRr17
JmODjJM8q/bMfuy5mn2vw164rRxrfE5V6/XRRMhIeBl63f42EYyW2Kj2SeGQEDliRcHWqG0AuSZS
lspqr3F4THJbySFyVtF98JJhOuyLfEg2A3HRHlA0UfJOSwACgoGHrBxxd03lsAEB7TyiCtFKLFPk
uQqzZmpgEP23T/Pxn/fh37vFeLvvQfL//gbRYCYMBFuOo2wd393/0vBASju241Cbnh20ioy56pUG
p+4Z106BmlsB8aZhswea4/uBqh7M4GLmwSEwkmBlAiRtirTgZwjM597KvYaBAM2JNDzIN8q7c1xC
HF7jtkhLIF25+N1ca8fC+HID3byZsUmXBD4Jf6m19JgElXui73VfWWF+DNLg1iTGdOocq16zL1FW
laGZC6RKz/hu9h3SnF0s5lNR6Y/VqOwTq5/J5oA8zexNYzcp01oblpdHhnZR9MY8S5wfgxMPr1Wj
78gvJ2StJr2UGZMJz2nJ9cta0mzaRn+0FijxKL662IjWel4zsqOcVNqhaMnXn+MJyqS15U3P5YTx
GzTfpL3oHFm4zlBnZNhzM7W1UqfDxd/nexSgvybhLluWrfwWtRSxg97pa00bj0vpFHuFafbUaqXm
xwZV7mZoZ4/wNbE35ZN90/WKYIF+eOlN9dEMMYkH5TKdECYyI+vwm8sdhBs0MXxLuTdG5ROsot/M
Rg1PVoBuC/Pmswi8cVYt5So0/MSmgsdIh/ZqlQxgRZ+MzD1qr42F+QiXB/c+QFPFmOwQFzsviEit
Y9ZSad6VTrpHaUMq/iLFI+t1FJUOJTRWsMlcRLCpq/ERVbW+tu4d0Zh2B+xeuvaW3JmYUKt+Els/
FxjL39pYwzp3tmxHnOtYMNM5iGCSGb0Q15m1SVD+EpxKiFJGPe93TQJ/o/ACwcnHlwjnA/alojpr
0wz3ZYf14wisu1OD4NQozebSkBaA+5F/qbOb2yCc/A8LE6JK3fjcRFldr2M7q8/UIYtzTuzUmgoE
+REVxeOMo/uXPrX48ZXZ+Fbbl+9ED//9fVQcsSeKst0zf6w7vVSnAfCHCbfJzr0aEOxw4l/C+a7Y
MFV0jbTG2bhlutxKnCMm2s4xdcP3pgm/2jSbrgncw7nQJ7X6+7regkgD9RZnRSb+1a2az6ZqovfG
6PINN2R9TE0NZEHvb4Oe7OY8TG8IFoqXsXpJgiR4FmUwPRMtsJqEYhdErw1mbZeH0Z1uGTLbk47r
9moR63xN9nHeyOvfF/ounk8kZ19FZzhUA9hvuuESoYPB9FLH6aZRIKdKL10EyHxxRyiQyWx+8in4
z5f+vh4Y096QEf4wl6GqFql5Zls2z0mmjH++4K/XB6f45z9AFPyy0/oda1R/KOME6ksS6/z3V//H
1xSB9VjgKjMrjg7BFEcpMdP893/+/dXf1/7+rpZb/WaZDAdlxWQfkwRRcalXPKFD8rf+eTHqFN+u
AUidu7N2QLSkFf/8srFtas7HXPjDWFXyzSoQFw0p2TRhzP2/NIj2Qs2rwxzFDZ/P5e+XoQInq+oj
cGhwtJwsONYl3S1DoX91EumVOykcgpr5uYglP/790sll62RCu6q7DdrtW7UrSMp9c00u0hqSPTGI
9I9r7UlhICfWt2OMIxzaM8hLOwyqAXYOw8/adPeNnpyX2qw+l1h7jKA9fhF9gaAL8R+ap3TbGoP9
YLZl4idRY+yHdnxOSCh+hL7Bum5Zz2WPqsxicyR/GSgebtro2MVBftgP6u3Q1rix3EK7jqUTXOcW
r1lbIyQkZFPtYBVCCCcrbtxbZ9gnA04fY3/+hScY0Csn3IE0gocqcZB2mSvLuM1Ua5D6rRkwk/2T
gLUMZ5tIPjpjR+n+aJk8xXphPBBRoz+I2H1w3HK5uUFLIdkwWrs4N9FVWpivc6SGTzAz41mU8QnS
1gOdzy8IYyQrUcMTmfI1f5Etosq0UbeeZ+GNScKfdLu5/H0JlsvcVSSNrmPF49BZ3i2aCbbg6s2t
iGngtPuo4xjs22MduO9jnfwZXCot0hreBEHbw5TDVQF+0Y2KBbEC9DkYFpSGVd9AGrTzqFe7BoUK
Ar8pnzecIJ0/iyEv1qCEXRJkR0NZf4wsfUTMCd5qOIrvOERTnY/6LUPXrQ0h+/YSnmx2ubPBEXSL
QwxF8Gu142I/1XbR9AV6/CeVldyYs7rYMrloN2pvu1ubw44Vdro1HO1Jp7b11tTTu3FfIxCA1avy
7nqbuMYfhqx9q+4pBtow5utlrKtV0RjvBS1Zq6VwED47IGRmOwPmx3O56XqUHUYiaYWShnuDgWj2
YzrRPyCKF6EVAQoWoh9Rl6VrdCEEDZKEUJeAMWOCjj4JeXfbpDyWTZIdK4ngqJoRG8XTucZ8YAVj
SrzK1D3ldo3EgMs/R26g5d9WgntHs+b46e+XxKqAi6bwYkUq5bnQo2DohL4dSjyIC/05TwsZVU9J
kHpG+hnoY0HdyDw+dY1eePkQhP5iBOOTqifK4glY9LL0mrbpbSHZ+iGeq/5ptiFiS8i42QpMb5BL
+RT02OmnZZOY2kdYGffIxTHcyInUhVapx7mu1v0cvFhK7nqhx9u4chAOk3M4zSAOqPFDGtp3/YCL
JyYehEiuYgc6D5eCHQGFRAkZvx5tZ2VnlNaX9NJBs2W/zXmZVkp2qL8QqsPFVXho6TBbzO6sA6Sa
eUevZh2v1Yh+sZPhDyhfDrqOH5EnHgqS1WTrPYr+jjKfW6v4tzXUAyDD8HBjngyrKV8nyjaPcARr
LMh0QinrN/RPfCp6PFlRTq1DShyGmiNW5vgUltN+orWCVPEUgyxPynjuX6cQsCHQubTS1j6ktgve
YhTrJor5YcMQQVBhrwx894wz2GOnrcwGtWP+4I3M+QAxT63tJv2iRegYVe1DWiPsp8nK14b+V9M+
5QU+laYSLa4uJONwdseU5BKf8foTh5rWbOt2vC6R9LsCH11c2DwyhpZ+goJ4Q2JZmQPuuSs8g/L4
oXSTDua2+0FDdAPkZAasJWme84NI20eneR9jgGuSLs4UhzKSmM5nNxLSI81gHdNSNtQTXYEh8AxU
JkpYiaYi2wvbWaskta9ttBuwxW5C1BMren2mVVjDfCKxPpqT84Ca8NzCxnNC7HDzYzIjpgkoXM0b
BGaP1KocMsTeq87iduWY+eLBSKdJQgaGLTHhLkuwTzJGJT6XifHJ/YOMTyMkBphCfFQqMHakGZ4m
rSdv0lJvE9pCtg+gruHZqmF87Qk2zjTXyxB+97hBsFUktX3npkiHN4L9OJKjP9gvEgjUGrPfVlRR
aZH8oSsybkCM+jD3AhNA3TRw1lZz0oGFI+Vz1DpFnsuPbKhVJ4fvhe7pPikhInLxLrrlnMjYWIvs
EGe7NiCytKoYwmfG2CwVryX+iBzmZZEaok4Y+yNT1Yijuaqi15bs15UbEng35s9LiiolM3hWSquH
vIUqdC6IwgwOlOXdnMoXK14e0EFWfhPhDwbCQYogvjMraxkOENk0994qDGq+QW4kxG7sGaHx7FRV
Q3R9fwMqx02sawJgA0+EyU/YoqLfULD8KpIZTZj96gKDSaovtouOKJFtaSey7iPNrWi7pG+w6Rj7
Cugn+15I3iV/cq15kfG0kznym3JuDkla4bUtHvteuTu865TbQH3YU2P4bblgFxLGhhNpWudmbaxr
a3gBHCWGjAAK8hWAI7t55i+wBMbF9BsrGxzYnJzKe/JcwDt7V+Sgemjal8YcZ9JnMtzXxTGpmnhb
tuzE4SQTr6qKdyXhRHI6kecA3zDhFlwjlVeb6NjHSqqNXVwXIg1G2lhWBvOE36B4YG0BjIvaHlNE
pPkJqbC4KyHETdcHNf12exFsOllscNb6SSZ/t39rIyYSeBBgH+wi3FHoERP0A24na3kcw4rKAJS4
Ss9+28h+ufjqcl1jZCTy79iUxh9HInJPHZjzzHRWLik4aRi/9HE7raiJl7uqCL56Ob/V94zCAsft
il6f19xB1JdzZSMdBY5V3cFBNkDKhvFk33mpEj9/TAANu3FGQ3GpIXyHHIH4yskAjXZlWhBopvcW
39mEMrlO94wjhG2xWeGjfgsj1ImzWaReG2pbMjeQApUB0U8WJ/BiyY2oq0tcxD8xnj4aEKIdVBik
AAA9mQIoyolrKZdjsBA/Furjl1XLHX7ahuAnDQ+LNa6zer7MXfwx60MCR9fb+Hhsb0aM4IBzrvVE
J8nK8hzGdRIzTAdby7yyggTK9Q7MocFF6lotZ7I5yjUmbDhtErEofFjXCAGwy44YZ+0V25pf6qPw
9Tx6xmixne0RyVYzn8nLQom00Asi855HalRtWquwt3hskeIi7jerPzaZXoB59aJxg+hd6kvaVeyy
fVpopt6rInnvDqwLgxelaAyNcvQmIj9XuN2+eExdYKPBxY3jkhpvxIX9ybHBIwcZYKEzEvh066Bj
9OpMVElj1LqEAkEOOjFRL+I7dotfiXN1cAORy7RzIkLsXMZm8o16weY/OvReF3py5Ob7baX6c4Lj
pyJOB4YHPQQeHSNieSotruOYf7fW1FUFGdIo+0MgFHV5VHpYPIkZ5bAdZElExRhvqC9kwVYi9iLN
PgXcbXqe/HC3IYl3GCrjT32un8vOuRomc7OZ1z5/s1rHMiOVwNlNpeHuBi6eKle3ivg1biKypgxt
T2IJQ6WJCj1HtnI3RW87R+ytYXmoE40UOw0hHhUs0ITYP2UoA3+crlrP1iqAqfQKRYFdLtTZDGRO
THOucXBp3apfzrPJ0BKj4z10FUIXNg2cwPS3bYbF0lAC9B+zlRl0bjkrEjeuUi3HDk/uajf0xDMi
J0RTuzzHXAbrGe1d67obBKz3+DcTM7eB0oUBd1NN7pbgvHR5mkrtPASava3maT+nbPY8fKjYKfJn
smJjai75YzpxKwig2JJWbtb2m7otV8U09MewaL9R0Z47bQn3zCCN56btAw19qdM/mmP5PVVNxfgd
vCknCzd1XI1EXf9qSttXPZ9XNqeHch0L94SkgnOmK3Mc0XGNkn46WzVlapTD8PHL8KGwSQJxa4yP
5DEApRxBaS6uThx+bUSXPuKOzinQIoVj2rRowNpWp3BvqKwVcAOy9JCIPTO13hAf3eQY3ONxXQRy
CdR+OMKbOFYH1ydRQAXXujJIMg1gcfKOjLfoErGrcSIlJTOT/TGFZGok7WnszaeiR6CThK+RlqNm
s7WvyqCiucId5WUITddSWx774Xe9IDdcxB1p1Fpu/smAocvcy4QEEl83z+Ls496EPv1MRayhbAhe
6MaCQITWC9pt63QfWIUzyO7ksVJqX3c0qFtJvjV09USB0zFCOLfOVLwxutFrqN/28zq94yrMtEYB
Y+1qEwHLmoug0TrkRnjOjGTmshRoUFEwM9/0GzGIC3GgCQwRRM5C/ipmxY3kPCH8uH82Q+6qQBug
smM646b4t1Gu3bb/Zdt4bpPobgWMCJ2NtRe5zF5kZr+wXyJrtgnwCMynpaygeDIishXF881EEw/P
Zi9Ays8jtn0fKiYpx5p/6IU7WmnzNUaHtuTgx8JBzWLpN/eaSk18ypl0wrlDLoeygAqiqFiJph2I
jlFrfTSZyzBZZRNB/n2GddedjiTNLKuCnC4+xQdgRHyLYB+re0Nc0BRyk+LPWOE/swOMLbl7s9Ty
NQWz7mdAF1g6kejHlt9QiahUfo0TTH1qwKxoqF9awi26LCYBJkvp5+74C8wNQ3eBJaNuktcMOvyq
pfoVNQTaP4OwVCtOfutD4ZsaqTH5HJ1UOw4nHjHr+a7ElUtkbadihroUiMlFK42HOzrpSXM9kMDq
C9Eon9qn7KltvWqgm1qvOHG4dOSxHRt5nPKj0lVx6OcRuhbpVTrZRO4VrnXpTXeFFnA4TiT6bQiv
K3ZSoa3sbfXAwavR2zG3685Ed4RhuyIlt+SqVxZW0TzUEU90hhfW8sVAQFVxUVGRyIMp4YBfObl9
BZ8iQcU8BVgPNIuTBO0FGOpYQMaOhBQ6+nMqtdbLg+UP5gLzQCwEWTHTGVdkcocv2M0BZGV6Mc3f
E/pdNLfsPymnFn/yse5ktU7HpxRb5Zo94KZFjrEiwui9leQuqTo3tkDAX23XOwAZs1eaMS2QvYWJ
iovVTsNVXa9ULPmWGzyXhZxNNJYpPO6IFphtH9OQh1rsdxfmr//B3nksR6502/lVbmiOP+DNQJMy
KF9FsugniGaziYRP+ASeXh/6Rvw6V9JAmmtwKmi6+5QBMnfuvda3aGczkViQB5YNqsE2dpQR8OBK
Z9+JsQrtH9mKHydmuyIAi4Rw6FbwRm4BQp117hknuewrLO7OcuumLLymSSSkloI0Mz6mAdWgDGUa
JOjKPdKei71qrQ83yOMtOoKRCrXErd6p77rjsnTGrCRyGuKUxZlwkyaV2LQye67i6VnVw5OhCpAq
yUeaWtNXPbT7iipuPXtJt9diOmj2sC0SZFOqC8K5Tx9Tt/iiUkUyPRkHwLu8L77qN4OwUC1xnuQC
4jxaaP2h/mtQrtEDlkmw6bwCKqFEq5fnzc2LC9y0WmAgGIgZsjKM2E56++Lm9afZc0c0lUaJrS5p
hch4KtZ6lkBKSd/iuAAgAeWobPqHRrrMWLV3Kwce1dLvFwF+AGwVzZaX9dXUyFCz/E103oOh4VBB
eEjzgtNBYeN1GxTnJQx971pF5RaTdVu5tk35QHgo3cCpWKhRlYHbAqXh6C3FJF8EjokfUfw2chdX
YaXxF6z2GMvMW89dRpBaTNiA2WShwGuR9Pmi1Cu/O7Qu4cDWMbm5TquAJ16i1mwizOOBq6b13Ljf
ONvXZarssFL2e9zIH62bd3GPtIHVJtq4wmMem6GmbAsj9PS4Ds2sfp8Lu994vsBFi0lPthApoBvi
9yFnw2zS54i+1Koo5A/SGOw8ibeju4THalxO2jZqfyjCoVu+INSSG7KbvY3tFnuzzHeGbwTrsYY8
iL5g2yf2QYs0TjO0YNi5fyVZo3YwJLaWQnhQpNmRhG/KKx++3Rj9KYxTMyUX2nvBVofUJVGQbiON
G0uNebaucd7sY8I87HzGGKOomh3JXThla0IsUbGkKWcuMKDD9CcR6QsLAuY+/jxPFyuHT2lb9AqB
S5k8Oxj9OTT/maCarXDba5qur4KGZUk1FkoU77kxerkLdAhq1D2nfmfVGDIpPdZWl5LFOeCoX3kU
lGvctf5ivbm5VNwQCmlV5v5FdvJNYZ5Z6/78o3r6YMTKPRE7qYnhuexKpmkWgDwL6k2FRLyMkcsM
kObo5WRgeNofWISADBNrnbn4lMjBXLWWCa9CI2HEP8aa2FMA/CqZYBAU3uSA/qAKlqmLMHYWnxC5
FFVUJv3HCInkhksT+6bHn5jYvwfdfi0tFLGGgziTd2zSNZC72k2XlXHKe5TiiWPCSuSKqCYDBDbC
NnRDnHjMlDRIEm1XsAm6kJDQ49z2v0aapG2VuYf409TU3kREZYmK2zjnBQjEnNDENznyqRqNGIgl
JCGO+0GrAfSBjPpQ+tp7FpjhxNli1Ro67SQrvmM33UyDTxRPEv2MHps2lsBU0NOKGNutgkS7KCt5
R9uGWrEp8FoZpEi6TCqtefiWJmMIhxTsFSGfDgVV5J/QweyCdPqjJfUu09sz7HfE2VOxk07VhJ3k
rZgd41fmpr/YXBi9BUhWFzpmxDEVJRTJEU1CfjLJhxJdBhXz9FNAKllnGYK61H6ISEkIZa9dmqGi
6S455E0oOy2DW1fXsY7r2kE49qUWVKVeNz84wzuqOhAys0s7Pffe0bMi3u0tOqvOZ0GOKPDCa0eZ
jfDbRwDvS/9kjuN5UhL8iEfaZrSFprAlEmGX1+rUWQ6b6RyKAEuUBYZkLTvnbMj+Mtbd3kyip0Us
5uuIz+mBRWX+qJfxmbH3nEyXUoqXBBiIn1DNQYJ1mY+LCbS7bxx6rjH3UyDsLlruVxlrX5VCI0R+
7ntiMPhjaN5zswOCvOHWvhAYEyr0mFVWnetIHIvIWOtu8Z3q1iWX9T6PHlx0RqjqsIyHMzLrLtpW
prlC27Kq6vgBBfh50kdwYeyQSfy4/AxK9CnVXzIMGjHVnIieJy17To34t9IfnDJhm09eLTpa85Sd
TFJdrExsKj19m/X4kVtF4AoJ2Kh6mypcOE96/CNz+3XQ5DUfAL8EuJsYPs+iv9lzf/VS81TXKmT2
8NCl8Z245GfAyVsg2Vc4naE+GkfbIZw5+JVKGJT6T4lJBJVpqKiTattd50+xlPTGXbzs+a6HmJMq
I/QRYWIdpgWiqDPRPqHQgUlELpWD7rYMuTI2qWbsQF5u+vERyuyWLF9OpajHbLYNhghe3YaJoI9u
B6sCcCYL99bz5Hmofiw05Fmr9pxktvmI7snrNtU43VpCJb1O3zoVMxXzU+u1sIsF2GgOaXMbmrFz
9jNOnY1+iuFrdE1OuDawEEyjcYujnD4DryOisVG2855j176bz0PjrgF8bDWgj43e7MwMxKTEvTpy
rnaMB4ZJMOPzRXXBEg0nY+YAC7IWZ82AAKHq2r3eRxxTxbHx653FWTi3J4z65nF5uXpTLeXO2jCL
HXNZ8KUWCNx0D2IYgXwK59FkV80ita4Gd2chrKhrJ3QCyT4OYspCH5Cmj3T71liLdiZBFIlGt8HG
fJyl91LmV9oEB2Os6CTEZyMj1qX/huZyqof0BYv5mvPnltTzffvpJJAjRX3qy+HoWeNOmTJEI78W
Pf0QuFepcEPl6StNLLrKDpjYcMcacUo6G95Ftsd+ADVbXNzC3aTSZeZ8nV8HLCrTbDBFt8EWS5LW
g5DB/GbGtmaB+vZwBAUALWLWJ0JyN4TZb31azHl2w0ZCfceHoertSCwvH8JgtdeKzc6ExWGYL4mN
29ntwm7kzWubA0Tpm+3iwWh+hMNU1MDzv+Qa1MbFdvXD4I7rNB7OmGvDklF0bFrLyO/S473C83bE
yfmK8IKwbmYY/RYsAHYdey21534+yvEn962tpoJDBk0jl69+kN07od+bfKZZYB3isn6cVXJ2dbrQ
bIC2/9103ylPwB9yUIQGotBnXfutp8NeYLWf4Pom4g/u0hC//m6io5Ey/vNqBJVFtUut8jwEcQhH
7oanf486k97ZyVH9a4DoI9F2kPkfUnO8xL76pjWWBsNO1gmztHabcXhOoxGacwJ/H9ZgZR/m2QkT
iCTdYG+mnuZFEr9VM5jNLL70gdyNgbGghOiqRSsmIuEs/XD5uUPIa2Zz0J8ZJztPM1gi1ygA0ZBU
VMmd61ShE/ErNzpaVJ2uru/sSFGONbu2gp0HeNg/Gy4rrYnQdSR3D4vup8wn5g7FzhYz2viRaFOf
l6zBMKUnDG5pAl+Reek2WcBfWk1alNzhPKEpawJwn2jicjExMovyMZSVtmedvXi/sZmijCF4znO2
qi6uDmBWJ9BWAbVdJr6rmeeW4vnxIAK2RPToC3xS0OMx1IUShToQ+esf1VE09W4YH0ukKOaQhVPb
Hns7OXRRe6KaOwbI2ZuuPze15EgPtB3Wmjad8wyvL2+pN2mAO2iI9NzkyaVJ52M546GR3bHL1DWY
IlZpeztmXFfFp+rUfjTiQ8sfs1ttJXCReci3dFLRvTjb2F52iNAiTRhOUZczOeXHwZGokaNya8Bh
HvPLOVye02ylYRd8i4xex5DuuHXDxBv2RA5psNXQuGz6R9sogIygmXbYDCJ/VWrwEstxhzn71uTl
VYf5hdUNp8wMqIExFNCzRNM2bpmFht3sYJOt/A8RyLCnRGjZPuwsOboMY1s/46IETFzS14rfVVby
0USXuq6Oek8OPLTFwcTANzMYI6IgqXkdkLnwx4waM7IGaGRvYk5B+o9aKiYCWE17pUfEkY+vWXJt
MHmoKTn5Xbmr8nqTM4axsQDH+HTdQhzGVaMhuqH1HAmFrzJ9GKM5pIe0cspdn6AKJtguKet7oshv
Nk4W7i4IBYxHhgdQ7hmp1DEDxmXBpZI1evdJHxCrkMCSVA7v4CO5bHsxTLSASzzBA5U4EQWNzmyJ
7JEMQBQzeTMuuFHFZu7irZv6dGTyPUKIUE1UFWmt7YaLaUxnWxC+jCxcQPru9wJQSdDo1z5iteCz
LNMZSS/nsl6Zn7bmvnNicc381TYjqDyQakre1VtKfHScTnf6pPccjyUZVe+urd3J9dz2wTdvy1tf
kmdTR5cJUkZfWseAo1GXnxgC7KHrPDNGu7Uw62rQy6ZrUjTqp3K2GGWdp9w4l0Q+A/kDPuocdRwF
cgrOUzAeM5dax192r3Gru+Mt6uNrpYh66FRIztdK9C3wau0MChqA4CmfFpZTfMSgfxFOf+v75gSB
b28k4HHZYGovRJP4RrFllubGqfJQBm9Ekh9ElD0O4/TsyYiB9Pg8xeRob+GUHyZQ5p5bhHZU7CUf
Y9xnJtKNcStr59RQCSmdPp2OS36r2S2Dp7c2zf+k47ADmtTukza7lzTmphLOv/C/zcVs57HWIWUE
tdUgdK+tX1rN2J3dKV03TS9xCpIaBzKjLQdFnxyrVJAzu7Czwdp2X2LRn+dI39WSUOFxzJE1tJUC
gMhGsDGq14xhog5iLfQCZi7d7DCBmZhCR1zvwkdkWRA7qVr1jmES4fuIkievQLrl/Qt3G4EmnSbX
pXerLONJ6tTFldLala7lQGVTehsMLMUU0yEpSY5GrYXPKyP2yRCHuJD9GhUHPt1APygp7q7IOLg0
vwPox1FiNO96vG8IAI+hrs6C9dQb0lu2Nt0i3uZsVmOdhQimToGvHzE3r/Bjkzxp7REBnlSX7RA4
hk5sYwogxt6wL2194SU9NB6FQpsNxyRzPgPdvkZ2fo4ZSwWMl6jwHRwuwrJo9xNVJoD7S3fnwpI0
e3m0lTWtAahdCqEekBJA66Tdn7AxQ+PpEG3kJo3JLnjSo+TFz6KdjUcs9f1dDFsANZOjb7uWZwom
O9H3U8Ink1kYxMAsRLXxmVjFGbzItmfU70j9wlD7QQ6vWa/vaf/GOVP8SobENt0wwpwV24tjFGfH
iSABSpah6UDTlIRTH497QoGS7KXffWaRfAbhdvdd/SFHHlF1D/2EhoL5Ih2RR7jCp2Kik7Z3KXJq
q7hIL1lqtkUerq/V1D1VmMWUsYVUunfM+SCYn9NZpjNq7no3Oele/uROTEEmzucZ/hONUzWqUEUg
EkNU2ieEzicPGoMmWHjUjT6D71KaJgERQKvBaSFHddhULfNq97G7rWMq04ElWMDjsRElbslgPcaV
eWk7dz+5NvImPSMAYBRYjqfouUkpGz2/btdCygi55LRqUexYiYvEuNOPKDC/hxgpDUYIANmTd4IU
L2i/VuStZ39cwUWL2fTkD9aHX7K/GXvPiMXG09wfKwcmqqyXUhTvmUgVB1PGShlDgx7ClFeTyzU5
3bNZZW9T7zKdAPVBrkR8dessIGgAG8VcUVKrrlt3o32tZXsWS6PDsAlvcrOYNPBp1/j0FYsu+dBT
loeSWjWmm17HqDHi2Pq28fwzg3C97Qx10E0xDUjkKL3h/MysROtWGPsgpSHfZ9xtuCaORZH+gppD
B5LJNYlca1nRSSHKj9FMkaNeCfiKhM09PODfaqE0yfJamswsakkLq3fUvjPshDGKResv1x8a1gqa
YjRvsrb9iAZc6ZEln0aElXGd/i4mRGcgdj8McjCyDmOMz26k4HR67YTSqqM3Ydef2KPuNmTmgub+
wPFKi+qdow/TyhyzBzQfL/Fk/E7U+F3XOcTqsUTrZ+yA+oBBzH5r3BjzACPOHoOWxixmEkPswebC
eHLpD0qPMVaA8UP4zh/ZpeeS/6h8SPacpk9KqEbXz7lfIUGFIb0aEmBmlbHrsKBBPxjQ5cX6RXRt
6FREIxFXg8gCR23tl+cZOjA9oBVhWvhz46Jbz8AmmJl0Bz3LmqM5pqHSmW9JTwbrONNPKvevtAXT
rDthnH8aJI2tPmOIG4M8TIZDXTpPDgalRSnWEsZHdlNjpXdjgsHPGXcgZM1vjkHr7ad82vm4PmMj
2YInAqgp9p47h7NB+5DDIBzNjbT0c5CnXzIY9hZSyFFs3SAAqjHvRMtmgK0m5qVEcbzN4Mpp5RAy
CQljD9iUMjajss5lSuqapLOi8nNkC+APdFKTZoVRO5kpCDKx66p6AaGsy4pqkQrOSK7qKy5KZvn0
64qGE45Sv8CCcf+nL21TfMQOtnNLvJqtmewsVDp4SAmKavyP3kunbWbOG9xyj5QdoJzIUEKoBFFS
DrB1loa2sdhT5+AF6BF9Uw1Bluc5fwJnZM3jtaysWpsPZiZuQWS+0Nax1jRq8zXr3zFG+ecUf7Cw
u0i9IDsZUYPMUKIL62YYmy5BYMmYf9OSW9yuGUST4A/dLRSKZQs8yL+2VLu1iK4pLdJKw3Fbzv2j
7osAtVhvbaGhDrAPtyCskCrV9EyHJl43GsPvyRS/ApUtnS56lzT26WWBVQ80e8+h6oktd5P2tcZK
yAw0IMtlHYzOF4raCy3J3+wclJ8McwLvFnXTU1IxtGudZDzorTjbWTVtzSHXwKZxbToxHA69+/D1
mz4goQBd4cA/Y0pKEZ7NWhtOIg/WBI1tyDqxd4bor4uZGBsDhrsl2k8NAaMNRJWq6lustdXbjLdv
FO5PW8YMjQDiIvYnQcnis4x86vNeZ6RdyBPTfPAn6SI5zDk56uOXXdFgKg3+/yp2T0FXovUHk8vM
C4Q82IpwaCjG/Izh8+Ddx0zEnE7SF0DdH0JDtjK398hWDcoKJP1rRk0vRcdC4AXylclnsupDC3Uk
ivn6j1FR1CAEeiW5dl0t63mfTu/j+IYVioRdTC0QakV00hhlGEVDggsK8RXBKLA9oUi3VvKhYqLK
Ko8hY+OJHVEDUKwqqw1rL76nUBMnxDz49D6L3sGsp5TDCa3bzrk7EXOhHtsOIYdV2h9Qhm6xO6JV
KSvCpW1mtZP+48fTxcsc49x/E8+HZGfP6CWGwIQ1gtQwLdeowj3ifoTPUUDUR9kvQdn/fqAnHR+1
DJhayzhIm2s2vMrDYWFB1YBqwFqUAhOgE2A2SwjzbLUb22AfbbhEUNXxM/IdMtBhZE3m43z1TWCj
HXJLhEM6NAUjf7eRwZV1UYMKrB3kt4QSOHPqbYyZRLV5eQAvqDgS4mXXhLnr/v7TpBzzcqa5PErT
iHd+DDFl+UW2RIjLvGAPcmgah35fP9qMY1ezxjlajTbDDT+xjx7cgx2iFXLfjdaBCZZrJMyKj1nr
32RHzyyH9n4SAJtdrzsYJung7fIG/c+Hvz+zNI6o3MyMiHX7qAu6AgpqER/b8GLXTNnaMZ+Qy7/W
7kBI8/LGMq+OV2MRc0AyRrHn5Z+x087rSjQniwuABJp03kcNoACrk6e/SIMIdhCTYobSJlk4R/zo
RMr840u1BI/+/d5LxTF3gmTPG9eeDIUXmEg1iTxgCI5B54/bSSuA5VWTvUqYK24aPnyuORphrEwa
Zye7qRgdkIl1VGU2Hv9+BWM8A2HLuRcMV0o7HmDpXHe7liV1P061cZyWhyqPiz3mmZ10E/1YxL/j
2SQUnht3MvRpZ3nWXiP9jtit5Z9PugiPKZPmrVRshehS8MSqpgHuEmG8pDaFjdp79rNeTz6dkzyl
K0wbZixnJmnCpZn+98u/D3gzwe9p+UeTLl52jPYlHt5yqLjeE1mBQKGXNeY2H42qH4PaSnWYUfwi
R3bG/3z5srcysH6DqT/yybUhHKiLLpxq53awMDmtLu5PCJ3K2lXwik9DS4igmYO51vKHrmF3dALX
W8ceXpPKOmoFD3zWcdj61juTbsFHBrQ3vxVsd/su0a4GgqGY+5dT3aZpHf8YcSux9uvFWibuugCS
t49NKOO8DQXIAaw3axnpTKjwZ2cVExOZmSc7IWmoyPp6h1L2yZYc5zXh8CfJ2CAdkeCIFS208pgs
Set/H3oix9LALvcKiKWaJ1ZSQVfJiZL+6OvYNAxA6iGnkTeVefUpH5GDTGgM5+U2yEH2HylAZNJA
4a5Jtf770BvmFq6z3EfeYvD2B/cB2A1SuX4YrprIh6ttuP01ZYqYA++Js0S/4iTqXuNKHFKVx09z
ELSvEd0XYjDa7JWRgfkoacpWZmy/WvbsnYN0GFZ/vyUJ1Nu7DSyl3J/rY51SnTVe9WxUQwIzp4MT
0Vc9dhm81pYWjLcCMRMdOM7WlqKAHGeZbJzBsF4nNuuw85m1eG7/p4zYREo3/w5qLj6cX4d0bryw
whS8sSUoztlNENVBTtj2sQ56LRu0q17//KcXUYJcx/Vcn7oxSZ8I8HqDpN9hKYRsiSylX/uDfc3m
xrlH1UnUs3qe6znfB9ono+r+qA3iN7pt69FzzN+NM8on3+1/QbNgMuIp+u9OeyK8j2Mb6/WajuU5
mdziintgQb4r+0qwO+0/8em2nvFcsXXdhXpTKEa2LBDwQPVZPo5e5R/rxPjsW1oqqDNQoYtRO/19
sGgocq3JzVAGjAIL1PsrP/XsM94dsgda49BhgLh5jOfxvWuXviQN1o5MKEaeOYdDPde0Ejv/3chn
4kAYxfq95xx6CFsXqweK3TSji7Sdkbmb6t7FdDgY4c/4+1AG/h5piAd7AhpLA4iTj8RYXGe/0zlu
b3XdtDejDkKZJOMtqIs/k+jFGd12fBthxrgMPk/+8kCVxom5LN8Tu0M18uVZ7vxIoCP67PjDqOR0
sDq8/54naNYvD8UIeiop5O3vd3VR/ADB/2FZUvvZDYZ31qaDPyTWHfgY+gB3WWJUM/IyEyiAShB7
QT7WJs1z/wj7dQq6+VdJdhNiqag/wpMxn0rmRCDrb24bOVdN67M7foTVQiB+FPGQ3c2c5MMGoOAW
ROGtYxU+V7ahH308g0bWZTBkJt/F62I8WD5xaBBFbv7klYwzSmaoYJ42vUEPf05c8t4CBGNeo9x7
a0czTUUO6vPgf0kNj/yYZmQqpFpzTgmZ2KG5sW6xpp9VYr9DuvYvENJ4SP1+E1kRCZLMEp8ahS1h
IuilDMYR1Z+014BaOnx4Jo0y4SIWm6dyXcSefcoi8Pra3Nu/Ag34yMi2ioz2LFlxNgxO3b3DzJMM
tfHuGRyiYh8w1Kq1mRo3nkJFMBrivS2K5VwOHMg0+nRvWALPQmJ/tTDl8NdGxTW22CIhnSHIwvwC
vHz5xdB9KNGK4+QU80t5rt2MiZPX9vT88+pRxRG66wKhFuJ7j14fIzUNAMQ96Srk9I42UuzwLSwC
bA+p/qtIOi459CCbCS/gM+sjg/hzHANOMDIDsc4cAwf4Zm/lTEpL9cPtGGmaoGREYgXHrBvdF7fO
14GwV/asW/duFu6LYf4Mjv0CIksezMHor2ICe1aPbbMhHpQu+6iQCVqpcQT5M0kyhJskbV6BwNph
jqF268jnLi2qR8OOq6cEBM/cFCfHws/FBZQ+NuDIEG3N1pdy6utYYzSJIZIctVHTTulEsF8qs+4D
5x95kOQSXlslrW1BP4zkhWw8/X3AoTSeyCM5jqiFLq1Kv8o64Xzjznvhmv0pcXD1x0jRbWdqkDHk
xa1zprvFeWZTO3X/WArrIXboOgxEmGDz+KZG0RJq9ZeaLujajLin/rrMiNWGfMVMWSmOuwQbYMxG
WGho7fCSGykqo9oxjk2Lxr8rQOjBI0UYgZwT+vDchwpjFa8vsN5KbInraE4oPx3O4/CSg/PfB2dC
dpGXM4dEYW87X9p7087ic8qkhrBf/ZTkkbYyE4TxRd8brCa62pUSRbIkyW9ivLUeFLJ84MIg1wNk
9XMSIwhMxNqY1dKgY9IU8L/a1sGS4qEGMiYsx4DxjrgAO0Nz8ktmw7J2OZ4ylQ6tpnitW4qknLgA
NHg0/qcFMlhy4emLIdbvhifk5ITm8ja69jDRTib7IbOXD82r0QuOWlVc+xlfcWCaCXPvH7BGxZ06
2XouEMyZZvYmh6o/EqlnPGpBDfPF7V5yWvA7c0jHrSnGvZUb8lJYTXbszOatxnyL/TW6J3rnXpXx
kzVDcCLl7dznhD9Lm6jVxkceMCZa+twFDiGJOdKW2sEGYVo66CJDwaaidcoYwSrXRgzrAkRMcbBt
pNK+a/t7/GgIuz1yvDTTIbEH7Hfk8q7Fi4kwaAf9BIwsoVXLSgL6DLxbDrqERJslTUjzwjTrm32X
m8C1tPTojVOFfcBJT84PHZb4XtvJmykm+7NIoldhW1eEScmzCyRlk/oFoh6bOwyjB9TxNlL3Vkas
V3TrEIRY1yyACmxB+K11g0Gekxu3gGA6gFPqpeVmHInhe+ZjcY6u4B7DCvsEcU8xu3Cbu9dp444s
t7c6am6tDxRxpenEDJhQO/y5B7o36Dl+ZVluOyRwO3tc98t2WGtWtGrLoNl1YMdXHcY8oBnaQSP6
8U3vIK+x8ZuPXPqcYuhCoJUZ8101KO99LApYsZr2pJMsWnCn7jSfvrObO9aDESAFRLrivWKRQWOU
DtFDHrXfqWLg5cVkzhm1+xKIiljDKlCrYmgZB06OexnM1LtEigy+sUbeFCO1pkMdPQaGhynaLl6K
avxMSqV9Sf0BHXvwBCyA6NLlwUan+tx5WIso1sZNk/EOBA27WtnSuMyjjNhenXnhhJfzvbQ4vbLi
VfvagckbIz3dVLXAVWw54hio72zIOd22HJWD3ASFVOxot2tHK2dMVIhmfhtlPW4s4S1z4+QGwgad
nXD1W9AThDyj/Q8Z6qCRicSwy5dQMIeuEecf3+m9S9Ig4iUWEraTLh1C6P13h/mI1TYLNp9Ej/8s
gEZxo+k9nBK9L8+V8Pt1odkw8XpdoMOMXNhhcPHzNJg3Zq14z1m53sEuPZlt1l3hUBkHzWyNsOcp
chgbor014EejLCztkG2pWeeSqbIoNTQeRXuO2xGREpT11IssDuOMWyyHmxdQ2Lnz9AA/UL9AXlt0
rfnL3OT9k+67p7FmLmiz+9363H1OlI/QIoVtc9GaYQ7rqeLT18dbyjQuu9Djr1+jhhBLXVhfFT1e
thK4a7GCTuupaIuYntQwTdFWt6fbPFJQNl68wb6wJawKVG5E+h50PIZlUb+z2/GALJrIMUSV8PEs
c75kHsJvPY/3JeLKI4mKTVhayLurxZ4rGBdtgXjcnRYvMMKo7jPBgVJY5GqUqMBRSrq31uj6EyZS
kKC19m0GeX81ytih/Wd8ELh5gZw5HE23cogvRmMzjHSlMqcdN5DOuzO9U6TXi2x06pnEV0Njf2AC
w5evIE476ksNHwkYjn1t2SiSZOU95BNADMn3XKj2mtoWLM80pwxe5XS3uWyamdyWGmguaN7MPsiS
9ZztIKVk4sGxil+I6pAdF5rz1Nb9h91kuyHpkld7tJ+xHcgnLW1bqu4kvo4etbOEb3Qd+WU0m2rL
blHtIt0bXo3ZM9agxLXDbFfjawmNoINGlrmZufN6vXlgU7cuZoaJyzfQqZTuF50y9Elg4x7aogkY
mI6fZka90vmTc2LrP/Q2w0vHP0zQMLd4rOYbke/0wJDYOf5snjrNfgZZ5IMMpPSvhwt8q+ESFUgj
K8QG15pKL0mBUcZezeGZ7ACZaxGLry0OflegCzDYU7V8bHZp8h2hV9oXnhreuxzSqeskr6k9LgJl
5uAL26oqtOFrAeGi9svpsRXNPmIB3LhWtY+0ODs7rQAaamrpSc6Q+K1g+uTsQmKAOYG3AYHz/4lB
/xfEIKjZ9KtN3fsHZ+Z/owYd/yz8kf9Y/Zr+4/lP01AON9M/CUL/+Ef+/PrLCnL0f3meaehB4DtU
Oo77b4oQv3ECwzchBZm4ygz4PmVFRNt//2+a5fwLhZIe+G5g+bbnLn/r3xQh51+mrgNIRVzNE7YC
4/+FImQG/yskh5muA4zN92zd9W0fytE/KUKD4Y6mnkz6M0mbqLbTo6te2NCyrmeWhNguKxGw9bsG
YgDTZKC28/hVOhD/FRmbEqE/snzPvJTjzXPuY3U0jJM2c3ugBqDXdEiTB8KzSHl4/cfb/n/A+zjO
Qu/5r3QfPbC4XSApoasGuPRfn3hHOFeVIIV9LqCrJp/Ae2zvfRbnfjhXjLscDwHbbTBRN3tf0v+K
yVk3DCYqUP2SJxO0e4VCg4xizfpTxY8JFhC7es2J+4wflxz55jXIOZDiGTSeXfdDcw78TTqgXvAr
qnaMivX6d1EDEb5b3gsN5JWBA6O2PoT/YgbXaL7k9WOMLzSFBOBjuXVjtSnpfHVJyD+v3K/S+Aki
hnpY7RTo566GcA0cewmq1PYzCRbFNS/uRq5WdPGzV89n0Tt6/k8BV6gD8T/T+XbI28jr/Uxcsn5x
nN9L5ITDHJ+9mMRg5m8dVpJvrb1l0RsFFu8ECP6Aca0C94t6n4WrJa3odyFudCBS4nMAoBXTuYru
Xn0DL45InHnj1J4N8xXvDw6DX1E8LBoHqlnulZGh110LTkp9e/lzO70wnhYKUQ3SGZTbCXY4qdHX
ccMJUW0yfSxzHwNukFbo60TuLNfa9FxFafsu+pNLuLoNmi47K/I4+zAdQhvlVQxLgeEv1GKJ7nTH
cVCnOK13WK29sEMhpe45+OXo1GFvII0tqlHGmO9JcmyiDwtA4cCpRyOojwQc3MRDGA35xiFhOYo3
S34L4/20oYh1HZzHWBsZv1S4uixUcsqm+SXe9fbQ9OcqkXspur0r2i2xmjhZ1/+DuzPdjVRbs+2r
nBfgCFi0V1clVfTh6N07/yBnpk3f9zx9DfA+O7x9cmdV3Z9XshAQBOAIAtb61pxjSsFzU/oHE5xg
JLZGe2PB7rcYVlZ51Hm3LdysgqshsdZwmm5DomYc+2zoymOkVkRMHR3QESZJsGHdLzqeiohL7oTR
FXgx3TOSO2MBz7UFfb7APvasKedCoqH5Tm3IwQkztAiOfYTmgIiS/FHGtNJYd8CHC0ZTk86cWwFM
dufoEVIU3eFql91dVDwynM1w3A/XPnFkv9gG0lNDvJAK6OvQC/qgfbxMKZVrOqKZ4tKK9zr8Zqr3
Ml5oTfzMqaNyNMnZm/FovMHt5T8FOIYMmTK/YcPDpyDFZ+i8x4fKe/HSjTHiwwmAwFRKasSD19/2
7VqmJZkdGn3XDRsDz7ax7zBkYdlO10O5Ieeuo58Lc4zgNH3Z4p8OeJVB4g1EJ2I7SxtF56KqHmQG
ytQ9sNwRHJLSBQAvbp5zdeeGR1d+rtt7P3mtjU08nBP1JXLuZK6X9qHm2OJbVp5z+R0+pLvO3ENf
vQRY2Gp6zuTIz3qSQRrthGUqBNUY8dwGFGIoJHPi9FPduelauCAvQ/uTCjlfU9OcTHzjGVGijeTN
y+K2w/KJOEzGV6438gyh0MxvCsbbn1vAGBLSIRT6cm8u0hgBXnLXdK++csyL+76+KXtUVhR+z114
hndZl2tL29fSqzy6tBDOtCWd5lvXNWdWq8xzhMlqm8x17ESGgNPcHoue3I3nyLgL0dG35N7cpMqt
Hp39nDyKeyfbGBWR7rB0qAztY/nQ8CEMSsqIgbwsMU8njTIbqptU9neuEt/YrozSt3pUiwaruVDP
ZiNAk7ZnuAu38HMulm3/JBUJ2ES+9lx9S0XhqEcuEl2uKReGYsUAV/vi+7eefxPZ70n8Ksncn52H
IXsBmkS3vuJumCFvjyRuEY4BXsycC12fMU6NbhagfNq5VMi+lZSuMZQReaPOYCvOAv77kFBkVeYq
5YfwLQl/UlDil3FxGN7KHj0rnhv21g/vhQARjsBKvzWI/2vvEg1B+9bTzpH0JvcBzDYdj+IPSX3J
0UvnyrlL3wHbKNa5k954V0eAqVvsjHCfhUeF8++Ux7R5zQMAHVuGb1PppvYf2prBVkZoyUR6avxn
hNOivs8w21O8d7e5vhT6jVesW3dt17eDuA8QlYyPgta4je0HKd+7EQqS9r2PyQ++bbSbzHjW3Ne6
35v+NhMvhXTXl89xfKvaa0+6rSD8V09dftadY9udO+NJQ5jHg8RJUR5fwvQZe4ZVzv73zcWD/6Mg
Evy9mlqZP6gZF1S7qv/4vz+6/3NdWtz95/0/3tPiH4e71f1vt1y/pcfX+K38utHYhv1zf+Wfbdqx
hfaXBYRK0CEv9VvR374xbvdxJu5bOm75P33xH2/TXv4bxqQqdJCDf4+Y/M+6HBH1/mvyj/lr5lev
0a8bjR/7+aO9qNn/1GRafrpJc9QUGlTH9u2DOmn9k5agpQoBi2JsMP61vagapmzZljaBKj81Fm1V
oeIkaJkaYzP0f9NYFCPZ8q+NLtnQdE0Tlm6QsAEX86+NrhCtMvKwvL7vGGyeJ1oF1dhB+qINyjek
UtoSSxkVML+KT+4GpO3JjIn/CAwBR104SwNDyq1fviN5cXFlQT7w/TsIdjFaSTXAJBLSCkPGWCkm
atgQXC7W7UcryXwczcSiVALSQ0BDrFS0uzDJ7/tXmsgYTO3uHfg2BUCQTY4ebRWq8qP00c6ll9g2
n/wSmzmZ0mi58ttIaPLazY1grofaYcCzZg+BTWlFfmtj6ZaK3LbJi0errX761mh7gnSFiwTux1Ci
YJVfdeJ2Zx1ZsPNa4macgpDG64lWvleDm9iXbpHi8XR2BMkE6Nwr2wwXIOgJl/UzZJnRe1UThpCM
5Xd50ai9ulZchkd70qHC2MZ67t61LmaTJpQfKjLU3D4gfMeDs91UHr5aFxp8Qp2pzU6O3TjbqBQw
sWHwpc13ufbONTauA+hx7HqADqh9Kas+lIlqdGidYEigY0zuglsJngohiT8tWiknkd/82mPIBO/0
XLcOUBWTZeADKnZr7HkMzK1y1E1ES2XqJo8iuuYl4Y15ybN6JKalmH19i2BYnKxBdGjT+tYKMdR6
+QFokb6nXkQ/wC6R1mFwB0M0bGSXqg4aEOlYtYqKWjTfDba7GJ0WREKEUoNNJK/FXIaGpcAowLQU
LgVxBKCbE2zfI99BAsrf9GD4iegdw+OCSE8XtR2fc6okUcSzg+Lxsm7V+7Dlf6lG64pTlNveJXHb
UTNQygHt9tZE4Rb7s6IRY8fHuCe4MSJVfa52R1XPf4ZKlqOflCj51taJsD+u7ngnDGy5xAkTPmte
sGRA7l+KlNiSTMHQFmX1HjrWK6GPuG1tmZy3MLkhH2DAJds3Zbr3GkWebX2H5nTR4VZwvHxrKFU6
qy0+Ugx+mfadnw3xKDHyMdVfdmkYLELdkG9Ue5aiH+/9hv4JZh8qUxRkPRx0irbpcGTuoEvdtpn9
EDUPQgvcR5eaYMxo7kKKUeDoBNuTdxJfYiTPl0SN4ZLY3R0hZ+2JEqw/6lubZ3igErEnOiBq9R24
rbmoYW3dFF0MJSmOD67SF+CnCfOt+jVYXNqh6A1m8P0TsrqxcIYGZcT+pxgQialNhoydkHCbsikf
Jwon0QSY/cn7mXW5xgNPMl6rwNoNDU1gz+Mofknpn2gTrxD38PcugWpLS0GXr2t8sin4bVOcJBWh
QLJXN7TXdBKel7qEUNuP5iGgjzVwx2+oTp4G8H0CogC9D9uykfHYzilMcT+5ZyUNV4wXv9oM0QGJ
oR2ZUwWmvmyvXLnyGNklDJSwS03hakSlzy0B0BqJg9ac5HeaJ8iR2vzkF8PFlSRjUSQxow3Vky7Q
eEQWbBUdG2CLIcXz+e9Ilprj5//meRfTjAykwcFDVys3NuObs0EhosV1khtTYug5ct8cW3kehlZe
k3VfLnC9HxNoHjrVKKSPzhrZyqYf3AdybOn29P5iIOtBsVOdKBZIP6EHjcTTmtuy9J+b9EEJ+u9a
MJyKBgG5F+LOt6vmxhnJ5Vo2rLLBYhzFVL5V0ZNdCIJzlWbuU9Ungvo0NHUwYzznYub9S8xdyiJp
fWaZiOckt7oNPUbrGDMntfpe5d5NHXYflvQRDSq0efzcMnS0DEPpu5F76bLUC8xDmKVpZbsMWNJv
FnmBYnlnO+Sn86MDbVUzNlA2P/TO5Dy7Vl5qmvtYY9lxoya6yczHLNPDR5F996AyZmrw/9DAuU9j
/r42Rz63Rv7j/8vWjTBoafyuefNEs+StSP7xZzPncyHsj3f/0ahRbajYY4nJEMK0bPlaBFPUf9r0
FaiLgSaTTZkj/qsIpoh/4qe3dZumEHGNcMX+UgRTFM3UQGxblMFUw/hftWvGZsunWhJ0aFWXIUjD
9GZ/TP7arClKq5U1PA372o/ThR2BgIAXVX6X1HxL8Iiy8DyzWZR9RawzwtmDF2jwuuxOX5JRHxwJ
wiNNiF/bRpXSoKA3ovh7tTDMez9LDprTNItaxqLgdZjC2sT9Ti15N8TrwuuDC7clf9s56svQD/3e
taTy2CR5dWzM8L4boFI4qr0vxwlcXHX96Rv7RRlNfCn/mdT8DNk0Fdm0LYvPf2zwfYKImy6tnizP
OjKZ3U4sMyikc4UnwtyuE/u7qf8M2jR8zWObQD+JQaqEiOpZ7mb6qbIG/WTI5EFHldKCd4vsjWZ7
VN6CHgqrEZAgGGT5g9En/QIE2SqUqN+UJj9ey1HCHzUR4sI0vGOYBc6c6NDk4DTSRh9zueWkelAz
MEZg5dpv4SA/KqB/7xgPVRCykzyzq7pqr4Cz/W8+D2WEpn++EmSuJZhRlq4KyxSq9QWqHiVprhQx
KbWAS5H1DD1Ftlzgrw2gIeKwOddGG+4kj4Sbgkb4E8+oZYKvHzWFXS1JepUOpX//+y9J+Xp5jidl
6PwQbFmWsX58+ZLiPNUVWUA6+VCIGBK94zQjvYjuMWi3i1Op2NVKQuNJ9THPMc6CueuH/VLYXb30
7KegMQfGzaWn35+Y9W9XDydmC5PLBpw9Fekv3QHhyIrwGwlgWepQnXC9E80HPMVZv/ETZ98pUgiX
s8jp/abVs5qH3cWU5GEJBySkRCCvkWz5z0lbyyRrxTS7e6u+i5T25xBplDWKIL3RU+pUoeMd/SFL
HgoZDXYD+yKiIcMz89kgZ/DY9Sg3IytCea15JalANJcZskR7juF/AFBzo2uxNZciI3mRvaBYeWrf
73IDgyCMddoXAsq9XBIvGMggBuW+f/WilNIbuT3ekDVPGvaGzE/kBycmHzqo0NzXCP6OgR2kB89/
HpQGTkuTUycHM3Jne7j9UwXNh9308MTq1r7Emqhgxcj0EpBRHhrfqlda1H1PMWJVQrG/e0r+XmPp
fiZYzKZdZ2KR7sQT4mYs61KDGLd9j3vtwVKBEi5yt88OVWhKS5jiS6fgOdz5XI+0YChFUtVSuq7H
6V1qJymxys3vv3h1vCF+/ZlYiqlpJCQoMvfMv942GtsoCcODSIguut5Kntbts8w8NcQToYUVmA9K
U6/Wae1dfFXKd8Gg0rY3OgAyrUULwwj4NHguhADcBYvPrpyFd34R13s5jrEPZmZx9/tz1r6eMxAs
hlt0GTM3Qx6Mqvz1nGspJMU9iuEeEdhEgyNq9mZla7PECqyl1tfacZp4totwBbWGJ9OJCJBvSsTZ
5Cqa57A1aLhVfOiFB/ig6uG+GQSPn02l+inMAkh61NCEc/wu2w+2gbBDdc9SkSQP+0imSd7qNfQL
K1XnNoaSHYVecifXVTm0h1xDqVaiTdsiBsHIqJ99X7Q7cmv8PcaKw+8/DONLeISp6zxRLQEKXkGl
T/TgXz8MbJheHtGB2NGToz6pOfrJdVJpLYcqYAmFQefp/p6hj5lHSVMsa6PuDpW9yaTe2Xsmdflp
TaDG3wnp8ddaleHxcd0/JqJKm53S3BBS/Mxgsb/BWGEfeoeOpRkIGZ6LhWWHkSHHMYglDhjgbseJ
pJERVkne2nbiedK2xtGlEV7oaXxLFICzglqEl7oc8oOZtsmByEQTv73bqXKySuxmxrMhv4hxEntC
XatG9Q67CieyFLeHbjw8Cm77IGkJhQRnhPfUPTKLPGzmqV93S8sjB03RyALKYrebtbgylr//6BV1
vNA+/3jI5BGyTr2G9A4KM9qXXArZsLMy0HNv3yRVhKEtVA+GVtxpbj4TlQgxKhTRwSqKtaPY4TF2
q5/Il1JYbWF+mwzafUCo94JCUL2yUtfbFOTcYY800CAB9vnuFfFZ7gGUGnnSzT05j9d5H7jrWIBU
je2TbUAaSXKP/I1QBdWRa/A3m/DesrFMSyY2W8YwFqCrxq4+DKMqz+qjj0Vu0UGKoiXkfsdtE+yU
wKffGAGxcekzb7M7Ey3p7aBh4TQ88aTXDhZeG98S/25xYQflFk853TqDPlldVvFcsXP9kiDrWFYB
OYCUV4DihTFZ3b1ct2u+Ug1kDHhLD2HSukBQsfIl+0bC+PZdghRc+dHFKHyM+zi+LZUxD+KMgYzD
m4FhKSgR157lnBGIHMloay/IZZcDsryHlFRnIl+SkzyGbqhW3YPLVM2lYyOGHhRCDSOONkuE/F64
CsKfkatitz5HDWS63YLc18EvHmwVSXR1kHroakOWMYIvkW4XoAiaSZ03VrN18WM0sBdx2h18A7VA
5stbN5Xtpz6FjFAAfbJtyT9QyygYqdHJi9WAs/Cojhgxc1Oud+2oKKib4iqQD+DUzyGjA75Rh095
M7zYOprXVqmbtdfo2v73V6r6ZYjV5EK1DEMm4IYRbDp9X4ZYYetX+INR26CJ+V5WobNP4trZK8Ba
7bhQqd+U0M3jLtqSB/vMFyvvqCE4y4FzWaKAq3c65cK1rNhYGeHzI7KUjG+tBjg3aavXjPhExk9K
afX789YVe7x9ff6J0YLTaJmMxUrScXTrS4Me7RR+Tb9Ojzm2Ba/2HzsFGapTpOq5Bna1VGsfLk3S
izO5tQ8tjQn4A+3Gr2WYQpVH5UIuxbkYJxS9qh3MsFvGsR9VhYg3w5eIqOp5TAVoEY96q9jOLJIZ
scJ65c87i6EgSXkUYeWffT1ILnYLfrtG20qzWF9TWqBMBxd5nuiJRAg4Dl9YhYu8ba1T1UYZrFoR
LhwtVk5pojgbiQcCw8s9Q465q55SX30uIrl8RarDYIg92C9dy9Cc3rWwi3ThLqdMC034wwmQOiVT
c6NQj8J91nSPogohdlJyOiUV+kPF6koCZgs4t46kL3sfCLXhYk81+9zfx9EdiYJI9CPT/JhI4b/m
zKi7qczYAmtR+LcjyxwjK8nH02JqqP5tqITNDBRvu638gsiVzlLnDbeyY980G8kJ34RZlne+Gbun
0EPAJFwcZ/jx7yBEvPrmkZBvpNnjxCYRjlHcsN2kMoYyKQt7hIda/ihiSkcTIT6uB+uUBvWpFFWP
oCeJHqREC2ah3Z2UVoHX7I4ioL7Km6OvP8e5NoCCLt2lQsIrLbCiOAV6uAerEMFObKL7NHkbbeVZ
UnfPdPVMgidzwX/stDzuazImgxI3UW8RE9q95G0W3dWd+2wXabqPYiTRZdaU3zJh7VMEp6qPeqrM
RHnMxwnaZYbQ+AThDaIAYVDTKhe0H8HcRhSBtRSv/BA56UHRRbJUE4Oraly00sRfWdCVUP261q7P
zC33suGET0vG+M9cVvXJBsrBXG6H+7bWxUHpAu0gxokd6P4SESo3WZpbZLWKYSXVbbujzw4yNZaT
B0O5oMGvHtNUzRgXzvc1F+u9aaBDbVOX8in5vTHQTLQfVHewyuE39C01ftV51tRwNBee27+Zrggv
tUqYtl64+jwmJeJSudWqCQf1nBbRuzZIPXnqtUDMZ+tHvUiNY96TldencrFp9eAu0wqJuAT7YMbG
dwYOw1mdUFxvEqFczFCujk4+IKN1+6OmEEY6zanEYq5tM350h5xUUF880+jO11SPu5XXyeozLIun
yHHSS1PpjyrJUMtOBnAvDx5g1aorvufSk8Uv7occ8QtIjLaBh2UriBv5XKD3X8okDp8Ng7tFNcAA
mRbV1iMkpYZEaARnPyK/Bt9fsWwsK/wmI0lH8Y91oKDYr7uJ8qBWZUhtgLHJ1BqUh7bIqn1vlfOP
/neo+wsDfbc+hkCEOtnUFPFwi9pQOCw/zQ7Z2O5XehAAXiO4YruNXsF4yyz7OE0y1dFw49iKjyYf
+1RNvvAsjLvq2BlxdVQtSwUvynfvm3eJ37j3jMhguJeTaNcL3713g9pZSQnw41ZND74eDgzhDNwd
UlObN9htGKVgNCepFUrh0+w00arwHY3xKGzFU9i0NOLkIp9T9BgvrJxf8DhxxFDsfdS1kSUh11mr
SpjfO5FX35slbpa08W48BLn7vhL+vk9z2pKmlNOua+2AZrMT31BYMY84xKK5IVUe4o+KxXEyzWkE
dZppL9ZC0vYR1B1zkWStcvQgkMxcO2tWtTuakgIBx2qcq2NGcj/mxkVXG4oNzYVz1In4rqUMXJeS
fl9JhXE/lNGa8ZGAxmV/p7RZsLnuC71WjW78aXIITRNnCl4T/Q4+PFyx0TmUgW30qoLftFSfNXpz
j1LhW3siAaqZnKP3BeZx9rqyuSWfivI6wPCbAWF5V1nNjpice0pYw+00kVRzlAeOpt9YWummiImP
pzKtkJnwzRn6rWM6IT+73OWplmsgrzrG1MsxOgKyt3EgTgfguVoWG0uJ3HPvkuXgDgU8LPi/Owo2
+Jj9gY5AZOrFhSG8VYyuAeQAgWODkeSHyLXhrRKzMLP5JV+sHse4CyEA8XhfbKdi1ccEC/LMI8iS
KA6vAvQG75YbNXCEBLrYZhxxgGuvW5jCmk1ihMmT4aQPkUeaU9ZHxhISAS4SMsaO2F2yuRo6IOBK
lKCzii7/zsidHhiM/qg4drBTnTjc1XYFXY47MWHzCq/adqwfcoRvWKzgEMkygHElwzChwXUMHGkX
Bnm10C20DfC5BdoOWwLRRrAl5CPJfM4y/3sdez3yJjhjrqpsQw0klwuNaTZkrnJyvbY7xqTezMKK
GHmCh3clIyuwNqFJWKR31Gbm0V7qYUAOKK7njNG287SUvNdcrogmF9rCw5dxk/aDviyMivZSq7vP
ygDYc3pC9Dl6HGGpGED0oeeRTU9yZYGzSFFteANa8yyvn7tGlAQQe/08C4R0kpQwXdopKE4vrO8K
VTvEep6+hD73wqJthnXYNDtVkoCOwHOcR35c3djCVR+KDoLvwKjGTe+Je+73uTbDRAxQYVB4Iqcq
HTKeo02KJpibhbGDgI1NTgA4zWSxU3gib6mk6DO0xg1+svJYBMmZccbmRGSFuUaL+JgnjKU0OHQv
pDxzqSnAkchCShYZDokz/9cNnK9kx/gwGBqTDp+rEbQHqLfwDvi/f470dsfWyE2Gn2kspNas95ij
Flllj2mkSHFlN7ynF4Ykxo/AAY2LThwg8DdkPNyZBzwyCB90Hpk30NG5KDHP3dr8hCI7MS6A61eS
7jfHaamT+2jHaBbesuCFlq14F8XCrzN+4naT3WV1Vbx40NYYLoLVlmXGC1fa+zBIzjmNvYQnkcWQ
YmLqL0bEYMoguW92F0MdcFT8Dp5R4bG24MD5RaXxgzIbbR1iN531ZaSe23GS2Y4zD0rCbhwjs3dy
J2/TLNQ2qMcGdNeNa++s8YXp1Y+VBaxohPbciA0VxkSA/WE5Wb+mSQEIdRnZRF9Mi7FwAzg2ZHtX
CGDyQYEAFMjBNlAIybNjpUN3bR8VRwQ/tGHE+/Qk7Sgi+ukqojklmvId+UH1pGiVQJyFoo4Y4/qp
zhnnHYgcpgylOIw11sNtk6AzUtzkqI5L0ypJa6Gf6wT22S7s57RyjXnWYPazVXM9PaKmBxM5EQ/d
UCso1HhMxY2SkqHQpKuWDukFIsSioTBzDoJ0pTadfoC7bZ6niRIjO5IMR95Mi+FYIY36/KVT4wcH
WuzWD6z+MbCIFeFeRmaMU/ePBZBtTELleXqxQfLDU9y5t3LXpBddkI9YoHpwyyh4k6g3ANb9YSf4
Yqyhry6VHbSMiffdRtbD8mJ15CXQR24uWojAE6JKgUDT5i6Ne+niFkxqP9h7Mk/2RFO1i2lXOtF1
ZS/kizti3Xj2eHPk4Oq+92ytJlfGWnrEUdzEltzsAxXQie88FFntc9nSno/hMzww5A3uI2NEX5SU
BJsYNVxTPxqKZG1zJW5O6TiZ5pIxt9mXsxk0d8Jyc8ai0fWFALn/nEiGcFbNKKaUBtG2jHaOG/nk
VgBK8UFOpgzC2nATkbSPKfXT7LRWN0MaibnaDXjcmzlmMQtTP4b6IKjam9xQWvplf1mcXviyzqsd
fPkfrwQ+sAZMczK5EAfPi/zDNGf4RrOtSEKalq4T7g5/bDGti+z4Kci6t8QjO00qc/08TSois7e9
MoYwyMof6zShAJNAVjZtcV3fC/fCSISyw/DCcxVU9kYfvPiiFXzSRWTpG3NcnNYFNRAxV9KBQiWJ
4BZuQ4dL4dwup20UTFyHAUt2Ay3pgCzNke1DY/bUJYYesMysLLkVBHHtrlIClXh0285h2tYOAmnf
168eDVqq/ZqzTsf0zdJHFKaPpv6kiE/TEvlr3T40/Dtd7/7YQOvB9Xlt3S1oFgYXpb1LtUgFtdpB
+jE7wL15p16mdbruvoVNxgNq3GJab4pwqzuNcZhWTZOOkrVRFhcgvAgBadIdS0deBW31rUSIsm9G
v1hqphcrHZ3f+G3vlRHo3WuMsE2LTVT0q04K0qXhYiIVpK3BquTRgj0W0QSGnOcILY4dxs0juRk+
lmvsnJ5Zdc8U8luYAJqxRYoUbpBDwYUfP6fK6o70H9TttDRNgCRbtK5J7+tHVIQYKRKDLRdwG1iM
q5EnMc1GaDxoQ4xrw2nttJWcQxYbiDVfTIvXd04bToulO6xUWZPW074/dvPxXilLKNa1RNQQSDKf
3vHp5WnzXI856vWsrgdIpvOZTq0LIWnQ+tx8rJu2mSbgEIy1meDwup78x6xRaKB8kqD9+I+ub5nm
plOxExqbtVK7y+kg0wuxCJV13VWb6ypkI/MKz8Dng1//+euOv6wTe4nEgAXloJlpjPlGWQJGWwKC
dfMxi0sKfk2Z+8tpJRLb7Gaaq5UOx+64oceFrsYyzxhzzDaa1tHVgCSC4J8Gjb2ZVk2T6/s/3prx
/uurXzZJyKLDxa178y8vXN9RagTJ+xE1r/HEKp8oso8TGFD3rMOhgWPx57rr2z6t/DSL6Q6daRZK
C++v5zX9r9Opq3gvMtF2f/8v/e2pXv/18Po5TVt7MvdQp6lIEPnFxzutsyR5YSoaaKnxE5/O5+PE
BRbWdUvlc9qM3AD/jw+gDzyI1ZWlzMnwaheG6+Sz1B+16DHRRv3c8um3KR7VyuU0m2twcgOQ4tOS
UOLkptP1+GZabEZOCuEfmLB7Im8+tqkhV8bYYot2ljVqulCKqPpjZ0FcMubudetpP9MuPg4yncB1
+Zcrvxx7Wvw48+mEvu4y67cS/cWPQ11PeZqzldxEnqzNrofE1ZzcDAwNL41WPEYTfiQZoTyUVcCP
jCCSskDTGHcE0E8vJEoD/maahel2CX2fnvL0vqzvnRCRpetszT82nnYwTT5eLJA6Ls0AAdy4+491
1yPVeUpIwbR53mUXTSXv79Obp9l/3/3XXX3d6/Q2IopDIEGc17Q4TYokCAH5KNU5T8IWZDotedwf
/MvXU5r+Tx5bC0ysWFjGe/DH7fdv7yHTTejLfWXaeFp3vUV92WR6oY47niQN9fXxQNfJtG0X596K
p97jYIrkBu4hN6VxMi1Oky+L0zqlKEEvDdP0V69f131smeOR5Uscd8woNmhuET1/rPvbQ1x38auT
+p+8zSRjFV/Garoupyua0YTk48d2XXe9ak2+lvDjKp42/PSj+LL5xy9FTptf7+3j5etv6HrY67pp
j5+OOC1Pe/x495cjNgMcXFINaxwAEK70kaqVToSraRm5Gr3+r7OflvWJlTW9bVr78d5f76brUcMk
ivdy3Xx6zzT51bp6PKVf7/bL5ooKKNWjw4dfnRP2RuJSa5OIjTiQ2emb7iYCE+pbnnp/rpzmQuHl
6DsVNK7jW6ZNuqBLeYCND8rp3dOGH3u/Ll939ulgn2Y7No3wz4znRJtQmrdmdNS6/qSMP4rp6wMc
gfdn+oL68XuXDWUSczAb6xovTVtNE62zuJdNs9P2Vawpw/LTXqa9ftrB59lx39Om01FMzWdXvqRY
qyq091A4uEKnl6/XyzT3+3Wf3vdxyX3ZnBGDf135nza9HuLT69eL/tOWH69/+Yl9vH49u0SPN1aF
VpbKGgmj0y3RcUGs3U23wyLMvPL5N2u9spynoUYTqIFXOJNVOFStZAC6GvlT02RaLHBq83weV15f
1sng2MbZelodTjv48raPvXrFv/b15eXr4td3T69MR5pO6WM/1yP/8mU6jvmaWHp0deTpaVZ2Q7ED
bfE4Z1KO/ZibFvuMNBkMT//+8q/WyYRAr63C/bqrX2375Wi/2uRX6wKcoXQUptP6mH5e87f/zLQr
KChvdqLkmzAS+X6aWGN1/LqYq0+Baz0Mra+uh86VD2Fv1+TItNAEBhIbUNgWL07CCDOa7vAxLzKw
J7qEinZc9KFAbpPeJ5chJ58rzGRUwNLQS5uuJAk3ppA9BrvvdYZ299OcnBV4PomimQvI34xhWjvT
c0ZHVZ89Sy0tsloCwEfIG5E9O8vN5lEdL1uk+2drlL9ME8p8UMgNK9n6EPxbs1FejR9Sa5VvRKLS
aVL84a5JI3vVpHF703U1+5caCyxOZ97lbkQiVdCIzbQ4dMRjaV0NNKKq1nFfFecoalNiS6PiqDJ8
OIOioS5SECYvak1HghEU7RSKwiG9DstY5cI/yc38OS3Iyegt+1ZOa1dfIqg4gRDZ5naSvep+GC/C
eoj2eutplzop/VmZe+UmdEOgvOhO1+0oxq6M0r4vgFxAZ+2piRsHCKXnDAD3q6SSVWc3UvFkkq81
DyAn3/VYyRCAAph1PBkqSh0uKugj95IeAY1xALppAh6YhybvEhkEKMv+4xTZ7Y70K90rh0Xue/0q
gTS6TkCpgJUE3V+21nuQ1Pu+NJpvBkwVJIlhcKvokGCgTpU7EfTh3krkfBUJ/8g32hwzT1XWZlEW
DJFq24RUybdhp3fu8MYNHn+C1kl3Lfi1VQzGZ1c5jnKoYsdcyPH3AFjMU0A8sZaq9c/Sd78RoiWj
nEB1krVSd4NjtTjBVoZWbHqgxYNCXlWyE61cRXK3qNvrxy4oNrbnhq9UOgmHLbUai2Zh3zKk9lIl
+Rx5W34fIwIDcgH8QphD++gFJcaHBOYMlIXLUJv5hlJ7Ok9RqC+8nGgVvWzEGg0+VPjQjb+FBDpC
jjefbI8yUyjAaSddEa86kuNfiagmA2Hda1jffK8NDhLV0BtM8A9erJh3fiaGg6U79zmJHDupsL9L
2VBhapC1VV5ZGy/wwS8WXH1O3kFssGOYIFV+EO7eA2kHZvQOMQE16lrKX8qgfILPiNXWbNoNHOnB
HLDUO2F30oCf7fWQMWyjRbCTdl2xROVYP8UDMeqNmxKupaZPJsNAh9INxsEfW7yR+2sYYfruGNI7
2XtinUlIJXIvdgCGQymMUM5cGOXv8RUF9prEp+HUE+6+dEC4zqWQrxCJg3Sqki7YIZNyZk3nEMEQ
C29RMGa7GgJP7ILMsjCTt0QPkZDT7BniglCbV825TEKFchUoalmIWx/v1raF8oLZIdBup3WD6GgO
WLpGr69KNyRSxCc/Dr2922grrTaMPRVMqZTFwclycbAyZBCMz/wXVeex5LaytNsnQgQ8ClN6ErRN
so0miFZvCd6j4J7+LlCD89/BQRCkWvuITQJVmV+uRXAVWmh2NN36r2Ur4Q1MtA37q1IXkpUx5L6s
2+nuPtDBCoWWrTECPg/wE6orJ7s8qni61oR81Hl0vN1odR6thjJWbyMd7VsRInrOB3oXWmOACRbt
FZZqsOYKOq37ya2WVqSZ5zic8lNAa2fFTOufeH7rjTCtqX76/QV+/si88ESEuUqHs9q1zirE0uVW
tXtka2kugyazN4Yt1VstZXvpZLiRNWR6W8l/QvCHvNeh/854PfpMK/7lYF9RjED1SjUCnPB6qOXp
Mja5NPLbLCARxvU7mgo4xZPpMM7MademD9wxR+id3VOh2bCweVPPMhyCR9WLXZUm7i0aaJQPEcFo
Px2yo8Z8Cf5AkHYddfgxpR4WBsoK3x6zwuR4VhXlsT1aGeXI/4B9u9HgNXNQmx0iBTktc/ZtLcon
4+9zFD58T2VsM/HqlJ6W96uqLcp9kpWl93qqK8bS09XgGQcwORXbxOUgefOSHPBhEkfq1pm7UNTy
d6i5yDjVzkIbdPOot2XPL0HpzqOqdudGNube0ItbOD/1eh5Y8cEXVrWMRET/z6jvr0MLu2nR4gY8
vE6NYvydRDjkqBpcXocg7bMLNGzNIfvjcG86KCBp9T6z768Du7YvB3CS12FmcOCRLk3KDu8hirpF
Zhndp040i5ZsUv9KZfFj0WT6bbrB3SJEQ6HDlut4/uf/n4PvpOXiQIhu8kLLHVg6Kz0ChDBM8Ebh
uw4rA0yZa+tnaft3Pq/5TiGewAyTbt+B5jaeovnEk/X69DoYUdWcRlsUJ4PNwpM/6++ZpUNjWiTD
L1sycedG7rNw0uTAVj5Zd0igKSR01a4ExbwTpgJmXPT+VxBGnlYN6oNIvesBQXKWdkdojR4mqhED
vDlVv+8wjuMl7/v0BgdhZMwvQbJzcVMmtWdA15oYY7e2EFckS1ouICZauzu8Xi5I1SxGKfsLLsNu
KYdwPNmJn12VyWESoBX5dyg/idLyOc3M7G3MCk/t6vwjEKn0iClmtHfDwLOM1lwp6YRooQtxhZpl
CBGK0/8dIrPahIJvA4owyJsmialY6Wci/Khc8kgviez3p6SeO466TcYmdgnM/TGRcYaLLBm3ZIiS
P20Q3eSotr/7ZPyP6BqQfB/ushoUBIHNDrlZJuKPtdKVyQdvnH4Zk+zLibFiRmjMaXu6F3UilvK/
QyJjaOousIjXc65Z8eqQhxvDKbNtp1DsavO/aaf+yUK9eB/tiEt3KPWTEoSgTiUJFYJo/o0Fe7ps
zFb/znssX/MP+ak8iSHUvpSWrGg6nYmWJZduPgDCeq+weOzrulp3LB+9AjXwzW/U6DS5xVHBWXSr
5qfivjP2BvF/kQAUzPkdSr8JPhlro8qeCv07yaabWpbNVhv9bBMCnPJAauWLMi6bh+Vm0d0dP18n
AkPoMhPQGcCgX9Uub35XhMDRfxrF2Qbb7ZgVUlXNyb6qzvhrOmpzVZvagRScHrlZ9KvW6fxTzaSC
x1AHOAjocPVZyz6tuCa+itn9t2Qcr26M8G9B7R84s874MDDDBNJ7JTX7REg59pyZhmjQInrvJtnt
bRWhuDWfxqLcdJmfnSY0pXY0njvd1y4lac6tDS1+r7UYDPLa+TBa3vxMh8bOXC1sJ+TwxKWTTZ/q
6Uc75ZhFfQZDa6NyzhKI7aJJncyryjC4uw1UP1JtfKqK8aNybcAyatV9KgjIHaXUfmeAS4LpAt13
uvx7NDKpKjJzS9N4WsD3HuvfdCX9lUNU1Ivj0IIsk171hsqQlWVfSmrQpAj7g9q5jWcOVb+Nu14e
ucf5uzHp9YPm2sNBL0W0r4MY66UDgX9V1iGyF8bpLlMmk0uduOJAJOaku4LuEfX9A+3LH+ZanS8/
zs+1ZogrcMHw1FSUVgfAvIz8Ke5WHaYCLz2nrNJwC6fmxoklC28sFIfWVW98b91zZIJtCXrtVrjG
r2yGx2FAB/sjLfcR5LqzYoS12Hem2V3NetpYWUHLhvSWS+v05o7RyF8arDPGAzMcFWSLxvQ3vNu9
bOA1KtiJtgPy6x0jD/ISWmGySJy3uhPy8ToYVn3Xxr4+v876XNNJCtBdT7XmS/p276VJMniGKhZ6
XQSHeD7TJpUgRuqi1JgzzZPvEyPjWnCeEEsxUQkhrZPNWqfSfIn9EtRDLC3yN3FJoEaz3nrohmeX
62tQoKoVpvrOPWdaD02goBWzwnefszEUzXdqJ9MqsNTeq92ueWND8ef1fNVLfaGmUQqHOKPUa3FB
YKZ7YXZDw8RxGjyd5Pl6tsna4E2Axx5jYB5mlvYski3tAsKI+U//0CEX2tuEheyq0U5T4fJ/Uc0O
rzMCzXBu6pggbqv8GdmnPQrkNlupSn1ntpP65sfMoWQtuhFaKVvWscrKCAS5qRBI3yKQ6wyt+ol0
VnGmEFWcX48ylL5n+nPs293FwL1rO8mquzu9FuxI8fELKOlLk0hS1z0+juNAkm5dB6HCvd7Yho7i
nEs/6BFtlPVWIsXoRReguW3dgxkoOTBnGZ8nswfrmsO8NRC+n5ACssk17dxjCMO9Mx0fb23NBZfE
+KvoUzj5g7IxhorLaQPUyZVUiRArVayOq4uh58pfDZJJU9b9f3pn5YtcitCzpHtXMDxwMwTI7b0O
wSg0ILQZTW75jjOqfHaU1baW5uBuBz5AIjGMFqkb1D8QQhgMEenKiGK5qX0tfUQsGjERGufXWT1M
OZbcBtgLSRA7m3tc5fiJroHMExMq69Z3ZtdqoQZra4jUWx82TH+7HV4t0xmfFuDNBvrfQoNStNRb
llIagZWNxcrQKxzl7xCR5ypctcNmsA8Zd/oz1lA2Ravlj6rMB9QOONwFEyUFscSTlMov7M3+HBaN
75Vt/hdOhf5owgr9AJK6dybiQ3pRVb7PeGOJurvAsFFNqX0loDeFOGzS+KxndbIv5gY1ElsXKNU0
Lf/d7uY74uuF12kaQ3AtSqaEGbUqBa1un+/Cvuwz4am1tLZdrqfMSzrpRgK/9QzFJ73K2HRu1NGH
Ip3mZJIMJn/Paa4QaFV0TJ2v06Jh+Cnhe7dVVSDczG0CRhQ5yw9k0I6s5U+bvGta30MARJU794fP
r8NQEiZyfMVdlaAHl2pkRCt3ZmRXtuJ4KEmZOP93ruBpMBI781B85nrFKDy/qFXcKdmtbFgxs7qw
cUwqNdIzpf9oR/0YiyF5K+OiuEd6umO6rf8w5tyAw3LNiQb9VHFF/HdQqpkT1nfWmgHH2qt0kPoU
OUqYM0mDLUdCPRKqiFdQrNJlNhZ0urqUrVFixNE5aBWHqQYuuAyvXAyiFovJAQBcU8a44BbIZoRs
hI8F4ZUt1O+gMceTW8nxJBMLxpUzgEBP8YH2ej/dukhNVqINh6daaQYbD6jdVYwi2ZoXlXYjk8NQ
Rs6ziuh7OsH4ywx7Ll0qRpeKHNfTYiX67/nGz9ZcRYMDaQzS6Kwwh9ZxbqgXga5GzRfQALmmtxzs
X6eWOIauUn7axKUONG/3Udlmt6Imp2BEzbfNVeCeKT2cps6+j4rRnzq1yWm4Qg2LAwLzaSPs3509
ejMRBW5d9EZIvogWA8wPNEnqnyQa7w63z1+EEp5mVQSnuFUqUKLFbzexrEsqxKUkbekZkxJeRRBE
q4xNPu5kTrEipJ4qOoWdQzyeHUgicP8b60OoMFQLUa18DAP7sILUqVcj2TLbgTPchsGfEUSVW9vD
74zAFXuBWxq545sgHvPGTAJECb3i7j0nObkg9vtGQbQ12rZxVdIYsV5vhDsrzMzr6zlT9vZCkgU2
l6Pf++x5R3FVfVdcM71qlyLDMT+GVPYWvVHm4C/yZZRFDRkyZfT6qGQ7olCv+D/nryfH+ZXXo/8d
Xs8NphgOfbKKgQTcpqwX96DkzliUQ7kr4KDfI6oKhI46c5FGhBpHu8g82aYW2x4ICDpU0Xc5Mg4y
NE5MRM5w2NJF2krxWwOOnt7c/ERM+7LmfTPxpT6Rxb5TF7N/Otd40j5+Q36NrANO6zPJ640Z6+Eb
y3YI5qQdsODJ2+u13nQOPjBNBf3nJdDq+l3G/018LR+T6DMSxQ4LN5PtNDUwK3D0na8GxtLRjf5b
7aNjZ1EAUmo0dopatpu+zE3qKDYsa/eRlU3nmXJiKC0hmoW+Pvb3NcGKQ64DmqmVNL/b2MI7XX8L
XCu7s2uM1w1B4s3rtaEE5GVqg413agpWIVm6HytiVdRWv8uGQS3H6oCVVTahUWtl4GtYODI1bgDE
OURTtpl1MqvXc6rlAAVruugg+T2uDT+Hecpv+wN+zTvf//xAhBcc2WtCSx/i/hCOhDe05BL33CoW
hluT/NPrZFlUJR/LcXC2rhn1d9RXzD6mHTsNZOno274IuquMRi6culiStIXRWzaqh4SZGYmqQmYb
ZVuus2ziQUDepW3+dVu9vKo2l6xIUW3MPa1BEnny70qkMwakz7uLEYdo3qTJBg7dPup5CwLp8Bkt
SvdMtqFgIK9WQKbXhKmVEgmtqXJ5Qlj/IAWzKljL3br5TFJcWE55ruy44/coTEW+0YrMWcMfdtbc
/+QD76R+6FUqz4xNtg/gzHPxS2t2RT5V136ixAbE92GUfnV9PaUygHhiaiW8U5OMjxPq8oWhxfUH
PB7apZDjN+HZp37Nik6fAXDC/hwbf+sHefdQSnPagXp/WPSilkkzqt+xDN+CBv6YK9pxHzds/EyS
xt8UlTuG+tdmM2a7JLHDa5EqEBy1bti+Tlm0u2wx5tm/HP6iAoovw2V4GpxYMIrPdS5ufozEjb4F
9Z61FG7vDXiZF4otxAHByrBwCkKusonM2zhY5q0a8mtGNnfmPm9Ki10xwBHKhI3V90yUJMlSjbnr
vE7/vdIpSrPNyjDDJqlaeElSxiYs94tMgXmzJUDmxsKVWo9xu4F3Avh5HLKzjjD87FLuYctH/hmz
XXb2nQjscMcfec1/DUzllYvWtqU3WYz8BZkK3BnaD1i3SXCRbQ0q6LWLPrkUFi3HrNwPk0ZJG98d
WPhui7FleHsdhnrnxJoJwcnpweeYe1ZOjDuy11ny3czOyGnqcyZb7FKdAQCcmaOloheD9zoIMQye
PR+ofxxrlzUQG6DbaI/VCodtQx6NeR5EliPocFokVVb/jhWMpuk8DKRJeM9Fk8lNPw8IhSq1IjtH
52C18r0IdRCPsX3V+Se90YKh9qmsmjpXPq1w/qjGqbknVCjewJSHi4Spld84F6FDMhNiRdHVzTuI
cfinfdloH0k2BkdbSuRnba5/IHyYIr1ZaSHLJ7PWlatMe5QQeax8Fw2Gt6gpLy1WVEQc7RuJ8wYb
UOXv89po32o35LqsVIhZwzbe8ypTHH3UPEUE9WXUiaz6hlY/28hH9hnEp7IsqkuZdSczKsdlFKOY
7lur2Vmx8WydSp7QzsqThkyDJIPBsJytdxegkc2JFtPSHEMqQfNTHVHIyyBxx7EYwuEti5t0o2XV
dA1L7yHeoyiol1BErCeR+bWjBdrb60xIsUyKOrm/zmAhcAlW1XucdHvTjYpLGyBfiut+OtB3ie9q
NpQsIEH7qPw999chCwCAuo6K+QM8/jqwi/BzUhnxtJ1P3dHSAw5vyXyLJj6VeqLeTFvuHGZkxNkM
7mOR8zyMti0b7oYmkNqa5k0n0sKw3DjAkrVYH6nmHxx7nyIfgo8QKM2a7XV/QpqnHMKh1jdVZIx3
y7Z7BvR8+z/pbl8/k6k9iCKnfCuJST26Pvmm3lLeAtNSL0mEQlsp9eaLzkKxgrpkscVPmw/JCM/r
+QKC1U7gp6QiB6upazuv7NWQxih8LX2o3IcVsAcOqQfttdRwH25no+Bt+di+Xm2Fle7M0kpXr9M4
MJlsVNiBv07ZEpQXy2E6bGQbP7tO+jq03hDp2Us77iXAMp6LTZvbuPnzeu31pxzJcFzSquE6dOoU
9Ukbr/3YF5fXH2mTVnLdc7Jl1cW/ytqS+FRHFlXzwSyoKAC0PqB1HM/SEFi/50evA4XjYVX4Sr56
/cDrOaYoRq8wFXL2/Higg8jS4vIQBLm6r33zZpS05+IRdv/rUTtx83N8rVujkbBPWVNX0+L1iiFo
fg4pNZz/PffvoWswg+VYDZeF10uvn3z9zOsR1b1euAFqStXahkxX7XOyqGPJFMxgyDfbqmkRiukc
VIN4pAZfAE1O7g73mHg0LToAFh6sFebTiO9/x+X56WtKv9Ty2D+AnO8/fJ/Eajh8aq1F127+Gvsx
PTXgEdbidZqksZyviZBUEIfv2JvJNwbtqje6vfPj1xPcc/tdrTgMss1/RVjZ41LX8atoZaVcZCUy
dB1MLURRzJ6C4V73YI/Wl0lgbeygpHZ+29NccC4UwvsPydWpSQdQq3SH3wpFzZdq0Y5flhDgLkq+
cM6I/kvXVx1bCeqQa0CANgN9KPZ67A7/pXr5IZyx+5VCVF+EjWa+txoSQMsuTnkJ1taMRLCLmdnZ
yyFBujGQ6c+SwOU/nT07jQEzo6mXTT5mPw5ftgXysANMErmWr1Gg11TQMJip9zrXx9ZTukjZaVlM
fdcuaUb5omHvOSQf5nym0dk86hfmZeXZmA+vR2Ae9EXcDOPmdarGtTxzW2//vWozJAbc3VmbvfrI
mqCipP7/HaKB1KSYGJ1nTo/eahcv1bRWdhRjyjt+suhIcP3n9SLl0KNPNv0Kyc3tpuEJCCh4it7L
5/S+yoDJfuTLr+rQg5xptqw3dDGVQhs+MoyMvlG9N5jPl1HDzdRGEbA2sIU+GHY2Mb3p03c8MQDU
Hp0yKt/9pu22mK2wiwAEWJoQ6PbsdoeVqaHR8eeBg9fBdEeu05nR8wUrN1asGcuC5M47KjBjk4g8
WQ6uf3ZoMlwq0xWXqk6Jlpf+Nq0RDDn99F3SoEaxPSNAMqExHjQfmLBcdjGlacjLGbX72D2qOGLt
HNbkQsmYLrIH91AGeUnLqvEPmkL9WXfhi6glDQYgZObdKfZ5O+knUyCZKAaNOKPBRIxOz+kyRWG6
VivxRydwPuU+2lHEBd+ayWxUh5SRC3TEoM5U0y0wnyr2o1WrBNq35sh14druB67kbRJPyjJMAv8y
tcYIVwU3Wddn2ymYP7E6hLGyb+eFMuPhSTv1T8Ec8D5WsAVjXYB6qdsUY9wcqY3fLftaGKvUkA2W
+TDZaJH6XWaSD3eglGsakupbzpYctCHjVmlnoYaNfP9YOPih2rhFBT5RtwpI4qM7UY6vFxUL/65D
UWRBTWQ6R221EcBTfAnkwuwU7hi1/OMHGBoM5jAapzF3TOirtympur0zzwJVGoO+aq2GG5oiwaVD
enZWTtHAF0vDF7iHuJM+gAwlO+h6mEg7C8NVk61FRtPZSt3kYUQtt3+ItrYFiVoxPGeewZUMjzDK
XKrtRhAxTi0c2X6opT/ch5I++AGVPYcJjmFsWQ/ICWIvNaobmkbXo7MOPcsyzG1ga7zUauBEt8XT
r3fcwppPqwrkAYQeQ3ogqb7YNF87FMm5JsLfeZsDytTMh0EJaKEWCuKMSP9prdovl1qr3kUgOiof
Te8luDaXlcEuQKvNGyHC7p35qCFW3/vWzNeiUYkcWCTAnVJl3HHQisvrkDILyQjIqAAE87neTwEr
0qGkZIwQJrdC9cYSJl35zs5mOonWhhvdEoX5NGbIi19EVaZl6bjTsbbov+rMlw2iXKB17N9UpcEG
1CTRNs+T4H1gQaipWvPjFuWfUCluCKG1fTkXQXr6sQgymJvNKF7feS/is5nF19eLCpiLaFIHdGtl
59l+uw/T3jiagm8y20fcn9lNn09UgTousfolU6ckKBuusW7YF1swpybh6sK4axQGafsEfXqtJ5BP
C+YT2U+bjFZxN+zToLgoPs0KJtMOilEMZzYL8dYsS4pVtPN2WtRrG6fQoC+/T7YZs9m22o0SZcaO
Me/21lEAsEou3R2d6nXpT3N9l0MV6riE2344Fmn4JylN7TNUQW/mNNAeQZ2bK6uOilMrzXFTV0N2
D2wj8EZFZAu1cbN7ngjH09PMXA89NleNxs0bmAHaugN+dcUNzmmcrUa9bHZ4DyUbrTpyIXTAbPIr
3dkwVJ6sVKO1dkabjhvbCBGJaFn0Yc3g1JiJELut64ffNN9QEez3gVUprh3jFFHRvTj4e0K7BJAB
EwO5dTcs/dHlu6S5JQ27KFg3wqemN5+GgXhP6zA6iiCctjiA5rePlr/lhlguraL2Qhbr/w6sEPyD
GLwqYycuE11ZZ6E2PVWr+HQDqJqT0Xr5YOPBZrWYooFeD8IoTnZmDFs0bOQOXNjegc5XJHHti0zF
sMjtrn2MleuvsrSGFpkoKv5AZUn/aLqoivUR2ZZ+oVilEvU/umimoWGk1jkM62FHzsdhc6YkJ6UL
r47sIWC30OWDpifmkurvuLps4DWRcyLAOe6kX/xXYnZ9C2oR0gPZKLQUFePDEK3i2dBcaNZY+oL6
kfl026FZEBXKjq+D2ZEOaom3mkIDG9LCeKXD+pwG3AZAZtOzbeHMBPnOtnb8d3ByVhplmX0ZQjev
r4PbooDOHPtshlU1735BBNlQG7g+8U6jW9S2VaK8RbFVX5JAvivpaDMNyFmFWLlKcvdtUss7oIn0
osoEjj9jR5PSFqdC/nQZ+r8p19apHY7vbL/6OlfPMrMeepVXb1U3VsuwsN2tq+vjWrrcZhPhmnsl
6kaMOkI8LROQVOyO8FP1Hj5mOqE+ntqvEoDW0jW08FBNTFVlqQP4TlWXsuUD/IrHtdTFDrivzUWs
atVbgMkiKR15CDXuW6pax9+pPDaGn/0O9MxYGSat1MGM/xOTRiNZRKDBXw8zV4VMmxeAdXXYtZZZ
M+HY1I84C5np1n3e67RmpFDXHzlt8aUZamI/tI1yD9pdYxjgdBgt28YwX56MlBOVq3nhdQo1LgZQ
7G/LbLIvYxONO6NKs/2ot8rZrjBiFXk41xayb6pRgBfnQwtOZWmMvgvTtTBhEg9a6AmVkD1BsF9i
RhIBQTD2Eq8ewAQxrG27El4bwlLKudlMaXqsMWsuYt0Q1Ay11nNHlOIwoivSHimdatfVT3plvgda
kqC7Yn9WNX1xlT4jipThPbtRWu/1qCv01lNZlgByyGCSaqx2IsfdVCrkf0vz2XD54ss11JWeaPGf
yTU+zKj+6RJN22VzFEQrnNFL9THdC1tulMA4Ot1o75qiGo+o78ZjzbToMSvp//lJbZWPtCm6ObyH
goIyxrnpo2xnW+lPSw9kpaojVzoxucRhsE2F07rQ05YbD83AsaTu5IcYy6Vhf9n+066nvxTplLtL
T5GIHe+WlBdDM6wri5bmUI0+7nnqH7+ywd92YNtWIPZwbPVVsUZl4x7dtiw2UifyoDkJoFg1Up9O
XFmeD215IczqlIEOOvuBOd6D5mQlpfrG9b1coprptxI2pAdK7NxOGhlRu11WNUgx0UjFAwD8boMU
I5onkkM98/LKjvKXbqf+xmqr5Aj8GClESbl2qTdczJLxS3Et7SO1u2bXpE2+lLIxzoHbx0/z90jb
atVgu3BXTjb7a/Q0OaYFMCi7VjZ6K6ntukhmO3mIZrjmmNYNXU2X75JtxXyrYAmHdv2fnab5guqo
85yZmSsnDdBpNXR77VGDSdLcyVfKW0FsbzFlbnVVujpdtgCpfbTA/+kKZhbdMD4CXddo4Kj9rZOr
ibbHTpNkMivMZ7/snuV6F+sPBkIW2py+K2Ohec/JxsTg4zz2mE5WlyU1uPOUv/VTbnyaia1szeDI
Tdu9suUC820V3TrJHl2gDavQd12w2IG+i4FSEsbTJxhMtrUThbz6Rp2twpEEVF8F1uck1hkb4Atx
WnTzhghWVR9P74VM6D5lo4btcO5NAYNI+YXcDWnnpM4YtAgJBk/peG/cik6MUXyLyNUfNXpt8q0M
M6vw1HMWCtR6Wv2aito5jWO31sxIvwp9cL2u6m+6Qd2trLpfTFNbd1NprTu7ikPnj+UlBG65TGmv
7/35baIOe02kOT3iWKxyX7c/XGbhKOA35UqDFbaI3CR8TtxwL3rqX8txCJ99S9O7E4AtaiYPznQ7
w4VKsOumVf6vgLoo2cvK/K2nxmoCmv0XUAQBbGtBiiW9uWagvxNfNkw6GJHd6jdZtN7YwIxuLAo9
1ZpaifkDRhaBTzBM9BvUeYrXkNesjKfNkLUZzTVXflRFp3hW1Bp0qDN3187cVphkyB1SbXxoBTVQ
Y7IdXENdjUF6Gh9CdU6NoXJ7qECqWHP/Kcq7ZhUloqQD3GnkuJUtfuP2TPs22VRsvnEjwtmM2nua
iPrZZMK4DYq+wVVn87my2qNAQ++RtQNcCgL8nPcjYY2oZKU8yge7g4ovpOi29MDNYzP0P6xT4iV8
1mxX5WP8kLXvRTAcWEoGP2ZIsqsGlXamT5GYdH7hJvV3LdTTS1sbgLP/NjagmUn+AewKcMBq/LtV
afe6bWM4sv7A0iIXazWV+dVAi7Z2KQ9dDXR46+LJPlDdNW5XIezWV0xWRD9DM95aAr9erRp/u4oa
1aQRjO3IKVXp1WI55YWiUI9aZrprrKrWxtCcnSOD6I1lG6SgudxszPixuKt382DJzh2Tu0YEZ+sL
+sSu3otlxkg+vlOBsQN6w6lOWmSAzJf4jG5TevYfqLvSs66F02PsHMVrjWJGE7b5p6/CGeHbfzSy
Bsexoygbzckt/s2Y2FXDWCUEOo811CnKhtlvkjThL2njALBJoWxCZ6KZ4eRkSOGsv1M2rdGbhOU+
LdX62FiiXpSJdh7oPex8t6dAK3sQp2E2nkWsGuvIsAgGx01KYSuJ+GBpJV7dMu3g8/W8TKluWxBW
W001vMQwMfRPI8kNsBcmsYVgEw2R4034TVESFkdN9ffgv1IiGzr1sQSPUlzmDzEhzoq7bk1pRwPS
n8UEj3tnFzG6K8IpfQ+7c0ZddM37YJ5T7MCLujGPZqlpl9rB51xZ7I1Jb1AOHEIF6qctd5ZLW7Ew
Omow005UobJT5wgOX616Ddcw2chiafWt+miJYV6LcFTpALaLSgzlNXBCEgBtkazcbGBi3sz0VSPN
cNNb+tnVk2ZXcydcqiwyjkZhXVO83kHXP0PIWBvQqvWCOglFqkxx35rpI3fd8i1x6nVgGuoiRV3h
DdwTn4i6sAjFyyxMuP2VvXlMMunsGO5IaHmO/ioRo7xw+cZaGl9SrNcHR6nVIykBACPil0nn89CO
xm4a5PAMlOrDVlXzbsn+SqjCPWWBeFMpIy+saiiWfaqw4LTku07whKha0axtE5HvTCB8Heq6uWXa
TyV0hmRNq7sqSaCxL0LIljjDL70w7aPucG2D39SvDSZtb2qV0wbv6j0R2RLQwchVTTW9iIFdz+jV
/o6zcFXgNaNn1N5UguBsw9uaKdoU4bJbdDszNSekCT0hKNnLc9NeQ7ZZlNGDeRPl9/eqye3tkBnO
Mg92+N+qX33Wf8e61u6bITV4tq2Pgobxos6b6WHWeL7SSrAnBnqVsFoo+AuJhO/0yLEP7dJXi8aL
Izdf54T1kgoeS8es9w/Oc/xzHdcLqNMX4X/reaBcbR3gBWtcyWA6q+K60f1TY1b+plQqbSeMur/a
obLWnSq9jWRad0rfnAzykusw1NUNKOV23bojTDaQOQszTOKra3cno5W41h2SN2mLHghk4YZ3i2wB
bt0yW786G1MNP81x/sQmoaYIW+2x1t8cHUunEge0IewxPlCDu7RxYm5iWy7x8f5NHbO6D9FQ37P0
OeqWXAd6VME2bSuvbxOwuKr6jbmjXgojSPZRUQ/bfiz+H3Nn0ty2kq7pv9LRe1QkgEQCWPRdcB5E
ihosS94gPGKeZ/z6fsBz+pZNn2tF7bqqgkVQtgUCicwv3+8dPhMJPRxK7ItgyvRibhqoXadYrHSp
ed7CBkNaFkhnz7Yhn1N9TPclnLIdBp6fQ5UO5+uLZCrae/QPwqxwvmLHp7yERWUa2fLX7sHuCgfk
OC73SV52K/Ti7lYm/imE54/3io5Foe5Ou8QHosv64RVZwCcJ1/9yfZkCrVkPqqDH037iWwQXfN2C
y/Vd0J/7EH9lwEn3oAOVvugMefxUO57PrLU2yiKkVGaiXXhj6Mwb3JyyNUfpUePeWQ/+RdS++4jx
j7WQWGDwGGRha82ElKfrszHOv5CtSbQKQF5WRhCLOw+S8ioLMbEwqBIrO2dPUPVYG8ry3mh7bdun
GcEhfdueNfyyt92Yt7RWWOt88peaF0eUTLefCgEnhabI9J3KsNuIztSPHeZIUJd5N0WpCUYVg6Sl
NnITzDlIaR7sN9JrgsNAygMd+fG+NjB7qqZiIpW8TLCfklu24N6pNTIPQVejsPQ7MuYLKJKYJobW
RVWNdcHTYdur4lNXfsS5t3msDQuHvVx/QFvCtj2nZPVD9wT1BhRQdy6Es4jHuHbvegiLWN1unIwW
e5uV/sc+YKIJiHB/M8L2Ic311TBO7Qvej0h89KJmUYGN4XrGOh4LZ9Wih30dveJr4I6Ygrk13Nim
cPFzRkBE+Gq3BxyFAqEqa9OMZXLMLK4emoPyYjIJp2Nv/LAkeStajV1gDT9WOD0ow2iVQO+Z9UVW
MChkEo2vbUFk8EDB92z1ebMCZEoeMGGIN/nU4rpeeMku9FR8jM1pOthGREIZi+MJTuTARioPLimc
BiOHQgoddW8kIn/EeZU9/jBEX7G3OmdTJV6yNNM2Xlwk+6jNtcc+Ih5kGsLoqwcT3SWH/EOZiXob
sZ3eGVllPMmKKKb5n9DH+sUdI1I5rE5tLWvC8G90muck6T5d/0Dv+qDLT0Xeqvs+S8snCHX7LMrd
jxhtINKPEmJWksj7OLQeXXwj7A/Xn471tGmqIHo2Ud5eSlW8XT+m1eJuY2HCnMQs9aNREltDwWjf
XX9akB4U2PVHsDxxavKxX4zzn8otlsxMoSZR86Okp+NzrBXp3pBhCwWFw6QY+rNS9uP1KJurTWGs
Dc/ynrI+fAubRj9iyRpsMhEWqxo6ZrgMeod5EIv5led63YPeULrPVqrLMTWw+y497aQZrksWY1N8
9b912OR/qY0hJuDPR5TsySxbBQjlTp5jE/RSTJee7IMLmHy0NSS+qSorBLIiv4e9UcdyMUjPv7fc
ytmaeT4nLnIYBUMGmGcRCx37aJk0mg5eim56IERoHWAF/wlJEBqnrv7aUKMuHUnbv2i6HD5XYK+U
SqY1vDtFA4sXtjrYuRUbXa+Tz2H2yo0xvmSjClaNZFgJkn2ptxRwk1abX3x0kBKC5tsIGXKdRu3A
vjiZHirsGha9qaN/G5rP2dLTjegHFw65fGI3Hxpg5rXZudpdnprRMSegGS1cWx0Mr6tWg0jIWRfe
2TF8UkgdkhfVCHuJVl3zQOncPMRmvBgguN7nLsGYBnWkS00CtBMk5JRbkaWdmpJxlKIn2tZxIh+t
CmwjzaYRzmOz6IRKv3v6uh6tJ4RnM7ynU2H0UHXi7M31KVz91KBQp7J+kGOSMx1FyTGZyCpuEqxA
p2gk7cZPdihL3Zchz88V2/oHx5uiFwtFW5E1TyHiFniKFZIoozqX7JIWderh/m0Hrc5eig9FE+mr
Eex+qSTDRE7yQU9y+ZCJrD3S0UREBakkivimFfVynfTIuvS0uNN1q7i7Hl5fYDkURG664hC7pIkm
NCBRMNrNuMrd6Q0ysloUhT7cZ//9UuNEvHbNMl5hnTzeh33590+tlKrJpSGyJKvg7kpb+feLnFks
QjqAOoNjr+vIMeb9FVyW658BQAlXwgiH1fXw3z/oG90gTIgdNhGOE5DRMxClfAY3eIiglp9hM8pn
R+rOop2gj10PbWEk/IZJbq6HnkXWc921/up6mOS0SMoSr1PsOeVzMRZkdwFWsflyzGVqetEXrvCi
S4fxW0pHdBFXtf/kmcLeTkXv7QTmqQ86JiF0CVEsaJGd3TnKKS4jj2I9uRmVLy9tCC2KqiRY0pj+
+zM3R+6Lf6KzpbkeP8abAjet04Q7JN6io/ZBkyNQ1WzSfT2UNttLIhrUX4dtaReHLOafQJqjfYhx
GtwPSe4u6ZEk3ShfVYY4LJhkexKEDD2BN50Ly+/frIjULoxfsaydD8OoIEDUHj7C5RwPHbPr6vo5
wAWShM8NVMfHGtf9A4bc0RoLe/nZ8ogUz/NPItKrTRIHyV6YRfyBSLNLHhXqo45tJIHq+cnzsRZK
c5X+dVjIDjSxkGkBVBHFJMRPDwgo5bqMMWCiUxod4cSERy/I/n53/cwtLGp3dvDVmsW1OFi2L+9S
GX7KzZB2k2IGZ/fTrgj3Ns/GbC0PVj8RhmF8nabmLo/0/g1PwIc8173P5BURcWTRMAgqX1KWDO2u
UahIMIqdVpqVS+YIwZNHQ2dhdcFzX2oNfuzmXsvt+mA0hn1Kgu7IXYXdEtNntZE+HDOQKdrqnX0K
A3EfuVK+2joIcKYBHnqGpNM5W9U1aWh+HQF8EplOn43YxCTORatGxspT1bXuwUhseriGpT9FMt8q
CraDmar+jh0mNN35HQCDu9b77hN7Xe4UQpraqvrT9V353++wHyGEnqpq/gOaq+n7cdTuEtz6iX0b
NLTi41xdFsYxmz+7/kDO1M2mLaBR+RGu0VZIZMDVvv/6gorTW3c2w1rUBpIk+KWboC6Hx0KlcidH
6uMmDMfH62eljRTNkXAnWVF3te14L2oqnoSftRcAHftlWl8/tKcyv3RD+3w98lJPHeqeIE0yWbGd
VR/imv3pMHZ/v/v3Z9d3PUAtpJ/XMGrkvsPUFf3ACKm+To3d9ZAUHnOFyBCzHNN4TrVCO/SG9JAk
uKN2uB7Tad7jFV4crUg5UOAqb1HMps6pO2LDS+3MFh/u21RA0aYp4bwoezIWFWpWUYv8Q45bXZyk
xfOEzvGYBGGHp7Q7fpo/b7XvurlxaKwfIaAOx1DqqPUnNQMGk7PtPOdjVn7HItd5vPYBiqAvZkc3
wRNgZitQsmZtAyucoqQVJ/qxuLFWTLdeKjF0rDRS1jR1GGwJI9qfKWil559jdk3noarCJRyiFMDZ
FHfXl8gPdPLQmMsD9CX4DPCDcqgpktJwhbV1fqQFTuLB6GqYuWZZuCsm+X0kBWHV1pO6pICzGycN
yO2tUPvqdQVjbt7AmUDqC6FC2NwSf9jQIAsO0e6Lm2Rf0Z2432m+gTT7Lk1iVqNGHjDBbD4B2rE3
sdOK9TjW9kCtztbFCoU4tCx/sFIoX7GNYarkKtPSso5OlQFwc6twPsra2cLIvbPml6GRKHH7gueq
Q3/G/hKrN312Nr++5FO86HvNergeNdmEMncAM/NdCmfPjevPoj4WbJs/ZWoQkMudaefppngJx37n
thM/L/V0RYcpvev0bNw6AZnZk0btkA1Y6sfZ3NuRyXipg0nDHjZSy79+EMR3kNqgoJa2v86yJMXH
MpzYfPb+qY+bfG22eNbHQ/tWW9r4fSADYmQL88WlPYLEf0ofAjXkNHIzVHSdTXTl2GDT1UXmxQcc
xokPXwK2TcmyCpQ8NUaTQzwAn2p0XBkKBw0yWY3VMmjc4NLL+EvRNuaFCBIqjJQ2f06wTun6/rqp
yvzkR1m9r3V11+aCnmYd+2RJkAGXTzmEbV+VaDe8nIZ5mj+2k8mezhR4xsyHdu5fJqdC7Cbw6gLa
e+q9qnjCvTSYhfrh3k/i8onWl4dRr/YNG8Hd1BIiN/uHLqEzEUNVut297vnuouo997Mhy0fdfcEu
093liek17Gji/ti2368hAX0irV0CC3NxPaSfYF7CocwBqT196wVJgMK552Ho9WJPCvl5cNn05xRg
GKn6GCN0NZtIlXvdIzbRSOBxkdyrKe3w1GezgDLxkTNoVrRz9V3u2MVLQvwHhOx+P1qBd+jnl+u7
60s29gK+tfoM7i3PBlKKc611ydbJB5yYIYrS/4TZUr4MkxJ4cGqYR/op1FhQPYKvp+pcNW51xu6U
uAbHDvF457M6PmUZdp2iDeOj3lrRXy95WEI7UVB59FCTH1O3eAjyoXsoIREso6hP9oZe71P0jCcP
IIoN60BYVaOdHOFur0e94b90aQYn01H5Pd7wzhIugre8JkLMmcAk+8KYHv08IxT451S+m8P/+p+C
hX/+O/9Bkt/zP8YC/v+YUkw6F7lc/3NMMVnJ32Hhf86+/RzgZ/z11/4O8LPMf1kWlgoWrie2oax/
B/iZ9r/IzeO/iA6ojM2fUondfxl87LhKOtK0OYf/l0pMHKDOR4QxYWfrEMj0n6US34Z9uCQIKn45
YYAEd5r6TbCTX3mayCc/OesOzpeO9dL3WGm7tBLhDk/FqijDD6FZtEep5e3eLJmR/QEdgeaXXyYz
Nfdo1d1TTJNqUQdVs9YCN2GVrNt9j+cMNap7uurabCI7VOpOzwAOi6bG+KPTCPC285YAgJ4ds4aX
whr4RbvTGpuXNn+GD9ZsjcnMjz/dor8H9P/K2vSSh1lT/5//DfXnJuKEb227ME0skqC5+DrJiT8n
92H8LYZuxCUVWjOofI8O6ljAd+stjKkxpXyyNH3YArX620H07MUnU6P1k7QrS5Pq0ouw3xhWcG6N
WG2Z3ExiGEJjSZ18FzdDdWymOD6rSrePNhesnQEfwpCSoxM09SrtHzMASuidxnhiqpxAtEqWqoZc
PJHhgd6Zqbdoi8hgKhP1Unl2efYz6+J6hbbO4YERGDi4K8+nHiqJB9mYPuwZFqJm2TiKPKOEvOQc
ss86t1J3k9sm0eaSS9z74daZTOeZyOZxG/vZLpP1WiC4XcCb7z83sv1u5dP4kFQvGUY1a10Y9qcx
9oBXzXyrTbQ45nASvpB9SctDSnGFvamkqB70x6oq8seJdCUCGxZiNoPNJqyIso66yOodOOhX78m6
hPAqWPGoslDUaUaC6rt9zfws36lS5W+BjxqxkDv8aMVnVx93U1CIHziEYuhoACqkRnc2kRIObftK
GPOnxGitFcpTaymjPjrHuaut/jxgzNv4M9c1TWUqMgSJFFF/RXv/lPSYSbBknJDTs5kUS2U0wz6l
FHgF8jh4sqJBnfevlHVE/FgL8JbugZiEYakE4Df7RGNnyo2CP7xU0MnvHAvTR3Axb+HHiX1q+u4Y
5FhHkNkLrQ5HhzuvDpCv2/qd43XTxyHfxB5toWQyzEPaT+L+nW83RxH9HPjDt7OEoZNfIeCdKnfO
O/vp25FQH8qRQXP2ycRRjpsclA1vPYoha2iolHYeOTILLaam8/pEwScyaIqAfa5gJuSP+5HuzKaO
ZrMXf4jWQ/otipgxkqKDlD2dM7vIwZfa4K4dQjgqSO12EWZti0A5T1M6tQeqTOqFUmWb3KALWxla
e1jGYRMhqEM7UpmupJ9pjQdfgBL/+dtfZ7jbb4/s+ZqIajNB3+QwKi1VCPVc5oJkqp8U7Ga7k+gV
MkOuE7YsC9+I2jUEr5U1fHZxANshMfpQ1FFwGAdadCG3m8SvH4lp/ZWg+8vC+/M8ZdwGzXFjuNxC
ztMUS4ozT94/3ZiIBGg5ISA8e5KQiAaeCIybJrw39Dg6Y4T1yR7t/Hh9EWa/zuA5nDMzZORZOKxb
SMGfpgamXkzg4Baer7EapzrE2LxRG1sNzsqpVnaVDiSyEA/85+v6W8whJw+p3iJMylI6CP1N8CYb
FGfgbAsyRt5KYJwjhat9QHcFKpeCCzbxZBNOMJgLE8XtifuwixIH8/TKxwAML6uHjhi6s2fGBXkN
bI0yD/lDpENoWKX6X0XO/3ipr3Fcv44CKfCgISmXdXdecn+91IZhhFjskK/UZy2bKhTj6yqrQK8Q
om1ZFzLCIFq8NFqa8bgkPXZe/LHtsoGB4G+EiTpesyuYxw0YoOEikqqb53cu6O+LlhRcTU7OEK5O
jt6vp5iWeHVPUcloKKdTXk4jhSYSO6xqsAbCYOXo9yAhVpr5Fw1Ei75fegAxGAi8JxvAHNOU7O7i
Y0XE424C+1+RHRod3ThewLNKzqFnblqCdf981tfbfHthGQVkVrvog3T7ZnJp9K5NGzTaZ8saXPYb
wDZW1sUfxkOa183ZQQyWGzWu0HlysjQ6uRCwz8jdzl0Z16+mVkmYj+nnODbgaICoPARiWPsVfDS4
LWjm6NYcDQ0Pfmeyt4GD5Xau2kXUFsVeuMGHVoMbV3nj2ujaU+Bl4SFz1b6YyuZZONPKaFFSGZib
Hp02aNdTEhC9nU0GO/dwO9RTcA+xRN9Q5D+R9YOwD3oVMXst9HSVmVudGfydh976h9tMmrISuCNQ
M7q3qcImLA4vwEsD4onTHXwr1bYaxuuLaAhWfQ+rG/h6h146X3ZEW2DD1Vd3AvIqaR5fs9qsXyq7
Tzj/ZWRjVmb6lv5SVkZGV5r4eqeu+71udWLlG96rm07E7jGiS/hQpwE9QeiV46lLK6iQuvzR6kZ6
P2A/EHS1c1cl8Ir7oMqPoMvZAttUk+bH0G91LJqWyeQMyB/IqsiM+t7umq0XYs9f6t0L8XHNnR6l
AibOo1MfO63FRlD03Q7D6/yd6/cP87lUypSO7SpYJoy8Xx+Tsci8SJKfddbq/qVoW3MTIaM75mb7
CTnl6IvmInqBQYrT37lZv3EtckmJGoUH0eDShXN6LdSemPf/OIqYWl/ZloU1DFg14Xo3ZyYwhEDr
EA3nOkWHMKSDue0znoMKAx0lgDOi1qLLrPdfRKzMpZV6yZLkum5fO0O/hkGx8CC8bGLb+/rnh9Qw
bsKIHfJdLULGTZZ/1gZd3pxap5tQ60ijOocVVC5XlWgnjLdggikAzt3Q1Ar0Xdma04IpCAWuhASn
4N1omqetMtfBV4L/lxIWSekNfCLCVRmo2V5P+2D5Yt9RHqNSHhe9VfaHWi8eB6NmWZ3abKPcQIe8
NaWLqoqsTdWJBNvBHi1Ey0CNE6FjGdGaBy/Un2YMdmdS99ZQxhiT7E92QY+rpjbE2TFKyqPC05Bs
B7SjVWDqZ7o6lo3tESIec9XCE1p6XvJxxC0H00TIM66PdYD0xR3OLEjKfGp5VYkPpZ6QgxxoB+n1
cGnLnmiEb9UsQS262Nx6o+0t4Qih8tS8o2871RqPqI2uKtzfSxzzyBBD7GIflajVwkjCr1LgtI4J
KRv5cdhiAxFsPCtbIerF2d8JXjQnc5dGbwLGxqm/RHLyVa8JCyH4QN7Lotwahmlv+PruoS4/e/N0
SM8hXWDNMVBO96tKWtii0ga6fi0ZcvHtVKltPcYfjCwkf67RHhIooCtXBQ7tXjykIrt4pfsSb4h7
fDL8vFkmIsViqxAPSYIyCu3Jkh7ZuC0E+eUlJu240Q00rsFsjrWhHXX+pbiqzC27S2+Z57tYyKUw
3GDNfrPcpx0dTd17m3RrPMOz+CYCdYIF9+U6qJwATX/maqz5jYRo/OjGbXEvxYg/FZE8m0IOIEFe
kC4pEhXaeqTugL67xjDPtbKGvetG97DwKkjudXzIpbNsq7DbFt7Y7Lz+2UPvtmmQGu+rPEbBVX2G
GB7AcWiGTWQUGT4xQ7cCXSPseTD1tTaRsaHB9w8t+SEjrrhpEvU4dB96IaJHaCbLUhoLPTOLuzD0
iUeMNfsQmk1PIo/U90kMZt0MfbaiWuvWYkBujeAcc5JhYDPTKdxKk5wW9qQoghtrJdompvT/EZiE
XvURjnfUUTbUi0IukF8NC8+ZkIdU4cED5ybQSxKZHNXBwg1jf+9Du8aKqN3UAQ4oJS1YKLPII3tY
lWQNJvZaM41yAeWx2GMYpIeG+aAVpXEkl23DGNW2Dab520gWESJYaZziqF8XqRvv+hGKQMdkRJJI
n2xYDXuRBO8UBnNZ/VNdcJ1xdEMYktpb6ra6qW1x/QsydnuK7QFRmtGQ/nBGUa3KGpraO7Pbze7t
71/FauqQF4xF0E3hpGkac7EsFTrEBpJ4li8y4RHOG2MwSY8KHrci4Cixum3d6OWq7pim5BPa2BJr
A0Uc6bOIUm9vdqa2VZ6x660fQ5Qe4HbKd7LB9d9PlR2IO58nDotY1dxclTBr666zw/GMc+rObyt5
QcW508jAPSX18ClhF3xGBfeVgWUvTBG8sxDov98VA90nua+cBsDU7RLVpZHVMr+5Z7ec9iL30qcx
DrZBTKOAJ2NYImXoZ4d7a9mJsdzN26FFoatt1RE3zzZSX1n+wQ7d967LvP78OlpoiLIsWQADrOy3
ta+oJ9PzzWY8B5Uotph4ruJq/GBZ0b2sQQg6YJy1lmn1wvEVfXEF5wI3tkdbps47+5rrJbg9FVu3
TSAzUsBd52Y05bk1lPg4jBTMRbqi2NK2RRLD1ioi+56EnUOiDOfB0KpnY0RvBAZCzFsxHHusxd4J
6/3H4eKo60UBXWf7/mut4+lB6DgNw0WT0bCJxU6pgr6SLT/Rtv8RhNWPNCibRRDb4yYP9HcerCtM
dnspgCiFEMoARbsFD80hqHvHgGGLc5OAZVbet2G/s7BJdPBjOsdFTvfqC7g7jnwiQgSrTYegNr96
fvPubfl95ErESeZM7QAAN26fHHyyPWx+XPSUcNsAkpxuWVOvjmN9l482FLa8XTdQ9wZkiCsSPO8h
smOFbwr9ZJkLbAoxP7L6tz9PPbfFKFMPZ+XYtuCJEg7ih19vEOF/RhiU+nS22/x+ELqx9aS9iQZN
wCkbsDmcMAfqgg+ZKXNoSO5MBS5Y4F2NNpnxHYjS3nVeFa3MzvPeQT6MGeW8uX2OCYXJcIUJsnVb
Kbs03SiD5ASLOPNp+UQfEFnTLffMcRfA4wwEjbouIuc8ZTUG8c1WXWUgHBp6DMamTuzjKiVSxXPS
Q1PQg8pCuXK7JiJb0y8hCGBvS5kzaoF1cPO8fm/P/g+TAhWrRNoAfg10c4Ndx8SDxcHgTWfLCcNt
QndzkQvvc5xjlolLBe6LaYgIkS44+mKE4qBYWCWeWmxB35sU/mn0WXPct2UZAP23p9ITTR7LvBJn
PKTHvfJitAZQggBrASrnRmLddv5WtTj5FNMhjVBSeDZ8FJnp4yZFFtqFpnpUnXoH2/uHCR1znXk5
cTk1Uxg3A3CoofSQdqb/dY3wBo6fVRafuO2wnvBHWiFnf7bB+y7YWC+TQsNBvdSGZS3vrVI2LwGV
PsLN9vLnB2P+tbdDj/nT5elgTjfkzcTVFYGMYr2fzqUVZPjC6J90sgs3seW/ddjObb20XI35+N6E
+fs2R85Tg06/xTIlDYBfH0cXD7piCBv03wGmAH2LnnhCafOY1tkFCpq3DiyIbWPukFloPf35K99C
TPNc4Fr8x7bYZeE9dLNwTLGXDSE69LPf+hThdbZOIaTiVB8tC6leva4ctkYI2O71h6IJ6SVqwZbi
OLEwbckN83WMnQ+ujxGaGM0P75zcPxQeLjMByINwbQEK9uuV8Qe7datiEGcRic8iKPyNPEhlYRSv
uouVe/sOd66dNNqCoWyqd4pBOT+qv44HRoFLW0uYjNbfFtW2DLvUNhvjHJdDfxkju4HMO65zbCTv
U9g8K8v2LrpS+oOIM/GY9uld2YpkP6seN2ahhccoyJ6syXEBkvNwvCtluFV9TN+KjR6OId5haIpt
4FXNBb9+40Sg4Lo/tShxz6NHAmGYnHx1RlAvNnYt9A0VMTUwbi64N1l4Gg4WTBcwqgeBkg4R9qB2
/mAWyzJ2QtyrYeHgg0TBH2F6ChX8Tsszoj75V9+5T7/P2RZ3R8F3seHdO7cFWoxISO8wFDoD4lqH
Wk6voW+uKVWDRzk62pI9Y7jzExIhMPrC8F8N4cH0hk2JXe7BhFe2eOeEfp+ELSpqToreATWrmB+5
nzDqVPnF5OqtcS7saLyXUXH0IDkhDm9g90qc45qvJFjBqm58CILlehwgMk9hW743Bd/gZjxeQCv0
RBWkLKjrtzNdSpLEUEaxedYb87Unj+YAF9Tadchip4R6EB+Gr4U5ePBn1biP2Y7ZSf/w56th/f4Y
8YBTCtk0Zg3wp5tnPKCbiv94Ls8NCtGDgCx/p2suHEeXfhAKtj1kGlZMGaMJ8pTzqlshaoYxPMbZ
VEDViqFPh89lVC1LQ7nH1qPShofar3mTLbUOAa9rajyDibXu0EDjCYood6+bbXsktPQjDdqlhP8b
MwHe1Wj4V4EhUctb+p3yHGQ9lvwoo/Y0ocYmT8cG8UzUAru0ZOlE/j3aObFv4Dkc5GC0nD/dS9ce
vrleKJ6DHNVKhcn7rvfi9+7ePw0jC9X2TPOzfu+wudiFl3bqS5LYfUjtHuHKfl4c+9HcSAcJH8Je
R1TTa7o1Wx+zbM52pwB393++gVec/2YiQqFKy4V2n0lP7maF0Fo7xfi4swCBCm8xDl60K1r9O3be
m1LZx64sxCUWg7MoavMHT0YLY1MD+7EAE52ahOpFYcGLN0oXF/oyfMMIV1+PFVI0ess46ETeuIrs
LlvhWjCdugaRId6s3EvkK2mPk3mcTLuqMdo94lT8p1pgKFz5hmUfdi+py2RjwyJdFy5POLh+9959
mBfeX7+/a7A/4RlCW2Xrt+hzBFm1N9POPCcFXJcWtFalpbnC4aTeNeyVpSxXjZm4NMSWgco/Yx1h
rbJqsu8cPEq7d2aX35YFym/HxMCLG+LSmptHzU+Ti23g/eNYY37vYlxAT0ULaVrkxOBYYb41Rtxg
/nz7f8dB51+oZmqFwf+sW1QiKItugIKe38fuUy+69km38O4ap72piKuIXW5GXbT3Pb0tcC+xYSFN
Tomo93FSRrtODylmjOjUwD+kodnGuO/iRFiZdbH1LevNai0Q1s7GXKVb1W7G0lQ2j0mDzt1Q5Q7a
RL9sGSK7P38t/be7SuVHO4FaCwm5bV5Lk5+uo6xMdhwDbiwWhIbA+KLsEWp4YBBuIxZeCP8v+eoX
9QDvH4NWBa3M+NwHGabR492fT+W3CkzqlqlgtlC4uzq7+V/vqGGFjh4y+Z6tuD0DfOPiYEdQQ6Ge
7KvhhW66v88a/REHwOKd7eptRxJUhRFkc3/nPFtbWfPa+tNVEJUe9ZPTOWf60N9F7q9MTwbfZN9t
pYsZvtS+dCGleoWNR1PHq6FBZUaKxcJC+s4TSl5LaAb1xrC9Oc8UlXxbTlus5spN7TnvbM7Ub0Of
k7XYSuiSFjDy2puVBOAh1TwYCee49apNTa91kU5Dvu2S5rWmgwkeBJTL1hp9D16LWLVn91mj3GVB
Lw6FG5tbTFEWXO/iLMlXgh7n3Nl4JZUamaLwmRGeoVsRai5HJXwbcUpN9Ki5572WGlFraJTthXIr
SCVJ9w3T3nA/pwltOvTjCyI1tZOS1ikS8g2H5bMLjLtK+sFGim7hS2WTUxUk0VOlr23+GvF86Uxs
dfZ4i3eryJ/CZZIlKCCkqlY+6Tx3rfWIU7U9w+bj0raTbJvVG1fX4ssYRh/jDk6dnah9DC24SA70
G8ulUn658RL1LUqaj38ep9e2/y8ToWT9plvD7pJiXZo3AxW1lBy1yPHO7Zhm65aQ28Gliw5F8UFz
IvchMnvY8b11nApH4Ob+GpA/vITP2K19rSMzIIH8oGntls7K14KJo0vluCYqI13p9BtXngBExI1K
xud0ctWqI379nQH/++ZvboQBPTuGbTHgr/yCnwb8VMK46Qmpuoxt2dLxQpfNlufOCKxPSYKbn9Oz
AZlK9O2VW9VrOczF87TwU0sdmDEamBiZj6EGTgJ/vrq/I0ecGaiDAspjxVfGXMz9dGYthgtT4eXV
Zaj1RWqyosOcFSsBgl8X8JFtUW8ClaZrUNhpReF9oCJm+jLUo5ia/3jVZ52HqGDN/Dzu+W+ngyF2
hAXl1F/wph3wtvDd+5EllxQnsBjsj506hJYWfhqB9HbYFxCGZAe0T4ZCbVvPHumuE8NQE/N0tAIo
yR6V0851y13pD0RcZbp5Ke1uXBHJ4a70kWHsss25andri4YJ3IFlE72YWDvNIRob0Y5noTck2Bc4
BoiqP6DI1Y/VaH4h0E38p3fj+vVdwwQkwKMIOe+vd8PSjdIvEfZfbHhQC1wDMh4t2a/98Guud4iL
anCpYnwrI3qleVg4pzYlbg2dTDVOxjtnY94uEZwNFAQ1LxJCt+Hp/Xo2E/qUIRqN4ZKU/ReMPoJL
UZCZpuOVkzSHyPT1Y29aEj/3Az5EmJUxG9ILL0uyVLoVYBMxYj3aAB3HlI0tTdjkNeT3oM8+cSO0
XetP3lqfSmMDnxe6H5g3ijzNPzpT6y8CqqINnHRjAeGMlmvVkvaVf3NTZ4nl+0I0mtpUdBN2IlIP
k129+VU5vENQNG93ecBR3It5L2xBPJO3KxXcRMet0ka/aH7snbs6OcyhbbO3q7vAmudN2VW3dxIX
4gfBLssOGhyAeL+2zXa8LzL9gV7RfWUVXyy8Hw8Ub2COfmwto1ZPll4nXmSNOd+oY1aQJ9+hWE+b
POXhHwqkXy5GZO2wx/vwqwOX7/8Sdh5Lcltpt30iRMCbKVz6zMqypCYIVlOCxznw5unvSt5Ji/yj
a8IQpaCIygQOPrP32hc1f53NJLsOBlS9L84Bk+/yv09ZWEIO95xrM8VjufVHYZJuY55sZLH9+kjT
WacPgTMWDxtMPM8DSwYcix1YYRw6YCPvLDLdMG0Nx/MNm2Mpd/5a5vXLB+L3boTLcjkJdEfnPWJw
Yf++BSVSc4M2qLnPnRe4TQUCasCXNZIq6U/T0zhw9g8b3LzW2JbdUtglAjfWb0byxQdk/B8fENpK
lRc9XSWl+W/9iEDq5eKrEPf8EbcjHQwEtUeOyAhZYWyMQ56k2dEptjaoZ+CVnG8iZJGPUMPGd6xP
wAq1OhhaXQsOgey89aR4MDSghbHFleSKF7ZmRHBw2fkKBr2WDNNOznGejHlcDPPTyPDuhkImUmX1
2XiFcjG37C62rfniptf+eO750Fl56VT6qkX1/ds7Idc9+NAIxqBpEoeUQrlqHXG1tHInv69p2Z9g
RqvSfmdZr765/URT3doHofBS7lb3qGXef2A6dCz5AQ95Ds2WATvmf9+w1v95kRoajsdJyUz1t6Ny
KGcGaFsn71PmVC/zalMUEq0EEZWgN0WrWYCNhXu0GkmiF9P/qHZA/89LFxOakUauU05nWVfL3V7A
cSOC+SnbAna2CUPRlAZP9Sh4sj+3qttuYrWmfbsQmZHieQkYnAiav5sqz6nBnFLTuCenEkKU6qG8
WDnlIlNNU4xq7p2StDh0ULU/FHltN3S5rJWHJ8Mp4d8J0AHbnHGXlMZdm3jia5OYCru7QwdL/ZSc
uJ09OLm/NoMT5RO4hColyscW+ZMNnuRIQh4Co6XM/XqclqcuSb8adP35CKJKReZmWI/Xge38duO7
HijoCQXhXTodfNANUaMNJnXqWo2j6cZQNDmXmYSxCvyXACKIPJnR4sZKxRdDnT+aQqaitCw0DHTE
tKJ/rJYsc7MLL+vuZsVCnRCynzUUdp/wCvVJmM4/VI8HyKTlvU0woY+MZrx0UzDjPGICpbkjC6EI
7Uka4ZwdLZscjqlNxgsRv6jSJu0sXeNs6NMcW2NjRXPXvfcWuEArywLh5MHYZnqsrdMXM9ff1aWP
bRmbEwvohk6Twdjs34cc2iu9IVq6v49mgSfY/JTL4rKbEtWuV9XBz/UxIzqo+GGnFYfuJMwXsp5W
cGjbzmYgHcpKX8KJFE/mJKuxM5M8922DfCeT+DB/GyzcWxDyopwR1BfP4R/DdC6eYTGFLZJI/sH8
7YTWGlNU7BfHe9eg1EcPUYVpOnxmE15kA8jHRfWsuLY744xRLM5z/G2lMwR9UvSvpPJGaumeYeJd
IH1Hur5p8f8+J/5Y/HF9NFQOg0gObaSPv10fisNis1Z9vlfDIzJ0Msdo5VNEPuodx1bFvsQ+yLXp
KSutOMyMkmNtYB7AybOrFNMKR0f8VQyajJSHaOSLq3s8PP967XJ1DCeZuPOCezTE//7q22Vt3QQZ
6x0QJphTW3mmqvpPCbQsNuuh3ePpcA5wxzUo0g8JlmSDq5iInFKQNSh1ztpG6qgoOygks/KiGNdx
NL+4P/9YbuvUPS6iJvZq5kMM+VsdmBjWOuhUB/RbLfbICupHNiWA6VtuuyxVyx39Ivj7xHpeagZm
jZJ/dQl/HEJIr22dWbvHipHZ9m8Tg5n6bHU5/u7erJqRXc/OTqnhLgxGmUbKX24mPQ4h9bnQlAEn
Zk/i7dp+9DXL3C++sT/eOyYL/oc4n2U7Un3rt/sJFajB3s6x7hVpGlcyEsBxeO13087SEIwzCwda
qtCsAUEBqYpXwlGIu5AVkjO3YsSTiGOJ7BY8Y31ZFXYiTWL9Q1ob4lh3ffniYh8vwX/fXpzcbLl0
NNVMwH5/k2dyTZONwLi7TjbkaQZFifrcXsJFcZodQ2yay/pz9qrYI1clmmeg/GPmXqZElMfCQ1lH
PVPt8qxHzpxpzRdnh/H4rP59eTZbAu3RGP/adj2+9f9qPns970Zi6ByI96J/qIu/m5gZ7v1cgNes
x0/HI7umWvUjP4d+THupHxNG35ubgBexiyGQJYmQ+fKeFisrsRTfR959TL1+n0ftgh5luf/6RWtJ
W5q6oYN29yDq5VtyNqRMzkp+ace+Pg+Q488YJtMzNGbua/LzAOi/4/Ppv/iZ/yyuTCQ9tBIcexZv
sN/fYVa6NaVR2fbd3ubkiG5cCSahsBsyqp/NlsJTUcEX55B1vTRxT/R53WpBAJ70+ohrFhN45+hh
qmz6mSy395T4JH9ogF5IL/nqqfvzXqcjQK1FB8gIhjfTb9+P6/a2pxDr2c/IjtndmGevANSOoJ0C
F5QnocUO6Wm2iLdh+0EsnUJg+JIdSfpp4rq3GljOVYbtITkRNDNfCqv1bkVr/lhm3br+75vd+PMs
ZUqE9oWvhiXYHyoKMa1Gvkqp3DfLSkNnRv1MzNuB3W5JvwW1Xp/KH+rETnJxey8sCIjoDend1SH/
1NLkIwEP+G6RMT67G+j1KmE4UPZwK3X9ujToP6TrDZGddfEKs22nmtUDZPt9SgfgXij3QwPcROzo
qR2hPbDPg24zWh6+ldpUxn1HDnXjyj3OXgwidPJRRnm//9+fwR/jHEd32Ro4wE0fDhpGMf/+xljX
4JDb9PpZTJ9ThoJPME+CEkjyOVSlvGjzk2MR87yoElz8NAdVWb8Qmc7WMMm+mB9ov38hj4thbPAQ
f6NNgtf574sZCZUyawcGqKIwCSVZQr17rdR2WS0j007sp7UkQako2SKUy10jD3so98bGNtlVdJps
pcv369C2gO5WnCD5t4xC9Ytm55e25r/PIEQ3Ohf3WOZShv25x+3lmDtyHZ89p32TRkVIo0CVWpPM
tcrs0qWJc0R1T1KRR+YVfnFKe71gsJtVpNVoODAfb+dpq5s4J/fi2oNDuJa2jbTRedPXEr0zMYcV
ftSoxEPA5BoM3jp6YyA13uhIc8JJWu+Y985p1usvjCs/StRQX+lPfp9koGIkz0XXPMt9yB5+rzRA
VrSM1JrlRe070lXWrfXVorRDgoF8whYtf9SXPiDZXux6jb2f98ZQqPJn4vMGwgWCL27U3/ezvy7H
5m2OmY89o/rbvdFYSUExARfe1qcqtvQHZLMfIu8hv/BCld0LXohJBrgmyiBHlv6//37n96MN7QdC
e2aeDPRx3fwa/PzXq8dbmMgCp1xfRA43ndysU1qWUG4kobVY63yHJLJQA69Bffi9ylP7pJGG3VZF
ipc8jYA4ZPtCRwKcT1wgJsNzi4dw4aBxSabonRSDfYdBphgwmBZIpnZJwWDMNMFw13OF0JmEmYOR
l1S+k3FfhEyOqoUtn5S9+ogMDBc/ElPqsuLaLY/hWstKSyw9GuHOqw/asNwWXLqALD0REqXwH2BF
H5vuHqFKRttUAjFGhBeoak10qVUGZoklhDdiERl6+ZpbTSw7QAXJrJ42xvud0QECh8wJU4C/X932
5tTHfIrtDVhdHaGCGHaWqe6x25B1BWnuyBkSWAMTgq4glWGFc3Jvh34HK5euRCZxqiSfBozDsKpX
eaiBj391wDwKz389u5wrqIhgA/1SEv3aM/3XlwjskbBQmW4vlg6VsW9kFkLgtJkPTufZpSArC2Rf
WgYEq/m59XO3X/EeGKIEWz7LmJbKgFehnmdtbYL0i9r+/7jDbAP2O4ZzDkHj18Hz3xdnKUMGyXd7
WbKdVqhWqFF6hTaeg6rFClio2cme2U5SZ36x2rM8849PxuGtxM3k/NKE/vG0U7FnaKyt+SVTV+kb
RuG76vLmLdmZZumDhpl/wZ5qrBSm+10TCbKi5QKqHyqz5WyxDvzDVwmzeHb0vy0lzgdRU3SMrEdU
h47bNnZSS0nqEc3Ltm3Grr92JgEB9py9Sr1ckEmqmr8x/6Dakn8/pN6d1jqhZ3afaa8/a4N4XcZD
TfKNypqhgA2NvcOthw+txXQIVTuSirBCcy7jbRrHMFkAEs2j9aPDBhZNnjpHAr2xoD7FRiGaWOGg
9xsmbn5hbFpkaDwpi/mPmYNbL8T0klg8OHZ73QyuPx2lhtLPKXZF2/wju9HeMZ12oTb+5Yg+rKQ9
viH5COge7ahLqjg38aONfaaQOVEwiJ+1DyezG2CThj+nKbiWddNemEhMYWJdUpT/l6R4MJVxfk5W
aoWLa/PQSRGNSOywbpPUjZUdEc7fKsmhFf4KJ7NmYLMasyXFYgsxjEerY/JTra0NcnoRHDrMA+cE
VDljQlnzYJkAhQxPyqjUtZ2eqMVp4fMQQ6aG+UqGHbaRl6YXtU+DLHdmjZlYTUdUfaaJYbblcqT5
t95jPs3Knjzu4WLm6w+blwCUEf1lcO3qpbaxTGsKqU4ug8xuCfIOjXFSCpxHLM24f73jgGf8mH1n
2Zliq2jxeEzjNdvyDxR8y37MevfYwqELsQbmAVNWdvI20TwSY5pfK7RKNVxGq22eoWzgszB4PMrG
8deixaXf2Ek8pL0d5QcpzWSfuPMjVS7Du91q8loR/yoUMnDWx6SxNPKLVqnpLU+tv9tFcx9T9ifH
TvbD2C2vcwNgcSzIuYe3LYlcNfR4dLXFT0VrstdQCSHQxKdETB6PWXJ3u26MFjlyKfMPwfs1bFtN
CReS+tJc5SydNhk1MM74QLLqikCT03/SRt8eVHEc4LTyBlvujupsDHaFYEu9zk9ocKszpN5AMVhs
s3I/4A7t49nRCJCZGjtWZlM/ifFnMjTdrQPEQhTbZD+sjtOr4rVrMJqevPS6B462iaCzkDvBApio
eXvAg/StJXQh1NxeO+q1/RxiXs4vNuHqXlVx8SWeZMMtv+kAuura9fCBrkm00vNZhY5ebdQjfMJe
+NjA+PrAQlKrlCfNLfaZ1+kBOUtqrBheQNzREmH3Gn1zBXSQOx1+GkdT/K38K8WDEHLKtjvLCMy1
sO6W8Q8g24bsqAV+YrcSv52MT1Ox7rylAOTlaIExMazVCtJA6EkSjoOlu1TtMAWJ0KkCFPkOx0fA
DwUPqQbNI0ZYqkmwaeIAF/2tMKzNb0zsW6iRBRyG++yw+YZKGzIvJC7YYaeKbIVF+jgA5SViMfC0
h5sIiMCBHvGpGKa9SB1j30wzuWQLSyk7rZ91Ikb9VW7loWNpKF0/bUz5AMHwpS4qyeYLSU/VqsEk
EkMXdx5KHKXT0PqVHmr8zoYYRxSkWUI1bnJbvQGARIeXJac67259Oo9n1ndveL/fbe5GuO/ON4Bn
qxxfc+45zjYqMVinbQRyCsXTqJghvB09VmfbeHHAsbvsqQ6/kDaqCoVmUcNadbPINdYOwVL20eYo
WBWTU6eAvpRJa4fItMOcGuOQvNZgq27LtO/Ltr6QQBnlMzHLSbHZ8dav3/ACtUtskaXo41XBzz7o
cWbIl9IR9S5t/84BVgemiYEwUdBqjYyIG0PIqNsonyYwFrvVfYjm3HHHPfn4Vz9A7MPgToJ0Ww76
Nh1thrOpwzsSSRPa280DRl7iPaTEMAvFihqMvgaI3P24yDlsSzOgIQ4q0inD2f2ODHD1yX57eL9b
L4ZNtSvb8XvqIa6QA83cUphHBwOP37f1GEHZw6iSNRHSgSlQmG773twZlznD50kCLzY2DfULwXoc
QeS47QByxYskBsglcIZ7CesRXX5PycwY2hFqSyCCy4OjGgNWNoc4lXZs9y4JQeQ9eTIUTkDuZROA
QwcVSlIW+kPca1SZfXNMrKHcFUmf8KnLQM4zhwfdACwj668s59TJSIPL++Wca91JYe+y57A4Fw1d
hUsOESt6hMhZMzxQfZCqOJK3oE8FUBiFjFTlgSg1GghRdrLTS+/DWOdqv5ndLYM1METwhNfjWCXz
IW3ArRlFySSWX2yK/1ARRRJoViYvoPglqav8Ew19hRLBKyOdM8JfqrqPK8XVb79+UddxjD2YMWzR
Fe+MQnJnrRuhgf0I1F8btONg997rIKHxU7uRrzepsf3gI6j2zI/nDeOJUx2I6ZYcS9PgFTx4w4sn
3ahnlLPvGsBfcgTQRUqGFXttk55GdjGI/arHOeLFZe3+UHVFPeVqzast5VYwsK0aWEGpXPNLIW0s
ssV0+vVLZ0PZL0R62CrPPQ7JbF9tAqhb8FN8KGya4WI/j1neRnORgG2nm7kbylPfOvdEcdVvs6w/
7WEy37KheppqfUe2RXNlLm+mE8ZbF4ynprgGgTv8oq4g6re161h6Zx9qnvb3VvTkYDfABz3wqqYc
TqnnjDd4EysxruYQtTBXgpmW4wRO/qXXkgAybnoC99VxA/RocX3RNwPWBWjcXfcp2/XhwOCnLUTL
/hzdQ6zr03cx1hsvTQsCqnB2wlOHIFPc6V6snEmi7Pu9pS1O3GJw9sk70Z5GK63PdEnQn43kOJbr
CkZR8CSq3VGaKNRQKL4uPdToKut48ntK6aUmlgOeiG5nELHddgvBhGVhMjBJxJqe8Kpt2UdM4w8i
Q1yMoGSD6iVxTIXGKZipbGGg8SNY2/wS4MB1pM8IHuq10+oavEk6V0RkUSFb4qffi2RQ8KKa7mkC
t75bG5lE4hHEazuPYSJZnz0RdpaaG+CMsDYaWcsBZtBprs46IwaZP5cmWy5r/4gxyGeQ+J433BZz
z1x2/ra4XXrSVOkEy0CVPBT5JTeU+TZNJeL86kkHdB46xbTytJvuEyrw6oI2KkbTaZ1ILrNOUPnm
QBSW5ouxagNnIFFtlnR9q/OzcDbsfCRxeJ1CMunqxGuZk21bGX5eNJtvFUMeq+1K1tso7aPbKGUo
LbeAtgbMuR1+4dFYVUxiXzfwhkZXkKGlg7Cko5t5QQG1nKCCXDLSonabmHq/pwO7OkP3yNBgElMn
HwgbUhbXhgGBMzcvmWmVOwJ5ngzhxD3GR3ynaqWGUGUAFLWOE4t89kJpZzVHxvRSNQukmaqp93rX
RkQXnLp8820p5iM58N7JkctHOY7DjsJpOjdEK+FRU2+qWMsdCJI8tNoueS6Wfjd5s3aZ0x45X6GS
TlRM9tPEs/mEFx3p3IY+C9aViGzqhpfWGLMnsq0ZkJLbU9uqAr6gqQN9JE+60ZIJInxXvvBdVa86
BUWd8AFKM33N7aR/KvUM3r/eXU1mxTuR5ms8lLn5vnUUQxjP67yGm5VP1Yn73rf7FaH3KAWalB0K
2+HYV8nnsA7uvSGgekO6ecty4zjo2xyr64LDKbGxTWut28EYpZqdAOthDmwDdWynF20dlas35McV
Fq/am82NXCPnrpkDYwHDDI1CQcySmTcxCe1a2GgN6vERR6VU26taKvCOJaER2eO3Quu9k2X3wv/1
X6snb/TM2zjIJ1UU5lvSCutW1M391+8Wgldvk6r8/991nYXqAA7vHmsEkRbZ/FqPGrUlIT94HrL7
OozzK9RvyZ30gpauO7nVNL4NZk4E7kppSzGkXwgNe7UekNOyzCg1LboVVU0YOqy0JGmt4YAsAaDY
2sKBnmTyo7Wc2hdv5WS0V3woPBlmugxxsxj5FjbFNhzAUdYXQgXBvNj4PIhXQyPMMo6sTlxwYOgT
wh8N3WjDVm9xuuqO/Va0W9CMn4suFSJKGhkV6PgCb6GNmOtNv28kePjIC5OwMLs2sEzhXGhYoDHa
AsjsZj076mC/tqnoYkIFjoBHlcib++Kv2pt3beNsO2PASjGNYrrOCwlPQq1NmNHq9CRzOT0N5siP
FrEFS5+NhXxMMKIG2M08pslr73nrkL6XVubfJROuvpDxMkz5Fd1oYKrV/AnOAwTn1Ku+qahOLMcq
v9d586MtU3XfIg6KSZtcsKMn9XVWB/eSTpj6xlw+A2wfj4SNEr7lruLovZAsiTCmScprhsvIXyRt
qwIMixq8NIKt6Mwn0/tEB2i9GVVqv2jUeaVNwGtXdgSi8XRTwxjv8CFIc+826IlZy//GcTA+uq6C
iT9hY4oL8cLZUu69DoFEtxEJMs13ltvlkQVldSVP+qwK86iBdrttpvEuVWV+6SQCKK34mWCf98nM
6ImVc5ThvZPud70r172tUOpsKyzHIdNOUCW0i2Q5ddpEdmAZZ+w4Etwo75TpohVU8aR3RjM7fYbI
INO8HuzJyO5E5MqNv1l/+P3TOGm7iz5YoFD53qPc87YPRt33VO3Lz7QDwIMjwKAvuuAeHfaLbnBg
1DwG66TyB+s02ecl8U0JW0eD9KjlQaGB6J+T7jb0J2pXKACFzo2zzfO5hCbhjzCWYgVqgLrlzrlP
1/nq9VbJlw6NwbSn8+DO2jckunaI7PoMPQ6w9mBO+8bq2qNakwO3Khq5DuoGn23rqjsJD1E2MnVc
5gu5T8Ue/pt3I2ts9JnWET9lDLxZGme5sAPTonTTqMlE9lZmxvATX9+BSEl5c722IkmJVs/Mtj4k
C1wEI65T/jZnCnITjnppec/26q6xx1F4z/NcCYTneBdTIGbhtRwpg2l8JEgnTubaIqzJ89iVW/Jt
aewIQjxUjjarQNoPPfLhojjXLHpeCwDI5Va+VqBTX9mvNU39g9effcoMBbyxNVQ+kc7doWqAjguO
xKRzLk4rwubxYrWqjJd1XjKUEjGueHnnz2KO1B0eArZ0Z4Q2lH8W/Nla7y5O09M0GpHeH9irOTfI
gOjCOm9HCAjDBgllxLQWlRVbnxD112XXPn/EctnYbId0+9up2s/Sqm5pO7cUWTLj/9AafoEg6yOt
1AMlj8uyvW7P1CWfYmkYCbV9HSDQJg9+BJExTt4bJWEfSuSsIR6Ozyrx+m/d+OSmDCUZeAwICqBZ
UfZMobUq+mEyqnNWiyfds5NbM6pxs3HHJrMoD5VG2ZtuNY5fMCsrdkyP0NuVP7Yb0jIDArn05yYr
4knaxt1WT1ySe3UyYZ6Xdgn7zLznWgkwvlHJwKH1zjd6k9olEJeycvvQko6Ej5yo9qbMYyTY07XL
VfHYOqonOTRnoiH77y5wxiYjJAXUanHFIWT7lmDPPfDB4wHSi1PnDCHAIXBQ1fbu5ST5Zo0yHK2+
qeO1pqwjZ6gLNgJ7aMnajgeX62ksdziMgoNWVtuJHspPeG0HEwfcGa9hrTF5RiLxuaoKfAq933a6
RlU5zzaBs5ruBaOha742qtmZeIoxSDFPRlbjZEfTNarXEmois8r6FV2Rt9NFl34kdr1r0vk8CUfC
RNa2PfkkPwp609DmQTxlFIkHFP8/J217ommyDmWa3edodPr8xp493acobjXi2fx6mC6JPafHYpyC
ZVTdI8eIFpHk91ojwJlztUdn7KmRaYpDt23uOclWK3JALwdE5IlDn+cndnkG1m4OT+eIbqF6EqVF
QIOtMEiryMnLKxaNhElQXniDUp9HMNwnl9mmhafsae6t4jJ2xfBiCkBFldtoJ6tqb4qjmgfNEU9u
28uzIt0T3dl8WcXcvoisTiL56enJsFs723x9BEEspF/9kOK9wMt55fGD5a/0Byyxm5/jCAqLrrKC
Ldm4IAYeB5NVjSjy7NtUyWNaeuULL4vnRB+SfbV0yW5pkjqiggQEVNYWB7v6/dc7JzWzM8fabvWW
4VKhljyarCCH/q8kd3FjI8Vh+W6mkYnm9qhsBxMUP+45CjFNKdC5ET4ezF52W2X1Y+uIDrWMMQ2I
Y5oiPBq8s92WjWH6zXBW7YWYhmlnt9NeHe08gogvvjPC+PlInQtNvC6hJavsBf+IiLxsdGHpPFCQ
Vtk9yZQ7xDVzEgVTuBpzXRNiAs+NzGB7PaXZYtw1Ogj3dVgIYy65vYOEOCByWQz91mJk3qmFWcU6
qCVIHDbSTvZHwoi1EfOaOjSnchpvva6NodelBh1D8fCoKh6+jnx9orbPmdMdMY8qx67xrCBhjBz8
+q37Q5FV8pqKGk6aYUQ4QuDa2JItEvV1RP4binEM7wDVsw3cUc0NnXVwq8yRKKPtpCjaCiuoc29M
z78X03FS4TY1PXCuDLpp4NVjf9YGNTluufvGB2/7IMnGveKF3AFdKJXlwf5JiVVfCjgDU/Wo8SJj
9USc9wUiQPrJu9V+b+exPhFu2mO7yN33eVS0i926Ffmxq3PQVy2Le0VhagaWIfDsontyTdngxcwd
sAYTYb2QEHBvzTSTa3NKrDrSFa3aj6I0L4awf8q5+WZWg/NdWcyFAJEQwpi1x6LJusMbULcozXAl
kbD302n8nixjtSfDPj0oQ9/F41oy+MFIG/QaNabyiDXYwBEF8Ppwt0glPTPikDsg5HBEc8sIu6Us
Q8oP6NVIxMIEd2e1eoEybOLmzsVCNqfiBZ32ljlzfzOwHp90kiJ66a03qmM77vWRBMfKPetAs4xy
HQlaqNQba/BoTtbknFvnEcvBRcHsVdkV4PCkeueDkYdiWcPJSRS+DrEFriyM82pr+rPVKO+0ru9k
h+lHJee6mF37I2k4cOdu5GFxnxi082lqMuNQBgn9mjmmt/aen6q8NSjRVOJeHd+lg3yjE3Bug9v+
mE70e+lfk161/L0qd2vlKa+KsR0focBvK+OAzDMZbAz2fJ1yuuRmWNGrlRSccGjqfTKp9qXZRjxG
cjnPxaN6qcw8JpTQumGmrAPiiYxwnaw+dtU0R9o/amcWnSrOGBS2mkTQM72s1bXUK/EES6G8k1oc
ZEWC0mIQ0znDhHtohVYcKyQzsRAOASaOe1OHdr4Pnjbfk2zf6N3km04qP/grlQAzkIk+sbLvg0y1
A1uog1HkabAS3ng3CRQ+ZOi+d/AYv3ljKfZI70dE7/nKNGhLzwM8NYJz6uYDN5fJcmCOrITCoM4R
uMz408OOZ/4kWmPFs/6of7ppe5s1Z4mhg5mRw+P3ZnUryfBL/21gzBjlYza9P5Z7j7VYsTeKFOGM
Z9PTYWLF1Bht5Vq98gezHaoT7MkpYYqjyF9alTrXbhg/N3Y1XDy3IGkT/XnUYrxA6NQCKDfVyBbD
a+3o/We39H8xrT4QNYmhctaz59zgaCSceGSU87Nms5by9Ux98jnnWuu7ttxrAmLY0HtYnFeVpyOS
OC8YBWhFnCmtHVhiGGNaIzXqXCYDHt153VjWc802dJ+SeeC7/ZFVdaBTpFDyr0+LSN49bVMu1pR4
vpptYzS30IpQ0508l9knMhKkt6UYnifCukYtLQ4Z8ygM0bi/XOdT21xxXUUBcW6p3pN5JL7IpvSq
ZzSBCf2FLd4Ipf9p2LINlXJxzjNLojFRWQn+cNbM/Y+oCPCzkPH6xCCpEWRL39Kgv49g7SPeLsE2
Vf2JolA8G3LWQ2VwTR+9lX7LN6IbmfYR/bVUeOeq8ZhmLe3pgqmcXIk0zv6TJ6u4INGCH7hQJKoc
0CzlprMxGmtYFVvKXK8Y/VkwLEE2eZuR4zmJCocCFNjWXsiBnnxUMidpVr6j4WpNjHSLKj1zOfxM
ge1cprsEYGTI4hl/pMNDpVgLG04x35vV6SOO5gJy6oatbcnaMG0WFl9p9rPJtO2id/rJSri8dbWN
Y2nV07Wde+wdNmIbRAlAk/hFUmk3WsNMmTlVPLWZCNVJ9gewqyYl9vT3QL7CQaksK7JppyK1Wb/D
wLMkOW2sbsg47ddjDh33mbVMW3O6ANO7N0NpvJjlgQqUumwsGLS4iGtrhg2xtjTFvnQFe0DlZVta
9Pupx0mtYZtkwu8cWBagldfwpE/6Dxo+Ea+PIpixyhtTt+7mRQ5bYxQWZnZxU8P0PZF91oWu+/xf
m/0vuZbV8Qh587lKNdUvrZmdQ6ofyMPREXpPhEylqMCtvlKDgtUP4Z1d4OQGWxqt3gnRAplL6hod
f3beap4Hss//dozE2TMZaHwjLb7Nm4ZGUeOZMMkeNK5ebkaqoTSBSHGBoOgjCDTp1n0+5p3fW6nC
SzW/jsP2IjgrQxCLfUiJLS5FBgBdL9dbN5anpUiORj45Pis6gifxyT51Nd1A26vBlov6MGZGvJLA
SPVY/YW87h+zhCAPIPFgTfYFMOnw3pJTZ/atcszIZnhxcm3aG57dxmpFChulrHkiBFUL8ddd13x7
NY3xA+d9fZe9dHySmJTj1ve31lCASzpJtmOIZ12cMtCSZriUHrYgs8uT3TqYzxriRZcTfUWQe/Ta
2Y60halH6r7adDWsPLNoMxtlX2/TEEsGMjOpu4peOjtr6/DziHKfFqoSqyXOfkC7L7+qB37qf3Qm
Tmw+BvXUFjaH2DTuBT1EOMB0DBxyH7BVEp6M1MYkM/iZ6I7p1OKNV/WFoFtHQH1gMEVg+v8j6kya
5ETSLfqLMGN22BLEQMw5Z2qDpZQlZnBw5l//TqgXb9FpXV1VLSkC3L/h3nMPnld9d46K6u4jNkXx
H3o4wscbkGatZcN56dt9PvUjRMjkODFPdhu9v0wMHR85Nq+ZiEkpn8unfO6PLF6XkIAYi1Xi8uUo
Zt+2O/jX1fcPni+XTdOidSOX6j7L1r8OjhOwKV7L6u9knhK8NK8AVLIgMZTB4DXLj/Sif/pqWLZV
iikkKyfBihCxEPHxuTV4L1Q9U9CV/tEmFRobIMyitX9t2a/ekCHhFH5yS6O+WhqJGHqpzKua1Hth
OTBgy/RErra1HZkWj+mgNgLI6R6LXxL57LJZHBnNvSg/8MNdV2XnNKqYU7yeeJpxdEk817MgX9bp
MIv6r4Y//Jq1XQgbdXnSpg+jHrJ7qZHLyVb5N4abfGfOhBp3iETKefJ3XqacyOLu3Dijh1YyB7ih
q6o5khr5FQOiOLAP8UlWyVGIUgbgo53ePWLJA3AN3ofdO8yGO3Kap/LN0z6USo1obWzK5B5bzoTZ
hJTV8uARiR324GQZROj5ZdTNp/wR9aQ5gh2x+Yq0wtmuGmCZccBiToqkeIK5iDKb7wZ5YfurXLKA
8dyr7gIqlL6/dztwOAh6QQ1nmK2kGM3bYFu/+jFha5IQ46IWAU+t/EwEGYaFCykIDhULGLmc6Uhf
M7v3T1M6IZ5xsmJfPnbfTeJYz8WMeIUz9N7oOtOOWDm72gGeOTnrp1N68Y2PO+yHYV/lcXuf6U5i
Hcrp4ld9QKJfs23Rt/EG++aunIZ9Zw5ksvWow5Yu9Nzl1+qLR9IVnFBZ6eJiTGPY9uQhmPrwmpvw
WUH04yeI1z9+5byQhLShQNXPvgZs07BmGPdQgfHW8r276qDR8B3ZFHe3hd2sUxZh1s7V3WYyrgF3
iUbgx3Q2kbBH7Tb56iPzu6NPnu+pkZp+67T2lbL1zA3UnljtsZccm4D9mrxXnmVuUqW1Qe0TaC69
edvWacX9svJCPX7E5tLd4C4zDtPui7uEnVMAbiidb1TqjOFU/mLHy4g7p7R2yoXEKnJwPIbKkP1U
3GXFOD9rgOxx5Xt/E8RTm14tdmClNHAJwccH5rrke8niDncXvQCq6IAXu4lE0f4wE/1vQcr45i5Y
O6X8MHP7ebIWJzCSst94KzTLtUV50y5pdivWa8OvTqGdDowg+IAfURz1gNarN5g6t0JZd9/4Zjzs
Kp0/nAWEb/Qam43D2uxtWB7uDFBGkyrsH4gki1liRkwvmK4zIu98NduT47EY0QkSuWJBLVlMs4yC
tupvuT2K0Jy4dyYtWTYs2swzBVLJVVgt+652ymB8DCcdtljwvrvtMNdX/RF+sboL9YhFQbAqTx0Y
kGQkVbgDy4cHzpyWL+0PVeP3zymB6Y5gc0c0qtxxttZBNk/yVqQIc6ju2HcB+oXeOe1Q93M9rqzv
06kH7c+1YBSk3Fn0mAw3xy5IH6pXzHz6wa5TdyNZ/+6lsrNDXAGPFbixujm19m2e78fKLjfgeLrD
xPCVPHRX25QVzRnKimuDOCX4lxfcwlHYEnLEso1PpY/19ItCCilLw7pcH3SgBsOyH0rCErSi1oh3
FN3OJQRh3y3tdNEx4gdW53xwdvt7AGBPa1aorZVznjNyNl6c1LpV9kikoURDbkONeyGo/SwKGxh3
LeW7R9Qxzcqws83ZYKJulnuK3Izuu7vHTvKdEG14JzoEyjH5gtQC805xqh5k1n7mJQejN3BKdQ1J
yBLoFktLlxrPLwgihITAN0kci/4g++lxV5F13qenxk+R3UzeWTcnddZ4euNl5sT3+jjsFsR7nhEb
B8N3Ua2iCrRlJFlSXP6daGv/d/LK7OYuSLBL7IbBalTeITHpImP5ayo1+UpwpTvW080gaap3pDjz
sUILYbwI2bHakd0LtxaYK2Ovn+UhEdWRTx06I0ETuILsWmKEV+Dg4muJInQeDXW3NUK5tIzgtkE1
/M2+y4OM1yxEqBWxofdvfh/7+yGx9CNXkAj6khYDRaGQYCzGdog8/62q8+Gm1+nNmDPKu2K+iUa8
rRSLB5GyiHNL2W+tVEvCyXpm95+cF29Kzg2IErQdyPiHWCHDcwRwYWre2s2utUOyh4up5zCNXETM
m0DVdmmY5AlyaRu2TgNQ6OTRLyNoI2PGqsH0rSPWQkWb1AdWReqvkQ7sc3LGk1q8JFHR5xcCJDSk
jQ1L4Uma+6x0r61lbkesrJFQ8jLyZR//nZ6zqCLb7FJ0bzwWSlsBJ8qVwDuTIgZZ0JaYYYbEzLyC
zm+zYyXiYyW5C7x0aQ5G1y1hr8XJ2fT+wrPc9H47fvjrQ1stXoD5qVME1WV96TrU7M0KakoW5j3J
1XqaWB6AAaG1jEvHhMfCCsWwij8NHl5Q1JcsNiO9igsa98nipWme3I6U1qmMa7jFKLc0S/uxNWmH
bquzPy8YHFdFszXJu7joaY1Cd8iLrWFpHgK37KWRaj78604U6pAt53yCdMQprqal1FYmZbdxCgT2
fdOCTia14CVrEeyyzQpaFL2Ro2L3SZrdsV2a/oSRwQg1PYWdQPVx8hHjbxlusXP8t4GOVVAW899G
+t2Z395GR6F9Q/j3GALU5akqy3vpGKCNoEVvdA/U1GQuP1llyaNNtPni8cilSXxhjrTsH0GtUQLj
bk9yQaIR4C7TrnhgC5z7NIjs0HQdiG0yBrFqlG+lpINg094RXRthNr3ki4pv/idiSprKjFDHNRbQ
YisvqAv7UDI02FYqtgL60JyPkGevrpjciMHd9a3fvo/ufO6KgSLgIUTwCFcdFwRolWr5c1O5dY+m
oGqTly5etVOtiiZsSxOXQoNraMrbTaNVX41Zzbx5JNwUU68fV3QaEx11rBnJW+yImQvZkREbJICN
38AW9OtYOaC2kd/yNzA456sIjUr/JY3Z3SxVDr6RTEYn4zOlq+J2IrB5O0jvijGVoq5Cuhn75P4l
eRvOXf3Vsy+KkKVbZLvm/UFkKVWSa/0IRpmvskRkyppy33bOvlx0Z1uoSm1BNa1hYk/xnQkQQ+Ee
rk5VsVa/84xTcmbVpSRE/UjxOG5kK+1oFl57nAiRQtg7RMtjHlzag/dZFxv+1nuq1cN1yHmOK+KV
wj5P43BspA79kgvKVe5765bzURyydOjOrU4Gb5wgnjfa3LyW68qZ6l1HHTeAa6NzavreOa+xlR90
i8kuBXX9NhFX3K0bfY7naHbKPMB9UKFLafLTNCIPs/3Xspq9E6m7zSH3IPIjbQpyZi/fmllHrjGQ
J63ze0jLpAnGdfTBJRruEaXYEy2vcdPZPBre3F2s0rLOCQokE96AEMsvHEND1I+0t83CI23w8Ya2
nPSNylJvr6/L28zY6FxkIpJTfu8H37lktecdp7iVkLKWOcLqOG70bDaOS5N8ilQZp15S4hoLFaEi
FFuBQNg25E0/+cTfmqw/KKxLjGnoXsdBfK5W+tYJXQvIzOg2Ws3YeK5K79ku5KX1BvYbufzEagOD
x1I/CLM/MLfJEAedcXYyYqzEbOi3BsLqbmCsvu2muwdQ6SkBSH/tx+lkZJ3/kJdkxMq6pxGWyKnI
pBfhxLkiC1vORRmHtiKLtRspizJVdlGSmV9F66kLFWKxK9stwhjr00QKp1XAd+bBuisiK0O1zs7B
yfrdbObA/OJlNxA8uoOMND9cGt95mtgoBLInt3fyq9C9JBo96+a5nQeDsrKvLqFV0CsYPVWGc/ZH
+tShb5INSId8l7OBDqo5KU766IlDbhDMAovezGb5bNpiX2kQCeJKFPD3GHUiCQ6TdPmj6oE4xrx5
JwHMaa1toXnWwc8ITFFqfGJ0kyPtLN5W4lyjhm56w6AxiSYSB2gvcgPZv4S24rL4I4m83epL/q3c
xCFssf/WLe93ZU7Fy8iKzespUdnDt6wEDE7dFkFaptX1V0JWAFvs6ZIKM/v08jlqlYCSU8dMGlv/
0wcEeSQfhFqoeCrafL5LkzmK563F9t+PagRr6qZHHPFY8cysZrIg7GPOnpkZjBeigemvKdMhTFNT
Gdgk53y4VbwbM9IkVGLcGCaWJ7uY7spdgfpjGd1MU619Lw0fBab1ADNyapRIa9rlAmjEBOJODYoA
rzG98UXkftiuSP40bDa3lNFcrSD/E9PQDmkZClF4EVO7n8Uf1N2dRn2j3TBOaReTNBayAeutNmb+
KZ7JhnXVZO4xPn/6plG+dJX47LWhYxxRMbCwtPQ3M9U0nGO7vSn+o1OPbnvUMaHdMN7F4W1vZimy
M8up5GycSAIj434s8mOsq/mFsfyZkeEmln7znlqDc2KqfqBHoz2DVfBGzS+R7a0n3Aniycw1KjJn
Ijy9p2RfeaqDeYiRAXjssCSelaAr0BtahU2yKapahksSh44FL2w2W23rFSbJPTbSTGovNFkS8s7U
OEAV9cdw0DQQmTe18cJ3R1BPi/6T1ViH0tTVDPWMRY5Fdi2DQcwWn2f9Oetsucg2vSN/Sg6wqD7r
Bm9X7zMlEA9ytZEuA8v26lob0//GdUstNhqLmBNeHm42A0vH4LD6Fdzum3jxSOFoims5dN+OlNgF
ekbjbWyRbrNwtbYyCyh85FtptBdTTVfsDe2TOQrGeKTCgUngXGZjV+yV6140t7SP3mK8ETjY3vq5
7ZFSah+2RDuPEP7H1HrEq920HhwrGbD/QUoWOEg1v3vVclNcrBVRtJydUNWpIPq3qpEcjCjrCPqx
tUSn74UvMK32fLWrZ4BHBNs61tE3OQgWjQRajJzmdRQ+ujGJ2DFP9FPvRlNjBezYk662bma/6JdY
dp+M2hDY47c8q7TUPgqO0PIjNZT3ntjodYSxeKy7S7V19fhzTVUS0egAZhjFVZBxuxmR/q6jW0bu
fBGyC5dJqTMbqkdplPs8UxUbWVB4O8/K/osftV1dedqJkOZyUyhTbkfzMUClOz2sCyEehYEeHsGX
H432IHD5LNUhSeubi9Tq3DsVu+NVLdFqSoZ6RXqKdfTlg0OOgWYuN0S9IprE+lSz+btL3mMyDrqC
04kt0f/kEoIq6KxNFnPqJIcNH5NWhkB8DjtjNvd5ixZEaoZAMfkIKYFi8skVwjaIq9/q4Z5jEMcK
gDRptE0FuWlhikloGB2omG51OlVXKAEdlbMblcoqAWxRCIcpsb9nj/wPWjT7zC7MDdusSnaO1i9M
BJ8TzyNuEG3EqeuhQ7f2HMZVaV771Fz3nW6kgYMg9bxKI4JuCXrMVNljEtyfTPBpFUm5ZAjRgDqx
/DMXqtnRw3job3R0DR5+PN5tsO8Kz5Bbnbux+lkUGkifV9JrBv/Cqt0Oe4OpqzXx1TFMq/az6AsW
wubBKV5laz5rcIt3MHGIN6xicKUITvXU8aNZzj+taS/nEnu9qtqCFZ1hhYXCsTEOhnoZsiWabULe
pgZUio1xmG+nTYNmaoJZIcIokRwfJELuTe0T0AzcBh0rw8oAbZsZwUY9WS19bV57UIugra2JhoSx
yl9gI2bPejx9uKRSMg2z0o9kai9gxdigtytszrkc7nW7/hg+s86Z7sKZK0hzkinLS0t3UdnWlnrK
31UW3qG0t6YThugrXuZsP8ys0tTIVQAViULIlr+rpLmjh7UPbVm/4eU96IotcW86J/aOzintOLUd
k1e8lMabMC5eOhuvJp78RulTtGo9xxLZFWfAM+0hp9OG69NXQcFI55KVpr1x8k7/nbTJptJUd69r
93l95CQ3wk2u9mjdOsHDn8T2Elq86Jsmzuzjmj/WL8q+5Axnjno9+Ywmxm6vhN3c81i+kXrXneuy
xY+cDb+tMn1ToKLGcmm++7T87UpXf0bjpR/S0rhK2TLjamzz5d8khXyHQDeTZ/KfFY2VxJeTljUD
kxF5Z4kR7d9sdDYwdCDzDWPmpazD82w7LoMR2vSp4bhotCSgNosE2STC/2Wt5FFa+clzXXWsPJN0
Suo4xBvzVy685pJJcqBF3Xb7eWTO7VoKqxC3xFwl2amHIhWUXYeui2mj65K0JRwSzN1Cv2PV0M+V
x8CltIv4VJB8ZygmCnb2lCmYV4tr7hLxMWfJchOj81FQohG3Xhl7Yyr+pF5lRgUxcaGWZPM5ZenE
DIA3ZIHJ1QZmpd9NoXXnIpmzQPQJ9z55IRvPcOebpWXsN7HHhz7L5O2E8ipgBHknR6uOSj22IlK/
vMMwLs9MIOqIiDYsP/5coZbAryXYR1fmbH0AIeRjGdMD0BgaCR0TFY5fRhjigojuPzcZ3nnWp9Cx
4xhSkW/cKs6WzezWn0ZPqlMxkuVKVzryoE2flmUvF01M2Czeh6F1v0VZnE2e/+NY5iw7xtUI6tYP
IFfmF2JOmtIvzog48c072ZvM8+4Ije2xksXHbiQjvyJAg3pxdybB2heWRe42KTPghtZb6rF6Wezi
LEx+EeWAGUsYACnDOYlJWueh77FxGusxxw3FqBjMQdfPLwtMqoO27pimI8Li5teB2eEjoYPzOy49
5viVujYOGSRVUl9dxszKNENdesj75Hg2l5HCnlQU6GECdBWuXFPiSMuWemvIlfY3KUSoef15KmKw
aXJ6Igcy7v6kneZFy5hfVCw+GdQgWjVtd9viO7aI4zqbVBKBGmuJCZuPCP9jDGfVLenkSeUrYSh5
9NPHfOxpKFsiw4xSEHxMFMhg8uUvaNzCdTSjuDKrRynLbp981YOsdWNrGqYiRy3+XbZ4EJomG65j
2BT+PkPTmZCvemh7crosr3oTaPNuv+JZJ8WolPa+9b37mMCqR5xg8eV1W4TJ/OvQ2bdlyuivye9k
/iLCa3lZXL2jAVaccp7B4mch1lCbO/1gJvVPX6QdthXsmz7TTMtxmifcx6+g9q8GfrNg0UUf1Y6s
T2lSm2G14iOAks+fu24wG4MR43qQdURxts8cDX5qt351g5VE/cQtagL6+qCE7cPGxdTmcf6aQYq5
NRKGlKemZlRQsOjbidXgyyHjZTstM3YCch63jlkZ6IQRyPdTHhYV/8JMu3lSdfk9qtzeq37OSHbV
Uo5MzdktbnbKekXI8JR7OznBo3FJ99qy5ZsOmmOdcgrfF8O2yD1UaDMlbt2NjMf+3qlDH5fV1+I4
9z6zKNGM9dUEkL3PBqoCRK6gvLt4V5VpFTCH9o+NW9d3mCUXlGwU8iyicSIN4VI6yTsQhtfOpQSm
X++fdRRboED0J0keYWn2/hPee4wtaIRsBNfHWfjjhy5+m6uhva8jmzvC4p7GDqVMszqXuDd4f4CV
/jKEjCzNIvAe4tVhnpCrUHhWuzk2CYibHfuQjtkvczHb/2Iq4UET93l28XkI27iKk8No+2LrmrVp
dUi+aYvTK4BZyj9g9AWWN6PfdF7vwi1fmIW4vDWatpog2buDb9fi5A6xe8qz6t1YbTOqlezuCUW8
rzFzlK607iR+PZR9W73x1pdxcuuT0giTIbHIgAadxSELdU5F8m33FjnjYfOfuybWV22LX3qeijNV
pwki1l92eYH9uQCkbkinYY040ebZxQ3Lu3dccu3ZoGrctIqRPNjXCAXVfGqyuLq5g/ma+QoN5dz1
ATQeN3JRubMctZ+nYbaivB4WympwBD3Y100DIfMxfiCAUVbzd1rcXPZtJKOVlDvMRElHwba0svDh
g7ZfmwHGvwbpS8vyTxvp0a3JmymE0RISsS3OhNBYKE6s9aJGjbGXUBjr3NXa+c38VIB23DGjtj+I
2Fq4FxBkxAC5nvA6UYM4kJmJtME8aoutxMIVOoarh46qisP8T9H3AAw9zM3+0BV79GxD0FPio83M
Hj4cOTBinRMOJlJ5BMK+o5rZhQ89znTHGn+nmX6LB2Fv1UAUnFugjqu78mUk0edWOj5NRWcfqUbH
t3wZxmjSeKsEe5Y2041bI2J5GNhCbxAUGVvsgc0RGdt76do2j8mw0GmCq7nMXbf3jxj2tOsi4+EF
w2jFEESk3EaEmPvr9Ik5N2PzFPdPnUj8M46Z9yJO0CKkjYqY/5eXplSPyDuG8hQw4NNyvznBskoo
f+HUBXkuhxPkAXfLeETxmLt/itzUsKVk60tayMiXBu8Ij98OxVzLUAnXnAkNixERCL+6YtK/WEjC
cfgvgd9zezmPJ9srDPc0tS5Ed4WtaBCsLAOZ1MeaW4kDRq/3XuPGR9/3WZ1l7de62ixycwCGFVKq
K9UcXCVh9siEEFk2tYfbkLT0XdXIB/ME0VfpMiRRDw/Svx9clN7OYauJ7k+gv3E94jITf302RwQk
tq29ZRPBfy16hd1o+xxYBVqPhD/xzWpbcZPjMF+6h8Kw5Dsuptv//8j00txJT/vVTs3Z84eEkbrh
RTGqVrQzBh5NA98/HcxmeBCtVt9GADt5XJ1dOM5mf4kxhTKYYHm2Qj6jrF7GCx77eZcobF///tJt
pjVsDNGzscRuOsYJeSpS25WeiL/HdL3C63tKOTm+Y1sc7DaTWHXH/rRYOFyRLkI6KykSdJAtN8tk
/Wz4s9gLm2wCLAHpccr6GxQQ7l8I6md7YRhMF9KY/ZbYsnFHAOQKqo4E+Sl2XhCR3pp4QAmZIYkm
fWGeV6Rcrekdahx4p5VUks2AL+Bsuio0TFw1kgFwOwy3EXEQZVF1nKfmC7gARr960X77RGizs8ci
3Paved5XJ3TMvGRe5l/E4LE64tAKipUm2LXN4sMqg2XiQmkVQ9pCL8tnlS/elvG1FfJ1lM/2hJrX
g0whgM9CUpnT7xrnS+nlvxt3mk9LVYoXf3aoTovnJauNTZGX6p49ftSJ292hrUvnR5sbAw9h5kNh
ACwTJ5q2n+LEjdKEX8Dr0glK1PCBC9Z7/vdDuCR+dcaTjH0Wsm1dvOsjDs9uzFA61nSuhccF2tst
IrV+V6Ree7LGRe5XJgCBbsszM93mUhh6ziYXxU2VymuGLOVC6WAEvuC2QtP6lNRtgF7UPc/OqAXV
iICdZrkEgdb9nbOuO4tE4Ze3knf2snxWLbdRDsm4nX81/K9PXuPkZ60coTK5h1Vz7ZvSzQqzUFKz
Mi59hihEcGplCxnJJlveF9l3yvR7mv/DBdffScixWEF5u7UygBH5jflLldohJ+z3lvjjv1461CiA
w4TTLCwyv3zuMLhg2vTsba4rgBt976OcbrozEbe7bnXS9zGVv6X9mpPj9hQ7yCDKmg8Fp+nB6uL+
0Bild28SDlkaSMZozAqieBgYmpLQOg5O+guhUhrk7fBhtm38PE/pfVofkT2N7u+LBoqXHJCsxss6
B6rvqjOLyICMhJWRwSDfUlYXNEkfWTKPUeP1uFVMDIV8eJhGrWrrD/19EdUeGJVz8HN3Rj7OHjPR
ttYwkyKjiZeYi/6+pAucGKP6O1PBbxNPL18Go8dnC5ZuERkEYrboB3PgYvKKVLvoJgJSrxG3+bEc
tkWR/0rc+rXPUitsMQ9ESyss3EcJeu1HpeDLxEGo9mCRTVMT+gVVOi5wEriqB65YLDMCPXx+TSF2
iFinS2fwMHr9Z1zzS/ZZtjwXtTk/1yoHozFM/XGW3BPTYyRZdZO6po8GwE0fI6/S/YIAVG1YXKYn
ICXUoraZhXBCGD5DQEKBETeY+VUJGUWFIKpZ4D5+rCPb5Z7V1YZxIrx5dAu74UHNAli2LTs3/2JH
PmzyMUki3TVv/NayowE2+Vzhdtuq+b1lV3RxJss51dWIqDxtf3i947ONUHgX634WehO5oaqxeJgs
m4mugHDSLJUWarm1LXt/werKao1wPv+YyATtQZPWKlTGwPBjbF6QFHpPjEGudTuBHsCUeRSL0O+5
WXunSjjXPsM/02rtaRx5bRDFeTE6oH7XGZnctu7KgbXqzG1b74robb3LFn8RBM7zoIPXrAbN2vu9
3YD1IIg8qEcXuE1qUO2Tqn6dsWpO1AH/fkB1ObYJryqkgG6bNb11g9pYnXWtAsDxyIMxSOODQsNR
mgFy7PKxek8dvC5wchj9efphqeP0ze3c5tSkcDSKbvzj+ijxDSPWIs8ZrA3gYdw9yJcOnuYVOC6u
/YSIt8e19BGnXJx9qn0uC81uWVbiUPXuHTXdcF5Lz0C72hCGbtEyrZ2F9rAu56Dn+dhhatZOqDID
R3PN478fwCN+xpRfp6f72OY94EarN/O9G7ftdh5aZydaR27LyuhvaLjLpwHwCSWksYaZJn68R3TM
ZnR0Xq81mDXdO6Ahr98bZ+IOBUdwlCNXmEaHQCNfroRlaV+0SKzBl8EJU5670BXw3v/9SBUsLUIt
EZn2Y3zNS35LqWDiI3VbO7XNqJ26x3/795e9PXentD4mqCyiUaV7KTBdmwnAT86VG4yQKrKI0Diw
+G+3jWsuO8uv7P2ijAUTmyguOarDXitJXcqRbqSzmWwX10Uw1FHsdciohPfHlJ61E491tA2rReca
CBXq1KOeZfE7vv0wm6bkVz5yOxecAgFyk3Rf1bXzOUoaKKMi12Ohr/C0RW2FluBx0NMY/Qcb6ak/
6BNAhcSz+oMlhvUOTgSICGVDhEoiqOe0+WXOWojz1TzOOZZ0M5/r89CUhAZP7KMH9rsRDMwTotzm
1fNcRgY4jaVtdYGcXe9dAzngG5hWV8nlhsm4vHSPfUjspivKUAvCSd3jlBk0dZIq4blioh4lo/Vk
I7Q/dp4beY2039FVfzHlai5xtmwFI4UTyWM1CQ2yj4jNQmXNER8ghHswnPrpPcMlUPTxPlNt/i1m
VHgmVBQOoCtYB2NbtGsbli1MvMHV8UblZfqUzcN1raEZdK2G6BCCFxs9f3knyZMkNYA3rKULbeNN
nrXlO2QZ5E0bxaX57OhumKeu/pSUC+SNzHfDbM31a+o9JNa0hYFvlld03N8Tp8Ohnpv0SnxkHEpJ
5l829DNTcpVHzTjPO7p2WFuzlp0Hjo+x8fx9n3t/YaHMPevmkWjVOD27hP+yGGPpObfebbSNko+B
MqjM5m1trvpXY6HE6LTZOs3gKmIrrvY+SoDD2JtvbYnWgGT65mmSAyp7ZH6N4CtfMCMzuv2iEhxu
YE0C7dJaevOO/CMNByb6obBTO0TaIl9sNh5ALq3pWDctB8SYRDJXyS23vOTFZ+9MmCMy2sd0apdg
sf9ccyplEl/ta0EK+on+ZQy6bHglYcw4WnFe3L14KO4MG59TxmYbsx2HsF6GNUrwwgeLmQtMLT+t
thaXUUz2psgmLWR7Z6K8LWjxO02elwRTNRK237aRp+ehkD4B4yTekNvtXLhnyF8wf5xh+BYsIi7t
OFN5+et/pVPD4acZOaHfTE5lPu3I8c2PSHfSS9o6f+KmQq/Z1p+Z0WRsmpK/brWM4VLXM/Zf1NqK
924DxZvRrc85TKWLeR5KEnnqutjyf8bDLgsQkGBjLFcfLy4ZH+TSsbBN7SekBreKmyRa7UdPO5Bx
OInu22xSRF4PPV0zTpGlkjMkLtAl6J03wujqw9xnv7jIsy2SBWBdg2BAX+Akhj6V7CuBoQ6TsoZ1
11tJ5iiawJi8/obvA02g5YyBmaCfWMzCBBBmnJC4FVhApb3B6BLv7YqaUXndAy5IwhoUxKNQJFEz
+0XUFItLuyKgSHfSb+Wz08+YoGEKINIr4p03Ig7vl7Gmciz+EMXmBxKNW/QIUHx4qB97Pimhx4+x
fvcBZvgYE55nX7syaxIXwgv/E3qjfvgHDyMJD6/4Qd5kOVMdoS+fp6p9MVOqfI42PgqoktpksmSa
zHPBc0aICWZiTSejiGacjLPDZMCgzUu9Y7pIbYR81LxUg/vfNNfVPtNAtyw1f2QL0dE9S37YOUHa
1vMw6zL/7kGE3XZ2a1wyhvfNhd7NPOmF+EpmyOy+7Ix9QShvMOD8foeBwFY/3pVYAwIA+XyBhgt0
z8aQPfR+d1WPH//+m5+Pry1mmsgfx6jWnenK2yVfiIk7DI/05H9/VXrjuvNmj4Gwi61rWsyPOVl5
thnWrN1fYckWUMCKjFVq+VkVf8DmFIGlhPw/ys50N1ImW9e30vr+0zuY4Wh3SyfnybOzqlx/kMt2
Mc8zV38eyOrPdpZPeW/JQmSCEwggYsVa73DwKl26adu5HYILrcPchWjtuhd5p0iHNkrNmZurwUqy
E/NyWpAs0rd6Xt5ZHP70lTAQorLToZ7LnUtREoOidZn3j+i/N/0MJOGSwrl0mYAr2II0aMmchMXt
QEIHsed7RxZLM6jNm1oDnuAr6b2E1erM7rp6w50LD11GlcKhongoO1CsfajcV2Azvzd2wohhGvaX
pNMegsDYZ2nsPyZhc0V0Kd8PLWDyEGVFRxxMEky4TrKIW/ntYvpu2vq64XW/1w2v30UBA5Vp4iqi
c/q73lSTHaTTX2vTd9PHXI3LDTAuKaOM2EarWKpleBMalEogk7LlZzsnNdCEk7v0tOb2HSoW+GND
UW5I8MdJtoM0D1p5Wp0WwLpvsZ3OMQRha2EpKWydTAGfrOQ7za1ZZNKvtem7zvuadHG57dIGmdnx
ZKeFGNdao1taShRRKe9BcyhZvrPwR1iBAryIwmrY5SK8i0SdQcO0VKCMbeSDHFfdpZDjZDctGCos
NP/+/jytgTT6tRkvGFx5ivYihIu8q3Xbrfad5cnM2cwHPVOTYT61lk/FCEVBVHkgQY+iW5yL7zou
cGuwt6XX7Ly8ng8ikzfTL1VayM2FvJUzdmx5k7PdtIhcu1iFaXrb2+gS9Q0llZnvFuU6KiFTgE7e
DWPLT2uWaaAWVntgAOLWxpVtPEXecxpGI0gKbd9jHmXCWuvDajet5b5SbnJDX7iCyorOoLhTx8X0
cVo0zTA3rFLZoCDOscOhBfNuqpskiNqxE0nAR2XKgIFu7q2t0ty7BW3/egNOa0OHwVYYc3njlWEz
lGOvpEC/DNXRdZK2OrWdKzHB9hsdXF7bo5c0taU7bhdSVWxl9VskyVAqxoXCbd0ZPXrzjpys5TQ2
1lMzAwTLd6R7iNenz0ZX3CACUK9SRarBB7TQouANJ31e7qYF03DmSoUPm0rJY0KywsrmYTUqqdh6
Gs1IOeQQV1jI421sgN8D1W2txXR202J6TXzXRTksAl/gpaDzpqYKba/cvX5EJJzJYW4os2o8y6mF
E0AMAPhbYS9UHtCZ6RooYRiUw8HiJLvXuzh9nBaZN7gkOU2s4sbX4PS0jm/AtEZdhLs/vRHTZ1Nu
Zq1shKDc8mxjNMhz/f22vr6y03e66cI1VrL0dG3N+C6/XuW0Nt2t6ZaE3mAsrNrgfR5vqOGXC0fV
Kp4n3vas1niEx7ViXJNgjGJe6NxM/+nCZDx1FNPHIu7LYd72jbRivnXw04S8CMojs9ce6fVNn44P
ksNFGksf5sX44kwLbXwe/r8fYzyI5hmQJ7A2XJReGnD33Hw9dYlTM53e/AEA+CxJi3AxdaDTm+9C
CmBGMXa3huUz0uid/4xpZ7GcnsGzY07fZZRFZirM/8X0ek83cVpzSsq582nVgOwSEviUW8pP3KKU
WvZH93P6jsE2ARtCEFOEguYdF4prRjye4ys1dQBKa9O55rQjuhVt8OYZM+Nhn+fCX0+Pz/TaTgvL
q71tWAC0H3u417Z47fCmDa8f3bgJl3EO+2PaedoAauCpQyt6eepVixYRwCaA5pOUWEFn42JaO/sY
IaeCkEJ3VI0QvFXmOMupmaZTrJiy/urBXh/7X1u44a/fTf9y2nv68vUnpo+vrR/3WEmeXqmpsz37
ienj/+Sop995vaEf/U5GuXGldv1VU4nSepp2gdw8NHfT/6nMTcOr6SwA3nfN3XSWp1UZZdmZiwcv
jjYlTVCCz9n9thpY4yg97YB8QbqLtQD5O3XsKGGkcp3Tv+kdRf35tC/Oj/zY+eqbHU6/OP7A+W//
dpjpiNMBpl3/8KN/Our0A6eTnc47nC7h/Nv/zdVMJ2KnNYUqDSwD1VlXuStJZeymRRToUQW4QmGk
6/C6Et+mrxV8kLNNg6Kw2QzorY6Pa6vr8WmBHCnv+/QZaDXSX1OvcPo87dkU/9n+8a5vfm/a9fT5
w/+aYrLXQ7856LT65venz4EstGJ/2uvsVPo3v48yBpHO+6t683vT9Zwubfr2w987HXra9c1ZvFlt
X68tyrHP+tVi74/qvTmVaf8//OBp3+lkTs3yekVvTvajy3p77a8373Supm4vqfPk2wyCdr0fOuIn
GIsDKUjNJoxyKW2TYkQ/dhV3/h1Zj9zrZjiZLQoEJTfm2Enafy+sKVR0puXrpggOPiPENAaf1q1x
jJ7+7e1/uAHDybTptJeHOMxAxZVDnP759MW02+kYedj1A/I6/zmJ0/8Fsjxsbe8QYCSLCp3UcAWR
5gQw7IHa78qU4v88mb747etpj2khEsJvzalUJlj1GoMRFBCL5q6ThwhA/fiMJ+NEo44FFKBp9fQt
WDi2pdM9n/5rMLtiWGIDFO9Ov0I5cd7XOA5Ml4YjNrGJApd7RlXOWJya5e8GAuTj/2qE057T9tPl
T23l/L3rtOW0/2nLdB/eHOTNDtPqqVVff2D6r/OdBuIP+DgoefqCC5tav3Y8XvxpdVpMd2BqAySQ
2Gm62NPqaf8P/7UpVHhnOWo3r60+rZ1u2euX060IXQUn2vEGTougVEehUAgWr99Na9PO09qbn4GX
a6OkbKJGwbPypnWm03vz+Xz7a5OcP7nTntPi1IwFwNaZw/xpIY8vURaMkUhSyN481vthPr1Z05bX
BUqbPGLja3b2HRAOntnpy2mfaa02M37x9XeqKlsqwMDJEhAUV+PEox67l9Pa399NH2Hh8JBNq687
Tv+HWTRbYOr++sfXfd78DxhRYF424DyO1P69mPalxPbru48+Tjuf/ZtdZt8VIMXLwSQYVsb37HUx
fSckDAj0ukG6oTQX5sDEZTqMQ0YonNXAiX5djE7xzrLd04s1XYQ6vZpTQzRlrs9TWCmnh/bNk3h6
NNGbnaPwJ2+mN8Ca3sNpJJ8+l+SkAMMhoD2NwKlCjNyUgqyaAptt+k4fg4NpqE7iaouWZLXOx92U
8ZZKY0Q/fZzWSmQ/lrmcf3+91dPadD9Vi3mqNwCttrwUlbH6quhhj/XSwdWdZ8z97qSmh2lagwFr
/K9+H+0D0PaRBtUeWNsPSq9koGrlIAPKFHl1LEQB2TEBjBVb8RKheJSQInhy1MfgAd1YZR5DzbQu
lSF7kZCDQMYj2jYjIi20v1CpdmGeILqJTmmP3h8qv0zaIaDH4qLKy6+57dB/mrhHj4oXaZTdwLy4
jXGMWzmZvtdhtqO2kKxVasozQ8nvRXBTKUmwStxRToUqTybn5Ia8HrnKBguaUJ/rHmrOXk1Cuuxh
zhVf8kZ8E8iU6GqCFljs/0yV4EpE1dE3YHmA1gQvgKJDhl0W1Il0Hg5pgbjhGg12VCMlwKYIJgJo
+JK3xU/JjaN1Py8FtipZoDBVjAEpq023GjrEYkAi+agHgOlPomCUs0vmgVxfeO7wiEgAFJIeiIgZ
H/Ic0KIoL9GvAwxT3bbUL+bc3mKZyUAZCxUxRNTgSUBKq8Fmotwn11kefynMNJwDIiJ71wbXMgVc
4X0DY3/fiBjsrhuunR5JK7VydlpZgBwl8Rnp2aby9INlXabWovEYvrySmSXww8tQoFOvgimefwMi
C9sal4qiKm4oVCTziDzmzMlKcIOGBt4hJqmIdCYl4J+QwZBVGzZ2hZkF9MwFUPMO0BCMtekJimXk
WQ1gkp59CfqT0q+D7JUr2nVggJLM1Ae9griFX1pRUHrqbzrpVspv4PICHzLEdzNCmm3k4JaNgrSz
bGzsUl3gMbOoNPkJYGw4z13o6HUX50sUytp51ie3dUi/FnvIJzr1s4eJ9FwM6V1ZxV+duPsOpvAr
iZK9EpnXRune5aDycHvFXhaDy2Vn5l98uc0ABAXPSO08BGi3B833akhUCtfuBU9BPev6ciE5pDOS
AcyUk6Z3wIdITkGgQ0tp0L6p8gJVc9yqFfkCp4wYrTNsRfJoB8roJud9dGzKVgHw2cSpbxosrOad
rj9kwDQr69nXITk5VnfMSrNGxxrTei0qL9K6RGZJDWLIJ9LeVPV41lWcN4MGbhij9LsmIyhWV9ZC
TsU+MtHRCouCiEW9j9SinqFx/7NzED0I3K9llX/l8je9rYEOiaOLqlkHolsrplgUhY3MKRzyKFnG
vQkqWtp6ZXJJtpS83nCfQybuYvtQYCViI4+Ygkjq7IGUizHcRPWFUYknXUBHLCILiatkFKupf2iN
8l2x02tZjwCA50hCOF9y3bmUYRjNe8UGqZiryHnVFk4mWAabmnjAWvtn3miEk1reznzFxKIRyXiU
4659WMczXtd7q7fXCTocunWvJEBj89DG4da9sUW3L5I5HjbJLCadNRuSKF4MOpB0x1GRcNW2aYdM
BbD9CvzNXI7NJ2jk8yELkk0k21/8qj8a9QEMJNDl+iVyfQAG6R1qxRd1OjxoIj7oGIuDC0LZQvPX
1LpHHZ84n3UNvVsayfNSbR8Bjx1R8/cxJEGAmXq9vcyAmgqwn1mPXzNYgARVdIG7ipNgMqOHs0Zr
wIbHSGdIK0C36DtgUTzzcwfJlR6MZu4CFhjwu3Eu40B69Knh0D31T3VlXirKgw1GZJ4DGlqVWYhs
MBjc4BIcD2oY2n2IP8Isl8tL2RmuQDrc1SQTSiQQ8C3sVhRE4YilzXNTa/usocADirmZazq51EiW
NrJa13OVh7104MpwxwP1yYj8a9vo74AvFOhBKs+QqDQdoTVNteuVVKrPnfcziRRwj35zaVTSC6yu
687BPcMuoGSnykMlobTsgP8dCAx5E+JZY1kXQUUp039py0pbJ44LyFX7Hub4zmi+hEZUsy1Ej0wA
lLsczXr4vFQMS1yr5OGujP16AWChQMVDLODtqSha6Gh6IbEhCYjvQkkQTkcuoMa5JUEmnFwV5UYw
UDiJdRC1JYAE9U0Yagc0JkHrPqrwVgFebjX4Vgvyfzt9rHEbSKU7kk712KayaQy4I80tXd/RRgB3
1AxCBAIHPGS3Vqne4qqylwxjH6Ug2gacVoyselBNxGNdxb9Si5ZqExWUAq3xsb7OT4foXCnf4V9F
y9YPntEsuGhIEPc8T7GjXCjgyhZmjS+S5V4kUeNuMIhfWgW5ISq1/bLvi3XN470wFWkZ+zaF8WG4
cgYEb50gwZNAC5/byIQU3K+solkqLbwjZUC/JCaX3ejetgZy7jfUTHBpnkdqcpnAe8F1owEogW2z
Ha6k2NtYlb6E44ai/jCL0Uto4mYTReVLpsWAqvpLJaVq2zfhE97kC/yVfcRi5RdHWCna/jJpQ1wI
mkKgFSkQKFbHpszbg5R09nxQL+FKPLguOMKIQvUceNdcr1M82rt4pWKBqcsB+P1cgiKVNhtDpMrM
cFrsCYJnGfhfVhmHeEAJLOoAlDqjMr1FNbP35OfOh5IIrj9YSIV9AeaQ1w0bwZp3UYaGLo4u/MoE
GcAZIiGzvmof7KjG9EfK4AtF+6xW7QVmr5fI3q+m4dFprHIubHhMevlgIn0y80sGDCfJ1nUbgiN3
LiKFWnIBe6sX2LmZAUhGywcM4aQHj4seLUlGL6hyFlaALb2wXyVaLy/aLGWGZ8JP0X10k/NinxAP
wbFUvkqKu1ZyVOSUDimhxLU3lYGtE4VUeYbt5n3na9dBOcKb8SZSg2idytJjSGFoVbX2bdpcK4n0
JMndc9QPpAjlkmAOFxY/Tt1lpfOUYs7c0Wk+GDkRsEAhTK+KC6SH58RQePAAJXd0wDg+CWCzy4B7
juriLZi4XgqfJQcpBzWA9wsEQ07Mh8rxrpDfRbMHmJ5CxcSE5dyaGnJ0VF5ncCyvh0g3Fx4wfFtT
ABPzNgyZukbcljJvQ3XUAV3J04lnuZr7P2jhyzwDq6+YBgC4CJM8ODFzo3Nuul47Et6CyvIogRuY
ZsCr+ZYZyck69L+euv/jvqTXJ8u48t//zecnJneF73rV2cd/r1/Sy8f4pfzv8b/+3uv9//z7Po35
++Mui7v/e/+Pn2nxj4u71f35nu9+mzP4dYaLx+rx3YdlAjSsv6lfiv72payjajoPrmXc83+68R8v
06/c99nLv/56fEYxfuEDS/Sfqr9+bdo+/+svFQM9zBn/6+0Rfm0e2+Nff90/lvFj4j9+8E8vj2X1
r79kzfoncsrI2CiKoRujw3b7ctqg/pPOWSMIEagjQTD/6x+UBirvX39Jqv1PDcV4ANi2CgR48sEt
weSP2zT1n7CCsATGKkMVrMp//efs3t3L13v7j6SOr1MfVBCnY3CYdzaBlqXZ2BhZumUoJnTFM5th
3SsEPXSZ3sOv37akXVZdg3KiHmTQ4Ju0h+qPMZTs3Rpakl7mTgGvvYwIEqsq2uZ9AopybZkYQbSJ
u2pVVVp1NY5zQyxQq4t2SoByYe90/q0atk89cz1JunHqH1bYWGtkJDYZiO1DZyDanLSEy4M9oKbf
UTKRonTMmlnxjcQcNlSq/Dqqur0m3Pi6k6O5WUpMInWkPeha2iVQ1gEMutqCFJN7otHoSdTaRm9N
b4O0Cn2GAoUD2RUJ3SSq+3qf37mxsZUl3d9q4OkoJcr6UoZsswOoRsEVnGZgaVxOlWxKt0NEIo4X
KXHpdd8GP9saYAbcFXnXFRZkwErcUZ2ZZba1CKIwv5Ob+DYPYH4QDYBSx04GwL+RYQxpiDlkAX2d
OXtBDWQfyijDpyXQyp5oZ5V6roUmPR2h72oXqLeuO7VYAcI3r/pUR31PxYDZbtWrIc9eEEODbF9q
d7izuYsCNO0S5u5CiR20tlvEpgXWLlrR3hZRSQU73rRqsucMhpWcEm3H3XCkYOpu0Au9qGH374N9
Ce8G80USCbVl3aLRiyQ++nYXYRnc1CiwHgxt2Y5Y4FrzrZUq94j3i7Cfo4l+YQdJtOFZ1+eRgrSX
7m184ZoXEGF5YFSxlrMYZBiMjFXUcPgqgXQylN59NDIGgrKDe9YhiSYiC8VkXTvGLpkAhuithNj8
0oDmh3dNh3wgUTTqokR1dc1MHLLR1kgHVMcj+a7Q0nuKyhDU3PZBxWGvzCrQ/jhJJ1G1rVwkXN+8
8b/eqbfvkPb7K6TrwDgNRROqatrKuP2NmWXgq76dJW53X/hBfpWEOGxJg4mxoNoH6H4DpYOcYoMv
rVEDwIJ2g6zNrnGMdt/KGYOOCwrZqh5yBti1hsnuorYKZZnh0xy1gGVV6GJFGqHcWIU3fSdaQlkb
lYIMSrKaOwvUC6F3Qv+XxTDsVHxudpIH4NyO/f2AtcC+gx+beZFYEeP1txWKRvgT6LNYj0MM+MIn
HuVlaSK87lCsvKih1H/SQuq53Sc4RuhjuMnqJKsEf+9biEmNCeYg6u5tPSIX0iJVWycNAmzYYM/A
pvhARTsNAJyygc4Jwt31wi1Yi60ucnMt3OqnoxcJGn6EFU2Ue5c2VAeLoPLadJlgxDEe7HlYILcF
wfMS017EgY/wI3JEuFXUgJ8j5NBtkPYrRzOucsu6xxQV4lXoF4dazQ+wK5jE6N0P5BIJXJwi2Cvp
8pPH5Nx2FKtvSFyGrguhy4wGZ43gNTo8G0xb76ExKguIsKSI3ZbMJKo3EPOajR0ddb2x50QNzWpk
21Ve+yhXVX2R5oCHIP1AXIAJ5igjVs5hltVLyOp0mJUhSFWjASlaZjW6blLXVcc6SsR8k2wYfuIu
aFljYOZVXyPdBCPKkA1izhDHtQpiKSz00l22yGpa6IcUiVPNNUwkmS/nD5kZkElMsFHvqWOoIYQ0
azRXUDLHWppQRtbWJ001DTpvvWuRddYtzVQ0xiUeGXtsyjdvlJPIpACi0j0SMVlrDFKYOOj1GoeI
743ggnIUhmap1T85iA+g7OM6mNdr+LMgCIjF8zUiKOrM8KIreLngilGnSTljND0SYusMAQVI2rXV
7v58hydL3d9OW9dkBv1peD4bSxHJrcrQ57Tp7TVOG91YHdLTQqkLrAIqPOxRhli9yEq7Ko2gQlQC
YRb0AiBjY+PmOTJ0ax5UX162PVZ8IosKQC/NiyosIpC/o5QP+qwPTtXCGBjxGFnHjY/O630Lk0Ht
A7QkoiMZDZTyJX9ToEpdCP2HU5EDTdJ63ecZg0iYN4vMRvC3jZJHrcASKAu+0AKkKkL51i4UH7MD
/FIN0HvwjottEaefnKw6ttv7dsWe21BIiejIXNti7F7ePA5p7VSanWrekUkJGoemDikhxhbIbwIJ
DjUsuCJfmDIiTlho3CEe7eINdqg6hAEDFCrBVasbnN2gtFvIICaG8UVmYjEbIg3gqUN0kSWYTssZ
FluRLV40UNVuFWDy08iLLpZwIBx5vkm4GIj1Ry3LmZaLr3++I/K5B7lN8EW0xwgitNF7++wiMYTx
Amlog2MtwiUKyoc8EegXtMWyAiaId67XWviLipB0bklcZjetjeShea2Oarh/Ppnz/no8F03TVBl5
COqc+tn714XZkOa5H2IF3VdzvY2WtgjQD61XsYETTqyX7jwZkmfDMD6519YHt1onDjVtwlHDJLp9
d6uROUVZr5KDI9K5zqKHCIo6QmsxoAbQA7vRwMl2L+GOq584UisfHRmaqa1qmqLJhjFuf/OQOZQR
4JBzzV2hACkREgKjlhbMYVN4IN/9n3KJ4VhRg+e1nWynDvGl7pI6lRmQ5kaxESma6KaTHls9A/2F
wEMCl2+uCHK8MJ/QAE92kaC4llQmtNDegPCfd+sc8BZ65OgfG+lntvbnPvLjbTQNgWCrQpdkTI/c
m0siNYd2QJOHZAHBtqOPrTEcwCFsK6D6sFYYakI/Wlot0H4UTjYUez57qker+vNX1+IJ0lEDMJhd
nD3VgxERCjV5dJSR/kIq5rkOv3ZSriz1CmVAkM/NqgE21hu2i9EIph9own5PavvJzMyl4/jgTupP
mmV8eM9OiXmdzWRMthBitc7DNW49vvNRfMx9tIApc0A/0iDIQNAUXfeViVj46Xj2QTOo2LDj8qYw
s6Mx3j9cOfRiJxV9dPT0bpFjRHJB6nutoDlylabXqtJnF5X0CLj7Z13lYgELqJs7YXbbyVa4NWMV
fzUEK1aFamt7I2IOVoBHvsINVI0QJbW2uqb/lEr/azwSAVykb0lTwdMy1Da7JOPUWQh/qxC1IYqb
5RrNSneBOQX4W3q1dZjH7aEr3KteQWo4DA1tFUYou/f2AGQ5sGToOwgHqtplpHZLbJzNTQdraRcH
5n0W6MmF6Klq9Kqn7Buysp4dS0jpg2IyIkRM4Yjbdx0aNoxFsJKCA/6D6swNC33uGZjpaW6ylcqy
XYhaaoj1yPGQEj/g9R1uebC7nUztbB14mb0aSh0H6cHxVzBhESuNzPDQiwjhIVO9iHHp2Udl05My
z+1F65HdkzNyypKViyXk0oC0i9ouUt9vd0hE/YBBWGMDtUw84S99BRsSy4BYQ8c3N4P+aGbQkeKs
XA8kz2Ae4BZVPjahL6+qrqBGJTJo8pW8KDwFhilFtqD4gdrtNsZqHI26BvIS/Vak9tlcMnBaUX2z
W6ceXXuYIbc4ensjPITwDWnFinzwkDcmpGQnXRWm164jioLFTBi1CZxe0lDGhxooRZus1J7AhJMj
8nx/gzUYzpcaxsy4RVCkIHqAECWtskY5tFl/U1SJtIph3S9wl94yD0fHOVXnPTJheWShN9VfqYwj
8zqHIw5McJRe7J78BPsaO8m/l3I+Sno15SpJ+x+lL+6zxkzXNsqn8ABblGt7D6pbf8/cyr9pB2zG
RKeQBkBSLxd2tfSo28xrWLi7NkaFTR7qPTJLszq+C3GimxVyWc/Rc7hTEk2s4G7ElpetI6TMg0yr
V0aPZ4vgri2DflujEbc1DVtaC6330QIH9Tlkz1VzI1POJS9c7o0wZVTXuNOVTIsPomvJfrY3hupz
BUb6tTT1du+SW4yoMzA5qtbk8IHcljiiaEV3mUTljVYX6TYqLHQBMvxhyrBmVpEli0Ez7zq7tlfe
rIxQemNKsaTPvZGUbkBh1LvxfDRm3RqtZatASzBDlWFZKy6RHxofn4Sa8gchEQMVIZwO/VLXzLMR
Go2OwkEPPzoOmmwvY5qYDMiYyzUX+vCc1/EY/o/jUO7dm+gyU6FDdzl3Phuv5fPJL2MMJ6LJFrM6
S8WW4n3PRnoLMlnG1KVsAt5erVxViM+0HYGWgPtQcMQCNeg+gVYjQCUskPJH/9LATgRVxaBAQ+1/
HbuoOipF+NEadPDG2QnhdCRQ6/Dp3jGKyR37Ry0Qky78q+mgdikfpaI8NAj2/Pm4H7YEqQ3VoIM3
FWQg37dEFbpRY8hVfIQYGDFFGp40tacvhw5MvcagWwYaMtuolkqBxWj7haFeGVk3Y+oefRK/yR+N
cYamakRQhMuydTbsSpj1pej2xEdlnMU5Uf8lbiscRYoesqlgqm/n+Q90PoPlkGMUnGnd3NUaBBc7
OqYhb9emKSpcEEGJq0WjriS0Yj65Tx/EW8w8VHTWsMDRFPOsuWIECePQQP0VyUZ8j2PrEHXKvtWa
W52iTq6bG9+oNp/co3Faczb2M61UuEfMEn4PL/0+cCpX1+Kja6CqzaCMwG+tVKvRCqdS76oea+k0
654QtEF+u4guZRTRqQDOMdDEXkrGNj5VzYRkl/VJc+gfhAikdYk80Rk3dfk88k0lo5QcOU6PgZqt
8cwBNpDHd4MW30eTaJbrdmtXvY8d4yBE0BysiCyC7D1KxJ6aKQ0LTSFipi6IK4LZiI1fPul6FNFv
WdKsRqZmT8au1hEhk45qEzvzrMQd0gcokrkLRilgRL54Uet4mVams+wKdhsHosDxk5keJfnOJLMo
bJxGCuAZbuTAsSYzGVDhrzHO3tK4EuYyGe5py1aWo3WjUsGbQhaKHuiFDIAa4g6JSlvycFPX8yVw
gM9yTbL2wbOv2XDUmIdbCl3A2RSikAXAS11Oj3GbPcqekl8PHv5LagfLTjEZsyRA08iPek5hImVX
oYYkwRN0xbZWkCAPicchhGAV5ZN0QdYqonpd/8jIeW4CHHVmWqIhbaduO6NN4I/BO7dojLnZKiRf
c4mJv1LwE2Rr9m3brKpGVhBqrai0t9dylCMXrXbVUo++gbdy53QWIK7rICEbrucAdB5zCMxzzTO1
a7+9t7FXykefhDZXXxoT/9deEQ+EEPBq3UFdl2a3QF5qXge4Kxo6qidJIA5q01CKD43HtlUohZkV
WB7HQIdXEFx6Zi3BA+sPtt2vqcRS4JVKiwFCGaDWAkbg7Vn2Q6VsU/lFbuv6AE9vYVGuW7apeMgD
B5mHrCJPURbeFqkgeVYJCcR+0kjLApVvUZrWHDSGv6lNL147FobosrjIgAOFvesTuVCXl/ETLn1k
fpHUXqGBqKAM43wV6HLAU0XY2DTrn3qqr8oqNA4DvjczE6TAoiZswbrP38Aa6dcMx/cB2qw9KrfS
gbheW/Uq4pguxclUIP2I1l7atxTf0eVNPFwxcBhAkWIorE3vUAgUnTegoOReSOHwEiuBtR60yJmZ
pasvHbvvlrBrghQdeqS/rK3fVV9ErV8JgPZU1A14UBiaYdO7wFJZckuoiuEdPSeOkgQSdaOmh6gU
i04uNxSppYWO6uNno874NJ/1aLowKeFoOmGAOJ/jEeipVVKa6RF7bbESTpSu0GRYDihRajpK7opC
GTgI3HWa1dcSsvuIZ7qfDDcf9KokZmRCESZ55L/G1MabeaYqwYP1UFs/Glr6JfOjh6qn8pJQny/1
r5/04B/MaSmYkSYdF4junr3d9J+h3JQdx3LRr4pi785A/mkBwguU5Lw3lXQta4aEj+5w3+nDxZ8P
r3x4qSaUSZtJ1DiFfH+pRa04LQqT6XEACpY1LfqkwWUWZgc5Ci8SPwThUke74l4X+kLEFEOG7msd
Bs966Nwhw9ZQvldnigJwJ4jsG3iyP1BdvtYqsaP7XCFzttY0j5dCWdEF/fjk5H8fYmyVCFkZE00k
WKzx4t7cJ6f2ci2yzQixhAzWvdOgH2J4sya/yCXrDnmOhdxDUrcbtHWVDgAi8sZcmkiyjW9atwC1
cTkCR+S1Ukl5ZQChUvqPdvazUAUgM3M4xOhUObZ6gT77J0P3b726LjQecYZHoZA4Ncbtb84d/EAf
KWpbHPPM/EJJHKGX/Ds1ELCfnYe8TP79z431e4Q9PmaaaRjcaQqk5xE2SuEpVo99fewk5Zu5r6j3
Z6bxTS6cJWWDa7wklqZVoK4vEzo4G5STr/98Br8FSLql2OQ7kTmgbgKm9v0V9zhb1J1qN6TCwou2
CR6y3LhxMbrIY28FlP0rU7gvfz6k8nsrW6psqiqAQ4XDnkfzCgYJjeLk3TF15KtR6KpqoNPlBrxD
xB5LZUnhbTko4Vxpu6XeznVwewPkQ6b03+K8OjTdPqwWgQk43+MFCWprpblirOodrWgVNOGXrgie
UtlDUT/7X3eFpPYV02ayT9VXI1/8vsGcMJTtpDbE0aKQ6YDSqhv5Oo29S1wBkU4wW/j7nXYPWO4b
heudQO//z833+xSAMxjbj3eMzsE4f2bcnNi+8RpxFK54rHyTgrMhS/MS/clGoxBlkc/y/YoctEux
XUW1pLZ0NGjNb26eX7dgdz7pmeXfukvq+tzGsVWYCRj2Wdc8oPumIXoijv0APbps3WNqi0UejB4Y
fo6TteGs/FBcKT1Dg+HY2Sdh7QcPscHTS1sYhLXUc97fE1CMXlGa5XAkr0MxCmUAUG3KM1XYuYrG
KQrS1s1Qmnd/vhEfHtUSMkMimS3VVN4flTJzE9uITR+TzBmBZzjHK/WisZqfxNKXRRhsdc76k0v9
rXelqWVNEUIVwCyIQN8fNIhUS0rbShyNQPvhddIwz2tcgx2ZxOKfL+/36R2HUsd+HKF+Yzzs+0PF
SEJHlEYBcQVbu6i2SPSvYzRqQcJjx7AV5NaKRoL+nqwzRvseg3oF0Kqez2xUv9o0XdmD+OTh/6Dr
AIwy5gJI/zA6n719aErwBKS1OJKy3OmttXQvokJGVh9XMD87/LkFtN+jfC6bB0o3AcjIzLbPDpf5
utIS7ChHYOBQy73sqAXizgoxPCKanUu199hV0Z0slSjBAWe1k6ug1+7rSt4bhefMilHaqkTHGRtz
wKgYjReB8WAHKQC0DgEUXAaRpZv1OtUetbJ/ylb0hLLtCsluadYNd7ZJBFx1A04hmk7BCXksvyI1
JqxkHrp+itcN0AQ//zmUWT/DpLolhK6Dma1Fm2oAPJrH3+CFX2VCwS1YLspF0eDK1TmDspQrGz8a
qFGafqsQhVLoilum5SMoDvY1ImnmZaZRj+q95lGvBn1RlNsm6TvgNeE+Zt6zcutbtyzaTRatsI1B
Tj9qVLpjUOdaOTaPp2yNXmxDZsFehwi8a2OXUAzeTzcKPaCj1eb/EXYey40j2xb9IkTAmynoKZKi
6KkJQjbhvf/6t1B38rr7xu1BT6qrJBIm8+Q5e6+tC4UCDsEss4pyozZStEwj0bmhFZ7p7S1yxVuX
0nO0naeZYEfvS4fUgOI6et3KR7HvVkAS3XZgeIX4qMTQfOlF9U0IS687IRjdbGWO5bsU9ve2s69l
QW83l4KFg5zelWg5Vn373sLEclsIJ3ykid3949diS/OetnRzQFaXA+Sg0RWQhGN3X3YZXsPUWk2Q
B5Bj8g/w6oudhEjRCQQF/eS0KPsUc+yQGvTQH1P7XifhJrX982gXc3QEM8HQq4oReodHp1AeGQAJ
iGcM2FX5AiCWcXtQvGetf49M8ncKP/wCWts20UmMFTpMY1jpTXLvlBM8P8DvqfXVp4pwbWA807/M
c/kto2TwI/S4iazt1AhZquaEb9YAJ64JYKhWRxFXHjCuZOaU1gPN/wxm2XaIZwWibV49WA6IZNue
yaUww5feNN6jyv5U6blFSVXPiligh1CJJmlyys3WADxmg8QH7jYnkGY9tPrOrjloQqVPjMm80OTb
AXCNjBIklfSt50WU1MmvYljhTG0QVxqaC2TnuxAtmTWF9GtJ5kEa4BNV1metx58+kjCEvo5LuuaO
rb+cZ87dih0wfAMULE8KX63SeNGUekWyBjmyfN4I6vbUh75J0HKHZsDFP5ziFsOFpM/Ij/liJ12H
2LwZNjfTc9SqhuwOqDPdcfiAu07Wg2mfVc+5NU1D8DFTCEO1odvqb2Y7wbebqRGX97ATvYdRuU5R
g5ghcKUC4FGJ6KzV9sqb8Dxgqx4wAMFrjAq1DwVs6WhuJkXDfPCkPYkoP6S6TPzGzNzUhbdLsbLb
6DXd6bcTdMUigQeBU+1Gr+t7FqK4DsQ58Ns7UlPh4oPAuajlLvLStRN1H07SXpFlyHjXlSNApBfE
qEe1khe1bM/NsHtKAfllukq6T+vvO6HwimbjJhh7H8IA8LZ0Ml1JhtK40pDi21Ce+ghCQmKxnJvJ
TDMrbZYjo+Bzibtc7ell9MTXuQPV/aLItfexak7ETM/ltMFeUZNnaAYer1gef8U69T0tcMJk6poQ
bxwLqgLMFLLBckAYVsBopS//py/05uV0J1LGWWjYqCe65hSAROZEgwPLQv/mKMiKe50jcGeZkKe6
m2OS1tJRTOYUtTG8ZIhcTy1Nzl0p321hhLggnmoknqOw950PWWuK42yV8CNQzDO4onzW1vrnmH6C
jHiOyOPgdVLhNMiIBYzyqvZ3SZ/SkYG5yHBs7JiZK74EnhactB2Fk9aPKD1CxtzWLHRY54QvJVm7
bZxUcRUF3YsMt0kGHDGz0iPXBQKKquIVYvrbQzd2fa/hm41x5IL1eBdBRFxoRfCwzii1rxImm/Qq
jCloshTDPcPesBCO/pS68kWk40mnflwYNKTpPqLgkerWnw3cD3ncKIgaZn/Oto7FhMvJ4HX7pyjT
EjfEPRUGjGb6KMLU4Zk8t6pH3vum6MOvehD1LBHaXaLp4yp69y2TKlRHk+uB46YhiXCOoaTBooyH
SKUyDsg4JyhGQSlDgKCT0+vQRHDALaJCy8L+Y0zakILE9ok+Jdf+nMBuUEPqwxCYC5lzlcsYrZpL
DOQukeutgl14/r83emPax//S30BkTluUWa2MgozmyV9LnTJtInsgGurKsRB+kvcj9zZfrxsbGnHf
vYnrqosmeMxCk1A/9ZH+rHWCh5ukJkUyf2kanFySyk4+gO8Y/IPcppM8CntXBAAYAFePqeWYWPa3
1AePPIcgHTrdws6Tn0Av71Jenk1nfNP5L8lIFOaeUxMQIclRjKRaC2mRtcxRX+q0cBdlKp2KloT7
uNMfUWKt2gpPAcmbbi5Dk5XgrTELCdZ+091x/5C1XpRnelI/JW8gkkaFv4jetjRKgjqEAZLPb//l
kv6XQu0vV/RvxePgdBAi0kK5Nnr3ZunNUUuAeBhMZMyx+BrQKvxLufpffqFDS4xTO0N+9R8nad/K
6oYiTr76SBVdSQvJSspRNpUp223V3Gq9+5cRv/LfanETvaGi0yOa9DR/fWra3FPNvCvUK9BZ+nnE
moWulhnrxm9/gFfOdAu2nLDKn6psj8zqVr5OiquMD+PQ52Lzv59hRfvnKYyzF1MOxNbMyf6pp3EQ
Ckexo1xzKhEXVNObryjzwai2lM0Smoe8m3eOsi6j6gYhuF7IGg3PJIoql9mEloWzAWava0rBlx4W
WzKWQJ3vUD4FTYp4wuplVxmoMoLFmFYSEsnWdFmx1xpCxhCF7jzJiClTCEBGPDkzco4lHJHErE2i
U1CkOgnspFPibJ3VwbCKjRjflMMYr2lhCjGSdrFDJgxNcUJoMfxvo4Zv2D+sTF2Yo/5dK9SMkQQB
r9MkV7En+lkJki8U6ioazUvUXyB+Fa7QrGugR0dJgkWfoZ9JIT1GaSdmojTx5JC31srlb2sP383o
YFq3PoK6/0odbSnKWp51ej/gTiQOtdACJDpkMtbAZQcsroyW17ltH1VhmrTWmOlG7U+goSgPlGbr
O16MY7i050KDoiitiFMlB9baFlPIFjMh4rN1ky1AXhCD8dtE1atc2T9O0OiLMhK7HB3hyvbrJzDb
y0gI8hxOTTez9fGSSupXoLXmgrCOo5arM9H17DZEXGp6wUqOJ1sG7WgiyM1V2KIi9Z9KWMtuGrRQ
NVuYlgNJ4kHiEbBWUGwLgiW7Ke51CtwE/PcvL+N/6QggRGXOxMgWjRVntb++GoWFRFbXW+WajMPK
91GX9y75CMuy+yosa04U89muk3nee//Wi5gWlr8u5eg6mdcYlqVNXa2/HZBzVCKmYJR8VaJrqXWX
vPav6EN8iZZMcAjTYTO1Z+Db7lLZ/5cV4Z9rEL8bNSlHc1pD/+gN6cbQWKjG1avieBtdjJAZrQ0D
yG+AR5vCyv9jmvmLZ+b/a8L/2YBwDIVGAKudrdKC+Nsa25Dh2Mk8Dde+U9htTcCISnUj/e47hBc7
smv/KTv/bZ355wVGvMQMAD2A5pjG35o9MeJmp+hy4wr2+D5Y5wHHK3kti6AuHrFnz2UPEiCXGq3s
NrD790KFyBn5/9aHm37NX+6zyVWedGdgwlTT+tND/3+tWrsuQkXvg471fjt0LAhqsh7UZKc0Eb6M
fC4l0aqJ0j3SZsI6/YcWBK8Mnk7/+2r8s5c5fQwH4w1+hv8iBKiVVNijEnVXqY6Ycv4kSPLXvaAE
9PVunhMqGxN0kKr1NvTSO8lhRIcm3hroudqls7blCKx90nd9qUOVVL14CTY4zgcsFED8m5UBLbyV
5N+S/B4zSfR/e0//IazgU1usYbSAkYXjIPrre9r2TZmkAx+/sIuHT+GrBtqKKnmTcBZU4hAXdP+W
Yy5VjYbYZ1xhhJJMXyHcB3rQ/8vH+dM8/ftNRdXA8IrGExr2vy0bTtTEjTDq7lqW86rwKf/CgqKX
2xbp4yE3ZDJ03rVEXzLBx99irU1aw6URnGFxnFLitrB7LsaSl68LIyiIwzNNF0UBiKNamh6JGY78
qfLPGemdJDm80xh9AYpw/d8PBTzwf5QGJtps2aSzr+C+YnL21+taEzhtNbo9kjrrkGlL+9T14QAT
6/MwFTFJTt9rK8UxybHCLJkROkWLazAVc0W/V8qmVr3fqnKOgVy+j6PJj3Dan7pTLl5+M7SfpjXJ
0kh3Vmu7Sk2QGyECqUtgBh6qjtAv0zTcSIyXTvS3KrmXDOJDq4DaCBqbmxxZ4Zaowp+U/cwziUJt
J5dAytTVOibqTy5n+5yZ42B/0sU/WE59b1RYCgL3apKhpYlr8+7IHcHccKtBBVoq0T+cFH1Ne+UW
XuM2ek0zlbth8137YZ+StUpUHH7fMT6oCnbrTk22XgVVJQ39Jfbppx4Nr+AU0n7c6E59ypt0D28a
jLz8JcnlvmkcOH/pfCs056lm3jZuMIwF+rlLi2s+hHNDWHe1sJalH94oq9/LoT1Ko3wf1e6zbsIl
WcokDIoVfoW17xurVrnBYk9cMaBpS0Z5V0kcoXX2cjLhVk7LtBaACR5ncWjy5oJvgy3fWXkj7YzS
rDAnp+EOzeQ28pqFYta/PsZgwmWoUQ5Z/SllxjPqjEUW0c0JNFJ1kRvnnbSpzGbv6Hy8ZD8Nr23v
HIWLLoFT4J1ap3mtwnIjSc5dx1dSSPFZ9tS3IKI3khVrTRpOoV2Q6hIou6GL38lgXRp18mnEHn0x
u2OYXiJGswntg66n0EBrf+AfzBLNXNdtvs7i+mlDLRiZY0pVeil9a5nWuBsafmBpcUgrxpsixqPj
tAvntZC9XWtkOznIP+JKvzhD+mr5NB7sdZI4H36tIlNkMtmHp1DbcSd4mDHY1jIdkLEiM5dEn0GM
XHugIIV/kiamgzzWK2o39ESHtEkPQzTep5d7INWbsN0FTN3A1Rvr4A3aLpHaNTifYxWaLK7NTWdl
KmR/n5T+nr5Yr94Lv+HB5yDpOhPhAipHEtoctIzfipowUIkRxqnjJ/IZTeEmUfp9hTlPH6OVJMyF
o3d7JzZPOUZjUJxv08l29KSD0ZjvSl4jfxEbWzI2EMC3noMl25dvqUb3zNMUdCX2svb1n8izloQf
7oL31EspwEZjCkN8a9LkERXNzdopoXbu6uwLtjMrWs4UE2HUXNTMj+hLoeXFPMSX1NrJLlBVz0J/
rTGgJxyao1p+hNG1sbzT9L0sI75ZanClpP2dXras1dcRSSR59PBb6UwPcc2LRfupXMg1dIy+tF/7
Mt7mdnFP9HOcZtupbwVFzHeRjtxjiBXkUj9I8rqWVXDC6vDlifiR5Tj8xyd0n1ejai9Ty6wkxqtS
5HWhq1//abo27T3yvaVTJ25K/BARi9nMUHuO+/g1XCr441jZhxzjetZ7xP4UVuIGb+T/wR/X1Vf0
y/s4ho+ZBOu6JFCHaVY5RltiCQ6GDOqBVBW3S8dN6YW7WuSu1ugrm+wJ5DybLPzVe+XUjf3F96yV
yL29X3JYoUdsjMGBF2deiXbjiO5mT0lkxI5hX3fuaeRfOSBAcZAfiEUz6A6ARNL65iTVKXaIyKzW
VWpeU1S/zJ0bdPT2AXDPMtCsRSuh2RdNuLETMkpzn0NWUFxKGO6VEj/qyPpsqPk6uVgz1N10lXwo
LTKDaB/TAfWKnS2xbBigoV299G72MrXii+Pkp5gYisrsyHFTCJOw8w+cIu+VWly3vVnuUa/CDpre
ikh1QpcgrXmtaIteiI/CI7feP1cyAfaIolnMLnrafaVWQOeAR4tSlGeh5mQ1dHtav8fGT8+m1dxA
jeqsx6/a09P9N+I9MMdm96KQOOexgczM8G3qv+bkIpRJ29JhnhFd9fufVnKzs1vxotGaLK1r3dNU
wvLWeUEBsqN+JoJgh660XzK6HgwDjK9k0mGiyJ9eCkIGLiFCIifZeW2zIOBlU1ZoaNCDtf0pN3Ao
JBk6lgN6k0/I4it/pOcyWgR81PPOk0jF6BPOobm427X/AkPqqLb9w3aWMsoTq2A4EwRHNet3leOc
9ZjsK6/49BrtFXJYP2s79nuy2XiNCkPsJMl60VPtZRAksWTaJ7LkUzSiQUCY5SUhZAu1/ZCsEfyl
vK3JPHPbJ+X/jyH8aqIxfGQEALZx+pR2TcGDb6ryt0ayLWFssGHHcUUiw6Wr0w3QFbpA1CZpX4cE
O0B94fE5eo197lsCfVtgHaL66ELjIXnihRUZvZDOyY0vnJtwsYYyWbRggf0+M2apkM7T2wLSdJlK
DlWkvY/75ECHSJgHWSAJU7p3D3wdJCVaub71ZWv1V1BU1TyzG9PVdoVOcgzfrpyB+f3oxN2fRjPT
DdUqJ4TSReysX5RrxbLWdlmQYIDMxxjYh+IWDpA/XCJatNNbNK3dZtWDJwibUyrhJTRpjmvtAzvC
Mc2C95y+cz2vyZSDffIS9UBJdI9wtX1JLYO88KoqLOFjN/w2PkujVGTcX9Gd2rF7mWYtsM52qhAL
FXeJb+rrApQR/ba5QEQ4ZNa78Oy3TFIvCa82k+BlTV9u6OqVpzSvIKEZDPHdTUsmQsSUt0jtMKF5
gqCFoZ2Vvg/rQjvEEo37ulcm/Wz+EMGXb6BUrwjm+kaYyjo2lQVkpMMFnKqF7Jyqvsy003t0LRPv
gST0Uanf/PzRktmOuYiWLbHnroUU3nLKYxz3MD96+d5k+i1yKgKBVQXZ4hDtLRzLvVFVa8OE4VeX
2SO2xlWtQZhWwyk3izRXT+aErkdYOdIf1JXHDAscobkLvdTpw8gpC5Eur5PIcjs9441FJ4i+RyF2
DnY6O1vmHftmvGXDSooh36h0WwexmTITRrmipa60xNpwbnRN7HpURFe61zhbH3aD8qUSxT0ILMqD
AfhV8dtLmEtoc7lZmvrzkDfYHOl7mMAksjp+AgPhsMC1tRX9h6BUKkvdIeOmWrUkf8yUCNNJrMrw
gyRnMeBbSlIq3y5RjlRGP3oczWFcL0RCPpbRF3cE84Ttjck5C+kVFyqpaS0+DNV3PkBkfQcDDmip
L/Aeh8FeFp9Vb79HAeVU2yYXc6C0kSd7V0rItZSY23JISVVaMxxjPhoeoRLgGVdzgXlFkKAFmJJE
U3Yd0v/GXkW7C1HcY9wSgi9pPGgdo0Q50QN7isP6NRf4e5tQfaMb9yy1eDOaEuGuTKyChhht+DCZ
Y3xij7r2pv9qFvVzWoSlJp5VfBEevHojMReR+4Zjn6IxNcrnNSJN5qT3cqiWmCI00lPCvVBBF3hZ
wKYITycgxjByVqgoP+q2ece+nbm6Ip9YLW5961x8UB7x2C87C+VxTg2ZkGicFGKDOXlLg5CywnFW
rLsAYoylYlE6TvtjNuIEdQhQiBTpk9+6dgzdbXgnEoNhoKjI/6qOsqxu2jo8m5HFDLjdpVRaeTzM
q8oD2h1taweCmuS4gan2riXzSYTP7MlqJy+ss0sWnmSTCN5wYkHD3vefSi+/Np30SFS+kc1CYGuv
ZW9uGV2+JaSeTGWSkVQLu+5mDb08N8u4zPpWR3vhMlXUFPmgqb4EFGH4SkrrpU3DV7Bx32jl5snF
IYOdYOyTnY2vYRUfJc95q8mY1JT84aRIRp3ZIClLMmyeDHjfet7k0rC2ela+xWzuikeuzqRNphCZ
B1SGVsi0noLN8euT6UkfjnBizgPJK0DCVS2IbAuGD6fon1ou3aC5HwjB5Z76byp+aoTLL2FUWRRH
0k/BdG5hEO6bKOlNaayfauXb+bNX1LMn8It0SfzoM+1Fz5NFaaRHJRyZvEbBM/YQHlZyNnNIOAEg
9qKGwxNc7GmqglRzfMClPGjjcOWS+siGjYsV288UP4LsF9cwsePZIMPDqqTkMMTDe+vt7G44F3D6
8WXxGCaBdw/fmEc8NfhQY6tddOm1bJkYcOZkchxMhJ10OJaUlEm5Beo3G1j9Cq6lEQYzIutfg4Fq
xLDHV1XxlgILFmNXc9MJhrKqkw3zrvOZLXNimEOeWjqG/KSblZEgiHN/kNO58EkLLNTBnKlldNNG
4ia6+qEb9hlwPXWufq0g4NbBxAh6oVvNDxsaPLpZ8jpQasDxeCVYmlUYjaOB2CESxY8vBXvbBr0l
8IYo9cHG8TXNbVNL/AaKdEAafdVkTss1w4nGD14aFFVJ2ZbA2cSNzMXpYr+B3v2NBtaiQTeutp9+
JtKwoy2+qsfgGGrlFwG9kBWbRwIsKh07hXmdnyEOSDh/gtlLMcf7WS8ta8IMVgMJnh1HPrftZeLV
4l85taU9ZjBXIixhqfRiYiNx3hgBeoS93GOdOqHK2JVTh9/+9kXLshX+Dr39FhCBR82q7kY9XzZq
/61z7gDXdA5MacdIdw/j4jk9/5ZTMWW0PqzCvmcJt1hPEe2o7cboKWJIj4E+dg0l5lRN+aZlTAyC
aj+NjhuTFlZXkDqSbNW+u8UsI+jCTl2RfWga3X8/Opda9vNnVc60/lONnW9CAqMu2ifRoTboqssG
o7Khy3/znstrlvVFsjidS8ZsoqtNEZ+Jg00xOWChc2uQH3lvryWJPPRpoXW0k22EM80wV1OLHhvd
3uOwkSfkl4sEy4leKOHMgE2np37scqDkXIj6rW+Kg9KVnzr/EE4EQj252Oix8lbLqAfosZroNOpT
L2cfoUXRqKlvwLlf0iYjDi7bBVJLuJtzFFbwY0w/uI+jV8fIn/no36SRCKgC99Wo3RtT4LhXzN82
Y8hmlf1+2maKQbtao7/2vZRId2ihlu4d+T1kwYwbKIIM+2LpnHTyPbXyR6Mh8LWAJup6t7laNS2i
Jm3WlWK+DYME70ny3iB/rRH/u/BrGNV7w0/HDKWtJb6LjnxmrOE5VhSWVvQbcS4KRbdFI7eQnWLJ
cXU1mOKDTMxdUIqvXJEWkoCSGWN7b+mILcyD0nOWC6WWSUyu3ryu8HG8HUSZ46rDpQ5L872ynlXI
n3td/47IcKXzjja8QU0dPSPT2VfrsDAxLzNE9lvtx9FJrhulbK70jN4FF3em+Sel4xAlcnuRUnZp
A3WLXF1VNTkosZ4SGUYefYUZouPjeqrFSIOGkcYIKBPFlQDM76awbgTmoiHWuO6tz/Es8S+6X381
aoc6JRlJq1OCTajJ1ULphm+DujxRK14okIrUK/QyS005RYP2xl7PApUkhAIovGsUU0R/oxJovMcY
OKuCVu50dyrZG7gFsC5TAdgU3AU0+xoanIPYsOyWoujXUd6yOGpftnP5nSTxE+IeNPVUjAZ+9Upw
JVM003lH7jtR9LSnr+qsYFF+MVjS+lp+1pn/GasS1CFzxbTjByvsS6FOhdMyiAOq17BHD93uBMol
ySeoDKljN+r71iGdjcLbispzy+F4lMVKdPIL1CG48pJrFxrANXQesPuuaVhvp/+00f7ACOtO23E2
IHSL7aGAnGrtMxFzAuYiCa34KD0qRN3o5hHqrBkpHbyfaf0etNqmzqtN7RSr3OhA/qECGpP4MioW
ujdoB4wpXC3BMRGO2YyuLq1Ag66YVcIQhOW6o9w50UWfedp4pX7YJRx0jEa/Qf3YDVl+CNXFGFG4
tnAzVc3YD3Q1WH2pd+JzhrIdxWf+0UXJx2jOHKH7i7JLz4lw3odap+/afJse464/G5gz6YSw8xBK
wVm31EiUNcpp+U2Z0OtacPH5okYyrgwtmPsKoWtNx9tO/wOVDvt3FxOwy7Yysqsbdr7pOZu3A6HZ
ItBfvIQKecDDVtrRs6dQSiR7Q0Dkh95QsdYpgo5ujywFilX8UjqpAcKz5yIWNzsd5jYIP7knJBXz
oF0SwukbWCm7WyKp3/C6KUaj+q2vAO8OzT0A/kIzlWOzpN3JlTw6PeR/J9wS/Hwu2JcHlZcv8Pid
lf9sHO2QxV95WXzGWfLLvVgacfj0bfmhNc6nFG4B9o4Wl+bPzobc9aUA3TmarmdQDld6C21Pwqvm
aV/GwG4Gj/4IrYjEyJY4S98/DIhtqNnvwLZuKgXVbGDl5d3FLBrkJ/0l7NIvcnFtJGrBR2XnKEYN
ZsHUeOCbUVh1+grM3MaZFEDTm5F2xK2TzrtoespwTgQY1Z33sUZMY3k+Uh+juuV1tTCliXyQFN/o
UjZwvjeKHq5IrPVcGtgYa/X6ECDFnmGUPZT0R/0EuAPSKx683PqZdG3Q9RehOiyUNMCL7sDCAmpJ
43m0uPQt9mC158Sm/BjZKa/qyySx45h/teOsmbUkK7voxBfKmL+nlYOgr8b1mBoXu6u/MlrbHGza
eJaGxKT7lv5qtjzpnvgAg/ZCDBszZh6zvDqPdfuZtAoHuvIQp+Y2p9s/gvrn7mEMplHbUIH4cj0T
BLN2Q3b2uUZR9yP7uOj5+0NebGS9fgT0BKd+RZFHl1jy5krjbf4cpczG4CLY4SM8qF5yy8Pk4Zsv
Oe9JGcNEwmyCLpJRS1nqDxMt/WiWB8NTXrIhhTXsL2WspZ2NcNRfS12xStTu0t4UDbKZ2h1Cwi1d
P9+BYdzn+bj7M/MI+vBVmVq20x5c9I7Ouc0htVohTNWMPn0IBLxO2MIIfUHUZc0E6TtzGVO+WZpf
XLVoFsi0MA0lWuW5GYFiK5plUepLCPibyONkYdW0Lwwi7XLxXXQjYlCv+IAVcHWk9GGOWEsIvr0K
40x2xsUPq+uoIuBrO7b/wTvrolIWfVl+Nd5ZHYi09ca3AcqGSnAPVmNXfpMU4NB5eK097bULFcCZ
/LFvWi/+qBK91xYrq6PEkB5RV2Otl8d3LTduSm4E+ADKVTsppAoCoUzj2sNilPT0JZeSzeCkqyju
T6zZFll/1rEv6ZdHGqa81rp2tHErSNwcsf15YNRX0ffH1NB3Ul3M9KF8Mbrhth0V+UzH8Cpl9j2l
M4c5aNFExrtVO0+Sb2TFo4cTslZ1zFv4CkkuH1FTr2OZ/pPPNw04T7tporh+aX60SvFTZus8MtZV
kuwyv32obesvFCleBvgySn8i3aeTOq9Un7GTcLgKbprCTSFgEUaSeonV6suM05MaErU5RcUHEnIN
pzPXBETTk5LnrSSRiiiSZebgysu8hRlRX5AnmbmBPvqzXu9fvGlOJHCjhiqg9zxkXOArKpDliMYn
LNhQiS6RXX6bAVtY0ZWSC/gMowM6lsIPKlpk4j3F70BF0ISKK3XTs6U4Z60gslU0x4oj+KDQcqIO
U4NsEf14PmI83dLTuSZhjNBoVcYi1zd54MxNXy9npdd+K8aA1l3TXjJOk8kEWNbKnMe3195CM7i/
S+Ym7MVTMlLbrfziYlrYFVk0wfg6m9EK954vrelVu0VRfofINUe9o/eQQpXD1PPnI4Q6myQi6S3w
wNfGex9iBISdE+/I1aVT9lox7Izb/KsvvGcd2euqqA7UOkeS1vFWOemP2nQ7jDUUSyOtPZl+09im
R50vLnxcoEFxS7KsAERus9FtB9M/kHZ0ceI3b5roZaRdu0bl/Nok/6nkQpLzeiLQjAhNeqqFbH+a
pCv2bMKGP+zN1vlwRhiwvVqvIktZYuF9N9rvNKAxLpEtBOGVzotNdFvpl+yJQHgrJ1EnOOFdEv2z
qWZV2pwGqMGk4ASvJVK3WFU/DEdobjXGe69q92NTbDLSzY2+PSkxLdmqYnBoC2Wp9/q8Db2tRLAI
8byZWyALc81WPioq5pcxf62U8ZvQ3CeCMB6hrvrlshoYcyxmlqZG2JhHpu3APewT85iXDrFcGR8v
R2IpVxkAvFnQ628h8g1VH376qLwogfNsm+xTFkTTRyeVcV2Z1Vhq4kukd+yEcrEfdNo/ufYp0QCj
mkKtV7N0prT/lQwtkdEgpFXRICUm8pzBC5c2UXhhA75fTeu31FPflTJaDL0y54JeK/m9Kul6UwEh
ul0Hsb0pEZsOnbZN/HimBOpDDeRpSXmXkvogRvka2o/wz4cpil8/xw3Q28lrVTH6LCRgH905E/1s
TNuNpem47DzeHStkR0y6Am2C9NnizqdQ2WXj8BUqFgxNjaWKVoOidNfccuZjrH0hF72PCEyyOFl6
qfWddWc6ThzqGhoUfem9+bH6JsxvT9GQhBEbxt/xJzGjYdHJ8Ma9Z8aLsog+u6z/wl6xBPi49SFD
ZxEtCmdcN4VyH5NJ0s+Ag1ztG/hnAM1peJaZmPhB9xx4lrp0TRzMjhTetyAo722NtTpXc1I1jM++
sQ8wR+/hIL0NOAYDS/8phfNjSd65M5x12qU/kFlmquQh3Eiv6Si+OGOdWiu5CXMp9SEq+dTmyJgd
0dC8qknbMbkRiqtK2jI0CDkds3SFto6smWLhj0RudgLTC7+Mw2k1gfTjZmaqIKElLSKrFQ1IH2ur
JA/YCJLhkAxRSYQPo7MEfLsZViOnZCRasTONztQzSrvPxKm/MewvjYq6Mvd2TtaepLC9xoz0ZeSo
fXxC//QaaD73IOaNUNd6qr72nTPHQ/FgqvFGJ65upLWGg2GmOPpVqNI21uoz6cLHujNuRr0BCMB0
y/+GEPiZeQMpCx1xuRHD0iz86FiRXTyKeMZDKinrXMEO87pyj7t6Hzn9xm5wTWQseWaySLLm1QmK
DXICRr/6WUT5TeA+xdpyEDAVA/Pb8HqGudI2Fw6EwmJv6IgyDPu70qS1Jc9KW3pM/6u9+6XGPK6B
kSWZWCLoSqly9tCYNZocf8sC/YQB1gIn3pG4jMIMP+QMd8yoI0sAbIlfA/u3Xza/bZNrLqv1S4TR
ovRAzOnBTiR6NGUQRUhuGP2m/0fSeS25imRR9IuIwJtXSchLVVL5eiHKXWxC4iG/fhY9Dx0TPd1d
pSsgOWbvtacSBoP3O/jmf5+udN2noqIeF7X2DYwlFfnZq19yu3jRq/a9JIcCrMWTKwDNeEZYVeKi
GueeNPFr2ZRyrdrjCBI6/e+pqMgAn9oIlpqCX6onW2dsp1XQBrzdq9ep89+F572ir/lSc3NO5mZv
mvLSjvYB7gBlKaN/2vXPcZ7uRNNuudVsbLHdza5iUmLldkzcf3VX6hu3YdUM356i0Rq3BqluSZ2E
k+Xsp2H2150HcE6Aaq2kSRVdxlR8ZnY3xXirC3tD7XvD1hWT3geZPrHVh0dHHVsPIqt2k5HBAsWV
RB5m84NEcw6jJAdsTnew2A+CuHwFr8s2MmP0K6x6rUGbwnrS3g2tehi8+tK9Re7811rzS21Pz3qj
vUad/5gtDuY6YUDPCTQ27cOc56yMy600hi8rQEY5TqhammUBgy/zpUj1nZMIHP218alX4tjywya2
80Ugd03sP9RVABJ16v6hwUT/Qauc6fkv7U2c6J8aswqWKk8zhTsifqzJEgLuFFtkNTBPTDyENomE
etBL/nAOsHcBfiLxv5rZYcLa7RsYGJvKZutVju8GU03biw9JOn1LLWe/kJzyKIo3cRPs4pQpx0iP
anSPpNQ8Vl57NvzuPRLaNar+Ar19Qs0BHHfkjAvy9t84W/u4lf944FgoeZ5xzb9wlLw5LBkeoG5s
rCSbDmVGMoI2zsh5+5L2rG5mOPJlx+WmrUZHZm9ac8YZYBQ3x9dP2qNtgL+3Gm09jd2D7Yj70O2S
Fg9Ssgz9FjOWP9AKF7BIGLedmATfWs/9Cyz7ZWJAmWSyRWiKAMbmlVJIbg0nucyIT8263TIiYlAg
KahxdURhJPQjIvkD3+9S1NFBewOP58LKdIZ13zSMGscl8G9we+LHxzARBEaVrvg0PAJNawcpUen7
q94bXhWxj1P9O6mcGOoauA/AD88nmVIu4ZtVV4l1F4xlqDXxpiuHjfpyou4lRWo7+4TdTkaE7N6x
1mZsHFroF71JUei15m8Z4EtyggtFN2dSzdfWPJfMvVYEg7OfcrKEr9A6RDWRMCPLJ/B730qnVGi6
d6+vgE6Q+bHxZiKTBUfPOM5QidQ3DwbmPLN5M8DfrCoGVUFqksTbt8EqmMUu35XD+Mmlwpzbpzw6
Os6pDNF1LxA+ecxztZRzYeZBsyvQWfOQ/QplnEj3u6AGe4hionIzSs96kt+2iE9uGTEOJfAoSft1
WXVh0faX2bjNbf2PCv7Qv6o5uNY5kCYCRu52U7EjUfOegy30PGrdjHIwc/xkPSguzFRoiPvwdQWw
WYPB+9PJrZg7QMFmZZoEAaeXSLvrMv22mA0mbL52ShI0EdjqBe5utfFkf0oCNws9gyfIAUiMn8QC
h495qAMLNTI36fLhMfVnstqS8oZFi5siSokH6YdLlXSvOHxxuAkW1GrAtSsvvdsjFpjkplLTo+Pm
v15U3/sUcYjTP9l1ABk2BYcC5yQ218s/J4gGQcv4qvokRKJLBgVD0hjCG5W9e2/14M9oOnoCvjKR
LBYdlxKai4Zpa50CEfdcGBdcWRO/FVbPdcuGf51Z3oXSfGb41b5ANoBKqrAeBsYdewwd1DyznhJv
/RwxQMUJyD3BjlSa8U9NRbhOZ5h0NvahsT0OSXWrIxopFvlbpHdInaxm0dUgLZjOuo1cyad/JKQX
ZV05im2uI6ewKXtMP/sbopgKrjhZFo2vn5g4afQF//86NEUVWv0xooG0Jg76SSdEYhzJDmoTedVy
f+WW7cG3bkarP7Cu+pva5term/sUBf06oufd1ESl0YUUDDP6mD4dBxbcHK0cnl08+SvHQVXp0yyV
7Nw55Yhm4mVBrvuX26Do6Yz4J7IS3vVmSj80ss5GKJbKb4FlfOUEeJpcQ27Zr/Hi3URuR49APbEq
UfQj/LegmMXoxKJkN+AZLSmg0G5rrnZrWmrkWlvsKpH5Fec6sEwHVY0txEkmrGbTBgcsZtRGEynk
0iJ0hq4M03r22Bk6Jz8b0B4pBjH8aUBieJQHvwb2qrXuVOXan+kLijJm5YDPTuXeT2nx0xMj8tZe
ck96UIqmPBX59BtbPjOM6VHNZrNBkOyzKLNW5DM9m03w6Zsazsy7Vepf/eg+1jpzqzIbT7Zoz6qf
UU/WzbttsK8X/grNk1hPsIFYmDEXtGohVz0tm1c7u17+8y26lwJrHoOoI4O9ZgJGrUe0vDXKAp6f
z57Xi0TaskJlb6y9QWjkTMVnDMIPaf4aeMLB9BLV6ypKTzOiKVZXaCscHbWILMhLYT17NmkzmV9j
XrDE+2TVqA9QDeS+szVl/w1V7B7VCInS3EIbIW6Db4y7OBfnIvW+9CC+Mzu5YapN8f4ygDdqbZtQ
a/JsMP7qKcwJKMTyJz5nxqiKqxwvP1XHBYSnhh40io++VwdrosBxgvFrOeG713Q09jQS7jbRcz+c
+nU1KVI8QE5ip6Pj1JP8A6kCV2iC3JoVG7Mp/yjCMq6SeOr69h0SM01D8eVn6km0oILNJl5zF5Eh
nwXbVoqjweqq7dLfAO7wqrCGw5DPNC23Yeg/Bp0x3KBFKtQb484OO9U5QHEuXoe8fu20+CufKOMj
VKpj8RDn7msWWGFsWutiTi5O9d9HTJ212Rl35ZknWMuPuZk/EzhD1AdvaUA9GCB9/VAQEBONZrWh
g/3XMOFYc1NGG28w27UY4GxP+hYR/jV2xztmmeeSyebYBkdNRQyKbZ7RZJTP2hjVoQn4jkYCstMc
LLUdaTcIChjTprpNo128R/NIUpo/+St98GN6+uzLwpCa+Pa+1KiMySnKlPOEK/tFyfJdNzOELXhl
GkbCgcc8ITNJUWo7JoC5wZtqSQRJHQIDBFk8JaICEksXuNosxgObS/mcGvUt1ZMnMMN7X8h/zCIe
fJ65qInW//3UuS0exiS/qsh+K9Q9tvKD6FGc9XLZDqmHJLGe8/a9HrJ3NBSvva8dLHs81hpDUykb
DubyZA/D4zi175i5bxg9Yw8Rzzxbr3oy/il7uFYiC60apUqnj/+SxEbm2kEsNy39jSiyVUQOPN9V
9EWEugfHETlRUv0DNTjdDF07Jh1F4jD5BnkUD/RTEWbeNj2YQeBsZByFpUWcWzR5YuuX2sPQucOh
8o0nYdgz/hbiwsuSX9JR7Cm+no2eLAvBMY/DzCi7decSuOSnuK3j4p4Yy6LexkI12+4JO3S2qTvo
lhCIeUPmkpsrxq9uASBHDrHG6YlD1gGpW8QrzbZDFRlw42bjNZsEunZ7STgjNyt4qmT5bGdKAQHv
9sPIAA7196hQh2c5bQlrG29Fm6O52BUzxf7vP9bNOJy6noBRMpp4OH8TN/83uNNb6WQvqmVwAtOZ
KaSLtYz2Ish+Zq583Md4b+NdaedBmIM13YJjK8Kkee3jgpu2S9tTi91dVkJnyzgotI0zGUyBycAt
qIMVqIT6MPqO2rCevtU9m8rRGKLQt3pwqpa3Q0Qqw0nsusBJN0UMWL4Y4cs5bI6L6cEu5y/h4IdN
eMGUPe/GKPtp3fQDVPrTXDZ2aAcFdQ+1Mfmua6AOHEhd1rIHYoC8YH5yq6fFr0kw0l5jLPdrQ224
aZB+tED0pwE3gpu66NnjYlOYbC/KluMhJ9QwdxFNmb9FpD9ZkEUZAP94jokJuO0Pmj6FQY3KyUmI
FpP7iE1rZrlMhALj1Mfuc2Q616BisMUyhxRaCjE9YJNhHiONs57JLNGFbQHX1obgnvFR2z6iwYEz
XtpIRrmEFwuaOnJXzNH6QPnLX6TBL6P8H1WzJhom7xlTxQVB3E0EPb5iIWn+M2zYlI+8AC5qwPpc
IhjNKoojblJS1hSDFve3Q3Wj+vJMXMh+7lp8fNm1M6dDlqpLZkXfAPuZG0YCfBwktx6HOpNt0lFc
9cFAlpqnvHf0SOvMzp5oEcaNddEzEUA8pa2IHdtCRh+vgWy+VHhKVg21rZ5PB8T8L4Y2/GOSIleR
PVLGZ6gp4kbbBA3fFfCgNpwqmAXZzONznYRzKzz9aTTx4I6D1rP1W5INhl994OJUqtRYIqEYt5B7
WCiSpwTpUG5aj0sGHG+TOeV2nuxTkhBUFmWvaujfTPizs6tJdFo8Fypbt7pDUogZP+FYZvaJx20V
uCyykcq3kiNKvPJBE4NVGFJ8FLkFl2zI/SuGgheFbxeJxfACxU5fl9wWqxk1cRlB7nK1Ox7416zm
Ew4Kuz4YJEdQriPf5jbs+R7xfKLklZ+e+6aDf5PO/FFpyToRVrfRsTdxW8x/VuSEc6uuEaqZJR02
x54xIPVhpYEEIk4a8hysL6NJPyE73IccpYSJAwh5NoOYJnn0KnUhIZfBtotAtc3zfZYkqCTmXzXw
Dm3L8VK6oVcxmcskyXtR/aKxjm3oXM3Me+C7+JdQnx1aBoqVcMMZ+ygxWXJNOfLeJxSHhm/9/78v
UpLL8mZm6Z9/lS1FtjNehMFkvDP2Dj5KsIVhmaK2MitKMpSRKZqPlTEl9qbQzU2wOGrqYAEccfyN
URYOsjbWtTOE3H/uZoQO4E68M3IXVGyxpQTXV/SMn8DR8VLk4kJP0NLLokGhkBB69eh36k1fvuvc
pbEvh7W5/M3QWjSl4FQcG71wBpHX7/+oO1/thElLlPUXQmY+WC0Oq0osqUJK+ftBJu+2WxW0SeTl
+akdrLW599fxjA3Yxg5XF/RisAQBMK67koiyIR5TBu9ewcnEWkAEzV9Z6Bd0qSiRPZfHHkPACF56
UXiStqbTYAfx8O3HiCfzrHpUkfkhkZdpU3AoEmkdA9z1jb1jXvjbFf5L57APwVFLMErjH0otW9OU
bd0gqAE251QK5rT2fHeT5emnZ+LWNLKBrA5zQULULAdFmet7flehTSyd+wLwAUDVquz9DYKdVTP4
L5FWfnfckZyFct8g8Wb2FP3o+oDPU6It08zxqCLJ6mdq131Sy7CKs8fMsHZoQoYwqzy+lPk7H8mP
bIxk1/Lgg5LnbVaIUVtXXiwpl+1zI3y2hTqWgmBix2RonBGKLfLaq/R3x9JeBzW3O7tjRuWib+QY
Jd1FMDgEoNhBfEFMxJNYsXCfH7MMMicrylfehNGOtiBm65irPayFft0hKNQCEM6R8a6a2to7y0i5
yH+aJE5PfrCMRmVgkMEW36p+bHZBlAPK7M2DTDhm3VjJdRdXJpcz8vFpjGHdltOhmRmQ9PVOKXm1
ZEXqqyF/W+SkxtBtfMHx2aSCl3+HvWSo61XfY01wJtRxJrOEOCs/mo5lhaPErizsJ8+FE6SlZ1Ol
LF+E/j23ANEznj8wwbcMkxrDnfqn6Z8cu/hEVcDcTyEwsgAzOMP85CHCYajqHJK4+Srs/wI3n/W2
Z7Djuig/tBl1WZq+N7JYEyJm4qNoyJgcImCU6mI5RI263YCiTrItbhHeVsttlOk/qmB82yB42TZC
XATJYxwsCgCAwKvWElrMv+pw4hXeQZXxl8vcYKMlBCxZ9mXGxf9Xj8VOGeUW8YrzpEU0QhCCnYvm
EPHoBOkzIucntxsvveOtJRb7Mq+viZXs5u7BiayQmdJL44Lr0BbVorKjm8KEEZjwQ3LzVsUSTonX
7rTJLDYVc/dTWp3LfqI/ISRRpbzvq2bg29ficK5JxWAG6h6Ac7FEQ1EcLcITGpGGqBDmX76rCNDk
FSYGnVFENL9hEkcBO9RIC+rgAX0GvUf5nCCgQc3SPJWu5YYkDK+kSfPrLimvtVVex0CqA0thFGEo
g/1ZcXA6bAYd/ctPN9TXNCM5lOsxQt3IowUVt+1wyEF/Qrrqlf1jlbN8ChZltVNQBnlqPE4tgbuN
LQmCgUW6tgyYvC6zqGitt8muX0Z8+Ri7O10jbszV2x+WnhM/eWYt453J4eHdQ+5Eo6m/2U7IhI7h
cQyOzXk5+1BsPks/ttdKTNpjSnIsOgljTYY2nhwkMatSm9yN3yuL0OqK1RE4FB7gSDgT/nmt2ikK
3q2Yg21W6da2hsa5GYX3Drm+vGYR1tOliZiQCYDzY3mSF9rRTXuNZADmbRrF+OR/N8KglaviDQJZ
7Mic2qHSnHNaJfS7kWRTNLxb1UMMnZK6kYTbLK7eEkfZmyZO+jCx8yWwKdlQy6Uc2MCl4K9YXfAl
7TlEacYBjp9iU+JyWee9+cD2VSYu0DOTpGJXQNTpATFpI0MBdHr51qzZJ8+4SoT9HfeU8mUp4qMT
koWstqNb/SNCYQj7aFTrztLP5Egm27TC/SNwpgShpmM/au2FQTOz1s5axKfdnB2TMUJwUlJXzKX7
XpD/Pdrt3Y3nbV5Xb76C8NIbybfqKpYa6LOIS+eXtOi+XBwrTTa8dY75W2uQm5qGfXTc+8cJxf4q
retmg6GWQXA3PEtd3BF/6F1EfZzqBydrEKQW3PlBIUPNt17GCdAJWSVbD4roShnOm9Y3oYunFRNM
L7YSu4WYGWDYwYuVgUHwgfN74wOqAh4/XaNTzZ0XwSMdzO5GLOQhmxCuBQ60lqhXY/VKeXHWK+PZ
ybmJXQU4sB5xFnVtCRd5/qgHwP8L72GMC86vHjKU0n/KIdjzUmC2mdxEjtIQgu8jCca71G9PujX6
Gw87C7M5R6ESS90jyWV6D7QHPpuJU6SaV5U+058PYq+Jn4JuYmMof9ygs0xw7zALwyTg28NPCSKj
SPoXV7VfHWudVVfMPxMyfS57dU0HzlMpdpWi/IniXa4rxkw1564TiHe7kT6z0Fs9E649VoQzSMc/
6sJ40lKNTj5lvMVctnGzP8T9f1G9b+bgkU2KRCmDNmRMgrPmEOTgUL1ZSIBSiSB/vkzIeRIU2CQR
oKfOvvMaoTBzACeeT63bEhBKHcgonponD8i8Xnbi0zwcYz838GU2X1CUkpWes1lJxxWrHQHzwmM0
hHl5SEMNPvDG4MwZEk74Pv3LosWOEevoMEkHNQd3mwF0QIfyFOgz+kPI73Nt1fvenKid5n1mmm7Y
sh4kCnxGQtjF3kaAo8oajAoB27A39SKG5rlYGlvZqzfXr09Vs8sthKZzTeXWubStiJleRjT5lj6e
W2nMD6j8jNTr9iq3Dlgb9L0xFpek4/n0/KTdJLrO3dF6Fw7XWw9G62BpQ7A1HQDknsfp6HH9rT4m
blI9+dU4XcXwKBVMTVJISl7EUD4bJGLzxLGi2fKdIPfxYPjav2Qs2F9qG11LWUm8JWZMSvAyEx4r
1qB6168RgH92ALs3wOq2OiBvPACbrvN7eA1oHTrBUTOWJgXqIUjkABDPhh1efMaYRekDgOMFfnaZ
OwK2TbmxLKYmA5hvF2XgJW4slPRg/Bglonp0uml+TyPz1E32cRw85x21+7ubZBoGmhmaa2t4F7oU
PLriLYukw6ydh7cyY2en2PFZc3+1koGoaYs3HP+BnnvRxubWSST3WlYDEe2ckVBw7qJKMDvrauHv
RgKbmFtOh5x1/E4wzOGXScjXuXYgYJJ4ekxKM4r5vbDjCQ4o6tu0qeJD41MHaqCP6OnmfhNPtrd3
KIyobBIsh5NnH301d7wkLcTP+Bm0/iP26y/kfu01Ccyf2tTuZSXV3XX5Fql2KS3leNFd66VrPWMd
9Il80jz05g2r1K3fT7xHnJnWxkr7Myj1IrRnk3xgg0SagkNzFzeq3PpGjF1+iNVD6XtvKnHYHlGo
awep9f2DpdhWjq5rbNIZZ1+kTxfP4BvrW2BK9jx+dHXeby1bHZl+n0tsK3vXmPEzEgKjjRT42Ie1
dRx7uzxK/TAaULYHEYmV7uh068pBSeZgBoJCBafLp5dZZTOZLTlk4nVTeMWO2wZlRKvueMqctQa3
HQEkJ5hv1xJQ+tRt234+QHgxQkcrPGKf2F15ZjUe3InGkpp5X9UO/aBtF5c0YNjtWnDbdDDFTLgG
6nQPrbSaMsSG0rv6Fv6WdACPTnOfKF0jS7NE3MQw2BncV9EZw8mqy01rQV21BYppvbGCfeeyt4is
nOmFRWtjd/8ZgBpm0I1m4LgdSmJqNLmrXfXc6riyREXXBRw66jkkp3bsDhRJha5Hu5amsUwjm8h2
+V6hreUxqGlZenRLudRgF2VXu5UTC7CJs8KU/p7Xzz+voEoriyYO/Zrqv5pnDJULDLAPVLVJQaId
5jjAL0h5GEaIU0NvxEk44QopRYlBfTQYjjQ9wjTPDN26bw9WUv7o5NeEEsH2hl3GPor45qvYSvbl
0m1T6oAqzjtj11Q2wykdERVuEz8y9IOpyQN5QSVPrNuHzPOQtHlRv/UBevUTGWAOSGpkgA6NsVmY
yO+3DeveXeZFjw3Pkql4azaZP/Pn6ddSi+EkC6Ca85hinBXE8eRIo8ZsGNbC169MvadDP6YBMSlI
noPsiZd4e+o+S1wbYC8ZbjYglmMJZaL1FGxOGpVxktTgcrzaWfs8yLYNnahPQ306We3Y7tBVk/Cl
MVoYWNnGyb7ObaRL3t23nKfFvGyIZosU4ZDl6Cs6O/8UwUTYo4aipv5I0QWvIMo8JmVLfJIf9rqF
YwQoHkMbh+KgGpI3G2IlvqIdnoHQLbUbrd/RqZjv2sE2gkdBS47I5whch56vurcyeqh085i77Jgx
4nrATPANGnf5kkwjYV8+eqbg4z9r/dCm37FEL9JEH46D59Tx+5M7xAxUhfkoMKXWhf7HBbcafx/L
bBcxXmATcHCGfO9KfFGD8256eGGH4G7OyS5ad11zYvbKkTiu9dG5stJc889v6fhYI4QBufCQNhaQ
tRQHbDkcOxCYojSe7QDNXG0fMBpvy/FDutU9y80PxqavboTpkdzedhv7ApIUWQzqjv1n1ZQnEidC
2Q2sG9Jj183Ifs2bXpRQ/y5TV4VZL84yKo5l1b4MldgJPzsbJd1ewJqgxj067haXdDm1l6JmyE2u
XCTpKJ3sYkT+r15loQ3Zw3Cm57KqTsJywgZB8vLBsb9vvHjfJuUBjNhaae3KV+OeSFSMH4zJ0Gbi
M78njrlbLI5T7rJfZ5zGPWEOzvOiFE6m4hV1zlvrSHz/7bGg2yV582Sq4cepkjNtyCNLh2fqr715
tMox3FvyhQj7NfGbu5kPDhn+U49ZT0R6R8Vq7MRs7eCwvA2bzJmOQHfukpSFOhbXxurpp1KPTrzd
WS7aAPy8OPejiYxmAdlS6oZc8A93BJhabJGF4u9Llteu6raDsJ/Nutv23fxmu94LxOUsrGZxLgm6
NzKyoiOH0Cu33y2TcLeLbrwIdwrJlYMRIZ0CZrndvojJER28A1zDm63eTIuGl+DBV2YeKBuPzvBI
f361h/YFGtaH0Q9nWfoHne0qGa4H7CcZFXUCaRKv9grc7gFcyuME7cvTA4qhYVMa9WmcFy3f1cak
ZTbT2dOmfWoFB0SbF29IfhyPDgE9kuwvpeE891H+RYX5GBnGQ9EyE82MLhQJlTEleloFu3FgrPo8
zf4BdcdRmd49aHR4QDwjRG8+YowWyjstP64bHJAr4fI4VHn/iCLoI457smLcaS1oG9jrnuhTz/by
Bhb7NhcvNjrC5VnFO7yPUk55JBNH38b/WsQnBgvAyLp2UbgwTmq1o5fIEw3VdbltpSFCuBAIvdOH
0TK+9cIDQLDTK+1Sz4iu2ipUlrGvQG/onXUaa4y1dUzskLxYNN5azBu5ZtRm9pdc7kcigJa71wWo
NrfMrQmAbvy3XARHg5ecN7sh5xjpzhf+X+GUa2gQ+55LCUfzzHSIVXMPF4/dmdneA+K/bP2n0OZ1
obs7xEHPUcCdzaf2ORkwHl4XWhLbcl6lwT7A+1BDvCiYkXGK7kip2RvdvGW2cEGTvUmpayve98lD
G+gPmjC2oCC9OD7wkv4skj+6pO1/iI8JEUHlFsyW8scadIfIys/lfzu8JboR8KimEQ1Ne+09k44W
o0uRO/feSq519bcwM3pi2XTsQVh0cE7pex3Jv+TypIQxBNMUWsATKPVWhIluGuLqKrS6OSubSUfi
YXYn1kKH97R3jgN0HWasG4tbWTFHx3moAw+hNvxcsCZmYfyOUsJCGOFVpmcPyuAa2Tg7BfmQ5zZV
pe2duyLduqN4A+9wXchIRsyJMVPVmNYlw3aZ68FjVvJWTPVb3shLPeITqPezPb7rOIDraKZza8Zd
4E9fAAW/BkyfMWa/vPknsDgtxCM11JclXSBQCR5q/bY8bmXSbSnP9qkzbD07QzZg7EbdhX+jH/sY
VK9SbGHq7JB33mul+/BMxTVrINik0+Py90rrT8JHJ02VmeZ1h/XOPCURokIbhkkXGISjGEeE05ue
gBq3wCdga3fMgeFiLY5N/I6cmwXHbdt1l2lZB7SsW3hS4Cd1qrl6w83x9ohCTssFSVPGXUV0nh04
P6aHjk6cel2eZx6jMq1IT0KZNSSPej0immCwptOCAMGOWNGVdXXp0Aii6bwWtXbSuLOW27SZ5Ute
p7uoyxUSaaAPqHvoccdLyjqsqqyNNv93t0DWO+kpSUWzd/E7f92b1dYJ5HnEXBnkwXaG9DQFya3g
nm+LOJQK5+5ww521Y3G2XkA6ygcq3HuAqwBSe+7E29yXJ+QoFLZF6pzG3H2OSZ9YGLwsCI8WCRzp
n6gC0oiCLRzLTa7QmcEhsp3y0Ofn5ezQe4L3uj5chOKsws8NKulRAuPmLAVZ8pCZAcyHOvS9/tpq
1s0w4n8SasuQjG/LZ/U5KTP7nXsB33G8Wx5Foaeoy+1Dz7wndgqSzymJIbJxTY2IZ6NPH5M4eut5
2Erd3kpIJR0xjczF96Xjvy7XmNuO0oTdfdGtQZZd43jfM270k/nkjeMOeiiIwAE0SLc3rHm3vEK8
KYzbInTxvTFecOBKyL0JUI4DPGXJL7bL1+Qm2q4v2z2a1//wZ6lzbcf8isn6bA/18mWc7bHHSpGf
SswBm15WT/4snmdGmI1G3S0tC1weZ46hmid7wqXLNQc7gjmnxOxv6WFp1gdwILbZvTJ4XrVjsq+y
b9uNk7D7LqStaGL170EPdoafyZXfa35Yx/IpT4N3RqqoPNvn/z4HGCd9ynZ9j0PWieJw+U7ElF8S
2jEBx2PxuFkWH83bSYZdlBFJSLwFCgPSMqHsoh8/dMIMJ3evZ/M9AuuRFVsB6C0BqUXcEkP4o8Wo
uIixwQXoYVCKHrVxw97wKSnq/dS2H9Vk/tou29F0ZGeA4bRUxpc/Vx/yOWZizXaHAw0feM7gllp2
lGzQgMtARLO/EnNGYRRdF7acOTsX1nAfpuseY/4A7CdOjdmfSm2mELbeE0Ak/73wcVT7XrZB+fbk
9eWRgw/lLWpAml370WKwJoWinzb+uw+gbvFGNPbSi44eVCBuczBZJxsNETHs+w58linbTycwLlaK
dqMK8hAm0wx1PSX8UaswaFpHEncegpIP7eHggyDNiGDqtNOTYRlHpamvPC/CztEOWcU0LfD/TWVw
tivxbMcR7CHDRafkyJMi0pqXDYrjrre+hyo4oMwjF6B612Ct93V1HtBYBwBiWqs+OUn6MMUzKDAc
cQlWX33HdIxxMeMl4d2sBWJMbbBTWXtLWJ/Ovdj40XyY6FMHkwoXPqamH0Yl9noMsjU+mb77MEAT
91NrMyXmRWdAy02ZnlzXyrAOsO8VMdrXKR91XiEGkYcscZAbZM2iufNeZy3eKRPPXMNPh6qGcqVy
5m3nMZw3A1Z1EhZGfrEyL9SQXEwVPHt+p7EIKvzjENkM4LJjJLq1l1qsHNLHHCSQHWknlfRP0/yP
qXop5E612jehRb+B5t3zcTrUhbGdwwF1P728InrOeC1Mkl7pkbVyFzXyLa/bi3ns2RWCf+FFqFV7
Xbd28y3GZuBWEped9du4/jpz2g07E8TD2FgamES54A3lsW11bh37b0DWRxXgiM2mMJUa9wK8IYUb
Ns8rNhAoDW3tBZvrXSuiE8VJsFeOes8dzP1uEFaTOPlasky3rmSrPmRRvqnGgNrSP46qI9O+PctR
3TzD/Y3jLpwKrA6YvQBZj84SLYOeoMzUoWxI58PFDws7fVQmiexajjLFGggRCtRGS+uvpCfZwqvq
s9ZKGkJ3GxiEXXvTnsWaD4eCa265wzprgpekwJbCFo4CLrsKQsVmY3rJul0aBF+5xTJTaOpc2N5D
BnHOM9vd8qYvg/gjNTkug+UB7l2kz4MDbgaZ4Dkq/0fZee7GjW3r9lUa/Z/7MHMROL2Bq8pJybJs
6Q8hWzJzWsx8+jtIe2/ZJcO6t9EmKqnIIhdXmPOb4+vXov6kYvDgsJ7HoGDX8nJTY8pgQU2KgVGo
DUl8P6o+BwqpFOJiB4pvTlu4TLfomC/9qFu3EWarQ92vLJYAiETI/tK71UgA+NnlhyRR7yfOongY
XOOhEupzNZHviqLf9Mpj7gf7hIy+RQbAmlI8rrUNmGYEsXXs186XwfOovsZ9wYudk9k82QqhOepk
VxFQnnVtmY8+JY0ZB6khGQPyNIp1Ix7GqOxuHYuUrKM09xR8Pun0LEQWiYHUL4axdSyKygtNXtmC
+u8oGkF8Ay2hnLWyxRUK0RUlMyjM+htFsx5Yom4zLKjIxfUok/sv04zOSD0qTDUGR/dRcc3NkN0P
eCC0IxLqtkDIJl2mO12tT4nDBmS8sy8yXH1mar1axFcVtQNOi+A31OOvVbxQdaBwokJP760xCtr7
hFlxQdabe1Uv5cJN1W82fgWQTq8CJHeYf6QQU1uShdw3i3n12NLBaadsdG9KJV5pkwxelM/TBCor
x5URJ5dEvJGuj8z6rVOPgpw09tU0R5yGi3oq9YjkqpUdBoZjwjlF0B1EKZARzqIbXrp41ahhhcKx
ZJWY3JUZKxWl2RhDsQr6YNtWFI0zb14XvrgLC3VF8GjVZiQ9RfcZD51lXwzbytB2lJPvmmA8OIXu
XVCmTTwCKSQ3UYbqV1dWdGwPYlpqgI7ZjqDXyrHAvMqJb2hPuE90D73w7kJHu06k8yUYWP1ZTnZH
XjTStE9uDfFOT5cpite2TvZN0dyRAHscERrErQ8hsbxHH7vMEcVgUIiUDjkUyyKj8A7B4FwXvbrq
C+ove4R2qaPso560mFsdylr7YKvGcnAAAJh+s+kdl8Rt9FFNiUTHHiFOvcQUprmtG2K0hOAYZqwP
ZpA++RjPIFuWn1QwFhet0l2nXnsbamI7c1X/5xfgcfXv/+X517wYZOgH9dnTf98xKOXp/05/89/P
/PoX/15++D93f33L5V+nD+u7P35y85JfPqUv1fmHfvl2juDHES6f6qdfnjC0hvVw07zI4falapJ6
PhL/JZ8++f/65l8v87fcDcXLP38/PadhtgyrWoZf679/vLV7/udv3XAmn7T/+XkPP96efsI/f1/m
sg5eZPbX3YuUYZ3L4Td//vJU1f/8rRniXypmcwZxbUPH9QDMbvcyv6OLf6FfFELVdPojQ9P//iub
vvifvxVN/ZdwXcNyHRUcykR+/vsvbOrn93SbLyRBr6rwAFxVN8y//3Og19/5vt+vI6fmx/Ofudb6
GckeIDHrFLQnOGsZuDEY51RiG8hcGlfm0crCe1Ag+AAZ/SZR10BII6LgIR4UhVEty5q64LzMbjsj
+IY2mjlGn7ZoLrCn981wxVRZUsvNCW9ADzDVJ8QwRt071GLtDEU9Hy62A5pwNN0Aa3ZmP1ZjQT1a
jUlZiUddot3AV7Reyp7ALzaSzNnLF5PJdT6lTfgBqL8owOx7vDbqCG38Txf9d+fudwdDVavJCeQq
4UzwK3k414iUm2NjHtv8ITGHeiHN7J6p07ObE0ApLe1bVuMhpCF0vqgECIeSnPyAfirdmFeAtJ2L
tO5fCIkg3g6KRypBPtqxt6d+eyR8Wzbay58PeLKD/An5PJ88Go4GFtCEljy1qp8tF8cOsAqgMvOY
kKKg6w9fJncXkRhbhZb7ztkxaL9v9iZ02iotXDVc8wyZ7pOklVjGW0fWWSaqgE9UuZBvld2ijqL7
RCGBPgqxm1sJEmXqEwCVDOqAII0zu3JG3D9F/9zq7iYhz7tC0Qj8yEH/1B0pTtUWs3sVzN4d2JcM
xRnzJQpJCYAkDDwKhQQUhC2IbY7Qe4sxv/3zydTO6PfT2XRtnK5gkavcOvaZJYXtRRp1TcI8pmnR
7IiB6vq6n1L0ZSNrAlRYQIzVM9MjfFs+a5Xx9Of962/PL7vmTrChd9N/nHOvg97G/20YLYCtZJCH
ZBLNUoS36JVJfxAwi/dVIsqapyP1EneWMD/pMQY2A4IFqpxYJ6HJtmzn2m+1HYA/lHt68tJk5qm3
zUOl2M9ONL6D0T+j9k83rWly4xqOOtm9nfc2vit7v0ALcowl5lSj+xXfhxcIUKyu3Y9Z+p7n59Sg
f27w57s7u0T+OPgG/41HZUA2ldTac0HShpKn4eOfL8YES3+7I4d+frLMRUP7652VxHqp14k5HvMm
vWoViFYOSb31gnlnZybPZKme/7xDbTr08z1iw+hqNjt1MDX9dY8ltb5Rg2DkaJqBXFIwEiycmlJq
BTn6WFOsAZsKSw9b+0woRlvYFeHnnnL0ZeN9sdK2pEYaRfyfD8o4vyWm8z2R7S1dp4NRjbPeWWmy
kvhRoB49/KEujAq5u1mvRIY55aDJQ4O7eDqSWrfNButpOm218ZaVYmJkX2g3KsyXaIQC2Yb6Den3
J/ABhIiz6MHFejgwgKcQzY9XvdroSGQ+TWdVkQ33eJhswQk811iqoAaBBoMW588/7cz/YW64BCId
LrGJH6h15lqE6q6yhpGWhGanXVID9qIlyCPEVMaKBgzxbF1WX/+8T01/e7tAtjeZOXBGDEe3zgYY
6fT54IaiO0qvKvZeBvCFYsCM2gpC6y7ymFVtj+Vy1DMLqVRTnjQD0ZAzuM4SfFK5TBQz36Zj2nxU
KwPGSB0UG2V0gJVZctx4FrWlSTqSPpcuWRPqPgqy5sTFCELNX+eVUFjqCD595RGpGMlkrnAp6Ej1
KNRy5m15dCBZnWo7IDKfmvWxo3y1D4vx0DR1eQDLR/DLxUIW78GLWsp+ZRahsghUZfg8VFZzMFRs
NRMLkVpbW8OK4t/kEu6G3LdOcdcX9vAwxMZNC2H41tdj9LYkyhAUsZpnSNgUQ+p/QBx8q1H5WEjD
uVVomndu3D7pbtaetIEwBop/VF96sus9DjCoug8i8hkd0qKgiNJQgO9SvVW6VQ9UttRWEA/heYJO
/BxWUFhqE/ioGpbLiL0t8cSNVm5r9FdaDds1SZQU7V+LQ7sg2u99JMKSfepQGB4ZE1MW2p26zUiM
Id0x7VM/beCYP7fNTZsXSUnVe9EfcKTpD0Fua8hg/QZn+wbaQAcRr5+Kqa00WzWVLhYeqRfVimEW
s95ljTwJ6SHeki7ojXajGAyoik/O1zR7+7oOtFt82rtVblPla8OagVqW14ANvXSNLoCMRV5FyUmB
y/DOyK+L3/QDjisY+t3Jj8FSz/qBSHZF5AYNd0uT+kvMX4w7VemvCJnET26VgP7tPeuI1iK7aUAr
sLIdi63lQ2oMVeJLRDzSmyZubLCQEOBMomNPRjhRtNXuoUnpwU3hjqy1Kn/jmI76mTDXB7eBxa9V
vX6tV8rj95ebrsQ/nri7izfYVpFjuahLp9xGToik1q2Gu0EhwZYk5mPXWDzLiJK3Uz1iNEUiLXgE
pSPWSkbKAM36UzPgpJaBfjnJNl2XfuifqOJAJKEOck+E5UuQ9iZZQMc84btBnrDuPyp6RU2cliFn
zTBTp7YCflZ4JyuNkJ9d3yuD1a+0IRMbfN6Al0cW0xsrvsVjy76C7TZcIg06iELJ903vHODlWpAU
xvqq6rDfS2oXlyZL0T6gnCoPwHU+w+LkSpv6hygd2svRSG5jremvDKnF6zjxiF2QOcYvgxAHDH6k
Tkb5XHLK95HiI9mDCkQUkXrtlFoSm9gv+Rd/jZ6PAhu7cA+5XpTbhJomXlNu/DoT1zJTO+Ribvo1
yhGUtobYp6AYNqYO2jVz7WGhVUzEmotSG4jrhFNRXWgQpEN7gYdNZ4ASEMayKBF+2Szdi8zhogTO
NxDew97pbLKTjYpnii5WZkP6JUWzfCl1JIa9qvUrPQCXgmK7QQNIX9dlGqG5NJhcNTIC/Wa0tP1W
vdaVmK4b3S11kCC6QjVLjvOmD2FHa4kXH2OsJDxXx7HVFSXxTKuZCq77E4aCL2kqcoRdJDSpWkba
btAFigLmvGFFDyIkm1GaQ3GgpaUHZJKxarbXVtVXe5HhM2cZ+mPeD/Y2cQRutFmjnCx9SvMxVMdN
rD8L1g2+q8afixLGnRr5cOUjhUiCCBEeGhQguJG+rYrc+FZF6UYWSJ5hR9obGdf1oRyJqSAp2kaZ
354a5qWLeBglUrxQ28bjBKsUinmZeMyNU0HcLXJgsnDVp+I7ihlrSt8ubDtLv7RJc3QR203BtZcy
VtRHUm7RKmJWA3UPr4oc+Qp2GbHA6tTZm7WjrvzJfdsPp9Cz/Gai+Ud87pAsqAo0hwXe6umAJp+F
hyGhW+coMgqnEMd540bNU500dOblgK0EpreMOJZ1ICMCnEDW9xYU3WUte+s6U7ITSwEo1GVKiGra
hJW9EknYbo0YCVLttiW4oLi87SwDS6DSPqpoIvBGRdRot1H6yWxye4t8SlvOT2MzUJcaoWUS1Lwr
p3BjpYo7dF/pncDjNBGpvM0yV7kWY/BJxTMhUDSxl12SX0XCzq861Yv3mhZ8eH1J5TsSad864UQ+
GKLL2DbVA8qrDmVzubRd5JxSFt+aUiQfgSJRqu2WzkXAWdwOMajud6YRb2cRpi5MzXXwMBdCP7dR
L7FUS7PaVo/44XVrzGOILmE/zNQBkUx2TFKdNbyEHunoEnWQ0t20oXKr+eVek4GGwkkLqX6SGbH9
e4UpyXvH93byzPHZtsqc0bFYLVq/TmW90G8U1KrqcQyzbA/bex0BdF/LRF562BoyA0zGFQ2UxszY
RcKdMjChU/eL1cQ6wdQ2wn2ZPmMR0WwvgvBeGFnBErFYvnMiz2Ml+AupBoCyeb1FYGYa9n7ywXK7
anAgtujHKiGvoKaVIIjcoYp3c4/6I+qVFDqYAtaBRAgsQXv9+QDO1+/T/tHrk4IwbEN7E2+o+giZ
ZWAa1P6y65IlrYzICRJ3PJAXfmd9+5urwvjt4A1F47EJRf36Y4vSp2BadQ3SviqIEvGxS82lmusn
KgcYLQtqt4AfqFJ//POPPPdWZKqNkx2iTss2iIk4s1f6T2eZNUqvBaihUUGaiFapDDTjaqdixKwL
L9rW2lRzazkfDGsjZZKs85KTgSXYAkV5dpG52aOdR/fRiCc4tXgTVPIEAWhcgL+78kBoMHu2ywWK
O6yMuQeWeCMjAW0NEk7UDnTN5zyiXEyL3psWTaG+syUb7Vxl+eDoJr9PnK0hGkOBx4F+HSRKk5O/
joJ9gbQ/qkW7MinvWrXF0k4HJF4iMNaau/TSXKMUe7zsorxb6Yx1FFRgKeg75FoknEtLJoca3Po7
zu9vQhtcAlbojmChblv2HH78uaFDLjMCUUr9qNnYkLn6s60XLxMcTQ2deKGEa4NpLtEYFG9ecRVo
GAa/0wjOgxsazY4960T4gEYTX/m19cV5YVIsFGnHQcEXQVCyQi1OBMqgcE7QvWCVGUThsbo0VjuE
ytbSDxmx+jKOgaPE90zkKK2cxPEo/hd6TvkoPOgbKxLgkrBAX2CBvqi7US4QYMGtDnZFVA57U5PF
hT72CXF7cLy6hPo+G3VWhgvaW/v851+pvb2hLdYj/E8e27Yt9axDKVOPhuyp2jEcp9iYyTIor6xn
EK07ag6Odb5lMR2SAJPpUrPI60atTYFJH278ymLaia/2UhT2lUMxyTuH9ja+YNHNYXXIvcg/5yyi
kXm+1fh+ZRydJPnS9PRpbhtKltpg+/rO3PiDXaDBndQrBcLxOGCtN0DGDBQdGf9Y70MPCvE7B/V2
XYH7oqNS96+5rC6cs1bh2r1puaIzj53d39fOZIEQQKk2uMbzLT6g6EW/16/TKtpGcIbarnlvEHg7
mnIMgvWDq3J+rPPuqa9rxc5bw6SiFDsS3Uwf02RLWcu+rJorzcbAww6eheLKDTk8c1UOa894HtEk
kKA1dsKhegP0Pqetkf07xzYHnH8NClE3ajL2MTzo2htDTrzXhB0TqTzSMQ7L0mnwQhvGr4USVdeQ
QCZfaH3TKUBAIq+qT3re7ixhFJdl4qRYLpiTImHmDNW4xWeg0as+Ta8hE22sJuVGN8rbNAuKHfnG
ETG0yO40FdWLmxn7oEUNZCp5duwjgEKDEbWbanShVbXUbYxau4TwreHuMbiwYkLtQq2oiW3D/GQD
8lsS2I1WyJzVXVy0gPQ8evqkWJTZqB9Sy1x0VVlcZ629VJE2kDbHSBfEBtqyQUFQIs0LQ4QrCp6q
L5gzLeIcPonaFsie1OHkuvF4zKTgjIQjSBIYcKvkVFVNcWI9hPCltaFT5YO1Ku1MbuEcJ8CaMnWV
jh2O5LqzUTTqivS0MD9+YGzZ4nPa3zhxZRHCLMN9URgbqpySvWjw8nbLCIOCTrMoziFRXdsnsnTB
ooxhYXkaEnF6+JOJehQ8pgt0mSnln++S3zVQx9IMg74FG/fzWKRdaorZGoV1dA3jsUWAM7F616PH
lK9i+FmIdMzeaXjn9syM2Q4W1PTUzFDw59TPOjKGJqpG9MQmPAVmxvMcquT8gbobapZVJ1hqyCku
Msd7Lhty0DDkkC5FF603PvqOellE5ouSmi9/Pg+/GcXmAL2Llp8RSD9Pz6hDlUqVNNoxx/V4YYIW
GEbIcLCcbQuJeTh+Nm3dX+QPnpZuNDPv3+mufhMOFXTsgpgoFOC3M5kePoePps47Eg31N4ogPaw7
ynaIHGeX9mIphvagBKrY6B0IZuJYzVojL36RqFS55jW3gGINhO2ko2xyPUuWowBW04YISlOEFS7p
cido20OvCx2WhVJDlzLdve34RysOEGQCP190TngnbAn3h3wMRAYsi/98nuex+NdeBzUt2Ujch7n+
bxpcUrhVWemGd8xDqz/UYV8tuwZmRWdMWB57TeiJuXspyOG3ItiDDMeSep9fqsBSqBds7/0q6laN
O3SXSSefqDoFbVVVGOLEngFSKQmvAGnzg31F39oiA00iEnBvXsg4XoQDizT/MXaDTQmuEL+AHJfN
MMBwoYv3FPlc1r1mLt2m0SYPi3dutt80MliIOu3fpK7J1c6zXCEFIk7f+yyGZWuujDzBSDH/6hqe
g2r/CY+BEmYnSEijVqiOCzXGJwA374zWxrREOrsEFpkVYBEGGTfmzb9Ol8xM8y2rVpyj76kJ8Gxo
JSPrkyXMCmvptnG0TcHOmA6aM1QeEeFN/Vj6rIm7OFtRvwAs1nkI4lwsZYgVLpkDcBR3Vl9vhtI8
+ENF4RMwjulfGSX71BxA4APTWFAG+FU1ngbqRy6zwrxxSRbztwKBhKNubebgPgUh7/zcN8H4KcVA
ogEzZno5cnC//lo/8UcZgaY/NYN6U9UO1DtKaxZlpID7YmEBAhj+kJs5q3da+pv52rRjC+t3m6bu
vhlftdJwEwhe7FjPHxS3pUBAq7WjR5FQYjDdsKnCT1T5hWyWtQDqAWewNki7yHAt3NwFfxHXq6gm
lCmk3DejthAFmPQ4LeHINIuwIPCkJ8WyU8pt17jmSjbGVtVHcxFGFAObqlwGlXHSm+EmtbaEbLim
JaolCV9jGI9joT/8+Rf/9gfTqKY1r0oLP1uySPDXIMhlcRqxrTpZYGlWDG0j5pyQM+vCzN8bSN7M
+6czLAzSmia95hs5wtDlDYNXX5zqxAZDZ9WH2pWUMhHbru1NqLWXTG/WYWSnl9A76C/5khXhIGf3
5x/+dkQzWIUKMj0EJabgydn8F8RnZvuCIJWfgbsYZCxO5jcsgBUVhotDoYzxlLYwQoYW+GrVIfuC
4T8h1CmrN6I7kNvW+p1DentuOA6djLNt2qaJ2/GvzV7D9VaYqQr6S0+vmsrXVnoKhLkqrL3jdGsF
rLwik1vMW13AdVj6dK72pObJe3eBcd7ZGKbB3JdRXpAeRkvw63F4xjBS42S7+D4WWLwMrEuMilNj
IAtZ5IHcZD6Su9K8qQdqIB2QD3pnfqbe7Qr62Y0mvKs2UZahZOHljNQTOP0lo9VDpmKFnatUUNfP
YJgw62iYJmqKdgUSYtdO60DCSAh3Y3TW9i2WLehTjHDdskp5pxkiTzuP9RCHYtpgT+M3swD1/EdC
LScQ1FXyqtrjfImMbto4Wpr99HR+rSW/dsH4Zy4h0KAPZXWZ7QNCUPto2sQDljtKEKJfT/P6oIfj
Inb0catQiLbX3bDYh/Do4BlMz4OEwqWhMHG6w2UbTyVUBPsiYglGsYBWwqSL9kQ2FXXV4q++d6iB
IimgHBCDRZt+ekmTSkkFmf5jM79mTBCGEX8A6vdzuZ83Uut+PJqftkGpbOln4M5p4yYOxq1VDRRO
TZvSLNgEzo+nWaU8GAa1HWZrFvt8enN+pERBuXenTWa4yrKTKID0LCv2mtMW+3HazE9fN4R7B+pN
drYDhXBhjV6+j30dyurYIl/M03ZpJCLbt1Wd70Mr/rHxp0eYI+ZrQEi33TBm+1opMxzU+ez8aN7M
b+RTxiygpLBkhYt017KgGFdhtp8fAURLFmrAtCnKEyZn7nR1vz8UXqVTz4IEfrqG8yUtWz///mh+
Or9RZelV1NvqOhVVlW3HukmWMppKO6YLO1/SeVPHOpfY69NqF5Sfv19bwmrUVk6fU1FbSNypsk5L
cYcxn+lfKJibjmbezK3Oq3UOEXBcgahyeJ6PxuhTMa6+H4n4JAsKpQEcIXOd/jTIKatmfOJh02qU
TImpYc5Ndn5fzF/400fnt77/1U8fGCT3OFhJTOJbsqmQB7jqr9d1fqQMDlC8+Z35Yr++PV92iOd/
eltrDHMK/P+nqbzuAXQyIZDvX3m2Ww/h3Opsjy2uratU9R/nUyvn26aUVTopUCXtcNrMd9T8/ver
8NP7r2+9fjyDbrCwwrG56BGJtx8qk8b3/aEFGWjvmLUbXzXTq76tai06ZVqhrMtWfHUa9apOCc7N
r82fmR/Nm/mL5tcaM1LgtE5/N3/l62fmR/NnLE/9z2fOvuf1T75/z/z2/OWv3/P6J9+/5/X5/99e
qzFWVqYdw/LJ+o99B2k5mu68ZNrMj86ejq6ArTTR4aUHZ5W7Xa9WXVR/NaZWSaFcuu+NyaIqhWKv
Ta/Nb8yPzp7OH55fk2pJ9lAPduF068+b+WcMhRNuFFs9mHklgelEkmJmXKzk0CpLo3NpBnVHC8Du
u9gb/tSnUs9f7KtpE3saOJZYZsthuku+H4HDrT8/ml/rc5g+esHdULg1VQipj7HVdOF1vK3HxesF
nR/JCQPkNgnsCUXDCXzaGFOLmTfza12vyZUnomdHEFVF78/pCJDPIO2fTkU/dVZ5LmN4Pmj/UYBz
/8+HM38SX7NyY1cYPWp9vi8d4rL6WLeL152c7fPsqQpXdZFE5FKisMjpn/mxrxu7obMLKBcGmw0C
vB+bI/ASZV2lQO8WwfQXzbTfYB61pqdEbG4iZazWLYDHfUmWdl//95He+M3WCVkXwojZu42N71kw
2qyH+Mt5/zBW8/3rZv5R89NML/IlK1rsawR95bxXJWesnDfza04rVwBzii2mwvFOVdrvp4ksSrbP
xow6hd9dT0QyRA0Dw8c0jXtv3syt6fX2kGYL10cHSjVKYKZ1ZOPKIdAqgg3/TxtrAvR1XgvQORkZ
UkM8MwHkB9Rc//dpR2E9ECQfV6hff2WTkMEe6UFwT2CgVcmsf9/UTLnBOxrItEopCrzoSuqUXBnq
F0A74J8MlAzPG8jMXYeHW6FjgLrQPdmsh6G+UUq+zzVqPGqi6U6YnwcaU2jPzTdDSl87t0FrYNCd
N4P3WcOEBsI+l2Q+83k3BPBiWqrSUPtkS8ryQcLPV6vj0Dg8yEvzBZXTLaXHOO1RH5WuGsUuv+9x
ftRNT9XAPZhtzxrdlPQE84mOyqrbeI6xnU8Vi32kX46o9K2koHA+w/NmdFWJgp/N/HSwMEmiGGXr
CaeC2BzX+/kRVLFgmbdo51+vYlwFzMjySbrsOraynDsAdWpH8yOixHtYPhWBg7RJAKe4cq+WxDjR
Ka7nH/V9I5xsV1UTT4MbeL69pxzVNmTZZ1ZBuxfxgKgjDSiE5rQzKYCV6cCGeG3Z389drDoPrpJp
K2S/YX2YvwlWz8m0I/xHf9P/za/9dOfPz8vU8Ffw2sIfvWqqNhC51fhDGtfjnhHzVHkWGIjpWOYL
EBd1su1tVCa/3uRzt0aVUsW0+1OKycDe8qdq+YIp5Pxofs2zC33ZhuDpaps5nGyHch2M3a2cn00b
kl50rvPz+b4PLW7BYOjL5XyPvt6y890Kf2XcZgjWyEFp+8DWk3ViDH65k0ZabeeWN98mc2c0P50f
za8Jp6ix8qipuJt6R2qwf/ST38eSX1+bPzK/8fq5+bXXv53ftSz8viINaZVWXhK8DjdGo6un3vSH
DdIA7xhh7SdlOq6Qzpn3qZ4gVwEEV8RKSFZJaBtobM06G9SvvYG9o+251QVlmso1SQTlAFSoXaYN
UYkSnNrJCewvFeVe14oii1sA05Tm1we1sAqiK9EnswBbFBeLSLdCuNw5nJiE6HHvTYRIkq00bnwm
CivAdqbWFzrcMyvvYspdBzh6FiJkBU5UJ7Rkm4XFKjUpZB7jgC6KdMmmkggfxtbGS7ozTr41Eo3S
+09uYN4ZXubzx8DTw7Qv9rauXYweyeUkpM7NonCSLIB54QQo/AcMoCgzpfJzFM2Svu5bOuxD3zBh
9HnKtjYoT6pspF0Qli/MxlnmlMJjoUsAjgiUt651FC1mj54wiY+B2esbn+VzXngqYfSxYXgpx4sw
clMwlu616VfXVdpkWMoD9W809dEr8EgoYLvJrP4UKda1iqTHQLK09qUV4doy7OxcRgDhQL7UCCLH
HtGHwIVTy2FQBZIwl+1wCiUS81wEa2zO1FNTqt805tPboso+h4VDSoCV+M6qVVD3QvUOYZVsJBCO
YtDHpREhr2ysRQEAfGuXqFz7zttV6ZcYKeS3FFg8CSyqHltv11Ak8KUWxslWw2HZtGCOK1RxY5F+
qxK8RCFPBwuLSVLqYXSaW+nab+KTpmErgcHlomt05cJLxDFsArQwob2mZoveeOppvVwGOwOosqXk
Nz0Enw2TFHXpZa6BtwxmcTWe46PhLEa/voJMaCwENhsXnETKWY1BHIyMOl5Nx3tRIt86KbLbalkw
rNzCSEj2+0xhdAfzS+Z8ooDlcJFHPUWoQFsSO3z2orhd6XjeXQSYI6M+V8Dy9AO+BQTBVu1YULc0
aoD3DX+vo/e9zLLkZKJUwhhIpGg543U76DZuJWq8BFtjrPUMS52Y5WNBocfSFsmtXcHNZmWzyFR3
OeWMF4hVP2SYTbaaleyoxyJ44FtYOeZLEr4Tbq0QS7Ie+QK4FOIRvHJHF9ppmJirVu1xoMTJYDAl
+sfEPNbmVMZY6DsVRDlnAqiMW2UUt1gmBYt+xQSNUv8cJVSblCCs0B5xeIuucDdjXb34TS2XngbB
liDxXu0AilYloCCKzp4C1zlWKfdRM17raXTtBAQ3QsMkJcbadfQe3T48qS1JdpwK2Be2AzunTwam
Rt2jdCdBgw9JNyg/UEtNZQSl9BfdEvqjDhxveABjV65ar8PVE3gNUe9hqXaTsvdQhXq0xboLuqJ7
KhMIm8RSq0VZV08u/rVWD1S7W2VpT8Yt5OK5AcCDNk7IEfnPepQuUaYCLL/wtJagQCqGta+oU2kj
vvLSbSbd9Z5UHHIgd7xn8b5w3Ag7P99l3hcW3war1lcikskiHjsqKjHQ8JUEw9/SLFestxJIXYmy
gFa6AwRIsi520rtmLHv0ZCGT2IpOzqfWWuLhc+iQi3XOXhihdcX649JvYTbTF2cw+0PQ7RqmJL3C
aFJVxNc7sOlOzmSa27vZYvm16F3aV5FZFPcPMSal6DsWQyRMOtioBrGY1quB8rogqsEv2Bk8++HZ
mswe4j5GyAwAyOiZPWSBvMJyg2LiVMSLGgQP9oewPKzkUVh4tODdCqW3bNLHzmF9oisCb2vDX/sF
Lh4dZZxHyGpUS5XySgsBorlB2K5IGK9EC1rW6iv1NmvQLmgjtP8u8wmbR7b1yRlLdRUXctd3o7sC
3Swe6i/NSEGoH47yyso+J137CW+PYiGRMhOHjPBW4VztlMrfhk3bEVkoE/oJMp6Kllw79k3jUHZN
70Empd+KOheXBTmhixFO2zKutL2jZu52Upz6cXMKrvRWmeRWnXXhSOoiw5h4azt26SFjXreAYmB9
ZiWCO2ULxYCCb5U4Q5CuypICeZOqy474/44hcQH5rdoV9tQncGu31p6TBJrSx9cjqdNbx4cQk/uN
ttN8fYMrBDzOBFRx2LL4bhFuXFkRdzc9bXunaWR90YSnxyg3kcQqaNNGagLsiFRzSnjtXqmDj13Z
E2kkbnJfIA0ckI/cUpO8wPihuJorvvsM/G+lUvuexJ86JLzbvpuKYHzsqfpBXei1fbQC29gVVYfy
Jk6BzTaRsQSKv2iSJNyXxPXLFNucKtBxLjMJYnUn3CckJnPANaOaVHSauuVFZ9Zf00Lqy9BxtwWW
Z2t7MD/UfTWR5Y2DVlny4OYWw2Zff5RddGuxIqTxpLei9L85PsNLnCFwC0tr7w8BeYUqUBeJKB80
xT4w6sIqGKtdnGZHDYMYicEpS5vRWaj+6C/xfmByc93bGBHVMDB2SNMM/FewvBFa9qHemTnmfjoe
gtwpdnbovGovFVteBBkoKi+qMRRC33GRa8YxswJ1banQC3UfmjIW9+iEkztgNu6CvhyCWz/uQhsU
GeWwwTayKMGMbQUXzFI8UI584UGXX9Q1Hn+JR/2Rn2DlZMuC3rhLPsoMXl9NDcFS9uDdFcD+SIC1
vcDy4CqonS9N4ov7vu9t+HArqsu9BV47zucoZ4xMAO3uKN/dSbs8aKUarIKEOnobpO4Orj42pZ2z
MPDMWURR2q68GPMjZI2QOgays4FSggosLmnRKonZETsLgKF50uBepkCYN7QIYyf3Ukl0F4/RloKP
mgpcL0E8CbGBdWI50JAAT8r7Euy8Dl2HRud9HEL/sXa5rbWI+8cV/keL2jVOnzohfrDSLGFqO4mX
LdCDOsvMqK7ixJRLPSufXN1TLkwbe1ju4g8OWHA0yGTwQwcoaNmnx6rqEFcLqa9sipTNEMvxVM+B
TSXBqoK1sjaC/0vSeTVHiqRR9BcRgU3gtXBVKpmS1C33QrTR4ElMYn/9HnrfNmZnuqUqyPzMvecC
aym2LnRaxRoFZwxyhy7FUY2OrBAUMBhzAptUUyTJ884+1YYRhZy74+TJEcEHpK4uwdybF690VWSZ
zg9s+7E6QovoWE7+sPNWGuKl8fouQOB/5mFWoaugNW8EnJxszoWqIf6nK7jAjEVDTNr55cnIqyei
S3/q4A8jN/N/KAkOGpQSM8ud+ik3PmpPEKPFf6AA351K4huDIjX+E3mXhgAkKI2GIuBsu99AK1fW
CAdk6pdQ2TXn87BoIUqPo3mGS8wfYuf5/MxAj7zf/pZJ1CnaRodif9rFDdTh8CIzFwJkiyLQuDGu
gtO3NN8cvN85NZDj1zdrc355DnMfp5h+mvXCn68zUXXeOzlGqMnx1VUXNnVEgAr/Pzo01KhbG5vj
EtnlZ13ClM2UkxS1dsEOM5IBkrUjoVb0M5nDrYd9NhAZqNKabS7eKD4PY/40cM+cRLMSjUsW/Ko/
OCMJTTDxP3Qog/Ri9OJyNYK9zIpz4U68LVwQzmjys83bAzMBdr460KkCtAtU56pKNNdTpy5dw1ER
ETI1VRNVRnk0fdpR4d2EQCySobc/zQZ0lWndPxyIz6dsZYlZecQ0gUwNgE6X6UJ2QAtatnhNyytE
oPrctP4cHDTFXacHnlwHuqVLBmhfx079IX0YOaI02x89Qu/0hPyDfy2N/QYMfep6yVxQSqppjit9
kFGeCY7XYSTlbJ3HcGpA9+YragiD5cGsUx75+ns6GE98bPUJOpQTzt6ddI0CNCfY4jmzPkgg/N2R
dSr7wyJWuGCHaUDY+8BirrfbvKPtWUlsyI4YZTcldS71/jjC3CB180P6C9I8FyQoBrA+2HO/CHSc
ECc5oEqu6idE6qQX7qwBzaz6pdzInVHAG6STnYpRVsTMORvHInO9Eme03fEJ2dXbjiohrEcW5bIC
yKc6klOsD9aGkIdq98vY7TNLAZ0wKb4yqIB1t0UQciiPZfO82eObladJqe9n1x5sugFEDybmzlZy
jbYkw8SMoy1wq+bfamSMtCAGg1rpxvjZ6T+0EkFMWl8LbTKTlmAkV5KIY0sYZaPb3HWEmPVeP76N
iK0IOg4GuJzXKd1P+pItlw0tCs5vkTSzkeRYQyCxwKAyzDUenfmaOT+smULddy2PRIMqrAX/ymxU
ebi7gszVdHipS97xfQffo3NcJGVONnsryTLFOosn6oiyRtQ3OPZ1HrUridfEa9lW7DnnocatVWog
ojXYC6kGULFlRLZLoup9c6pipmro8jg/mNr5bzBET2rMHnRqOe5p6yfCXqg9tfPViEe4rxbdCdDT
joze5mg14IQL9ov7p/I7MGekePIOA2g2tjkUOze/hEa2CQJwj6998A8MfaFIEzr2k5BRAmmAe7YH
HQK0MNZgVeI2HElVh17VtViT4iNBau8137lQwQSu6lzK/btzybBYFv+1XEDaAwIlq5YGsMoCc+3L
UDfhQaU4Di025JHO28+tk737A7G1Y32tpuGtq6e/mVcIAr5YJ3rGT70zCV3e2TKCLVYj+WJpb37r
KdrMpjJDxQQhymIbVJr3ntnZj82FS1PDqt4Ir6pRhZ4AFbH20dSpsaBiZt268YwPJKkvFxzj0Aex
kI4wx8HXqj9ruwNKmYcX3AwecviZMsgCM0M/qFnCpE6w7NAe6DUG8vBs6LVOk0fztN0zV8EGOu2/
+Q8vXUboTor4/FR43ePzAnVPfht7WwSw3Pdgafc7J/e/K5p+mmlmCj4k4ZMjAbYO5KziDxVW8Us3
ljXUFc5Se+au7tvZOOk4zaxluOkT/HGN5l2448UlUfeUin0hTMJAUFL6qORAjOYIr7rVyWONzF5C
q153u/xrO72BrbwiHc7sb8VsnjOnxzdz1C+r86fxa3J1IZ2EOHIJ3KrQnZFP1dAxuGi2Mr5qolQH
ReivO+1J6TN0Yh9YZ40I0+zoe3ziXIk/ikXLz2HN2p7MsxVoVkqlingKOgnHDJoSL1LEDmVOgau5
fTpCyE1cfuxnZHwg1U0ey5DO78hjLBJnZrQDh5IgAI9JEDdwiHAXWg5U5NPswrvfcWP7XQt9DwWv
21e344IDIX0lzIlynftHM3ryg/o87o93di/fnYYzwmlqE9ZnE+Yd3zYD0bUHis85vdi/+43VGRVy
G6hdfR8pHgXo7tPiYDSqZXvutu3vnay4jsfpAyKARfHgrKE7lZ+Gy0tbjRT+Cq8OMpiOaPLd1Xiq
+vtNijSaN1IU9Ty/b1tvuIOJVETV/dwxHTQJcYzWbbgQu04v3zTESozNkz/x69ft+M1vhjE+lQ8u
/qHAdY17HF1p1E91d6aHII+u+cl1bkYKbRQLeP+mV6I++69+uXixEDOx5lKuJ5RtiNdIJwVLPodK
4+gr9PG0WvLdMFHu4XD4NRTbqVMZb/n6p9Z+mbhYI3mwIjSNTExaNe5EpOaDCEAU3NVT/ttd2jGs
KS/j2ZFZxF3nsLXuA50m9dI4JeytrdPox+EOtT7JMA5+sMTPeZI8nyELXNn79u+0okRO6yrSeOsj
zlzmQwOVgJGDISdWNoUReVp5xjhqp1fkxGwOxhaCzjjwXtTEctEC4ScENNvbXzL1PZ7q3om0QE8l
+RWyiDO1uySgqCpaZvXaZZiSNWPLEpGeoX43Z9S2Bl+hd0PKcvU7w45SlwMShLiAIXY0JCiiGUPA
leurHwxuDiIdgzOg4EmTPUDuX2O9+5cszuPWtw/ltKtgJnkFoKxvgzkGAUHkSwWkOCe4FgRbAUSA
GrdTS0gV+ylZD0J3Jm+YaSitulRH+4+WZ/Az3iHKvFYrPrTey0/WBrnJY4BAgcMMjrwcqm7T+RDZ
CENSMK7u8ynhh2UOvGJPnJohWgwRW2ObhxZQsJDp2ZO96wPbln2JmuJSY+HAISNAJ8HaztuFac4I
JZrgnSwgXOi158LkBJ4SStuJOqTA6wrVCyu3HuSsCZ12iwdsdUMFVrIsK5hisojsxdxjLm+SulZO
IVWTMOOP1qPQ1ZVcCe6p46eBzmJRF5tPW+4t5JTX7x3XMSyxv0bVXPj0oOYSUZQ2q3XqdS2qlftS
MOcIYFS3aCULS+JIMYcHq9QwHiDEKkgNDQnzKaKhIMIjP27plQzXhfJvQKoEipNRyVzOL6MBFE/O
94zz9giYU7hvLrpUVqsUoOWZzPk2zCWhlJYsLTCWjHpdhHIOTo6TBRQECaVz1qyWGVpOGIs5ITRb
AZV2KxeGxq0Bd6aG/+n3Tx1D3lM58A7ujPoClLTkS4/f3ozZLzeL40+3EyNrq6fZ5V4BkS2Fc1vE
wN3pM8PeG/rm/KoS10csy/j5v2xIyZQ7yrdFVZ/GWP6yj3IPKBvRTFzO8dgb7mkx6jJkOWaFuGOw
w+SbxYvSP5d+/WYW24bBcfxb586Ze/R5rlF+bAvWnuZITnab+bqN4wDJt7sR8nJuyubWTphx14li
b6B6c3TopZoAt8vOitrpCC2t/ftUn1BM5w2WkOmmufgWST3Jo9p3yfek2jDpVE61wZqKGbtA80EA
l+JottYV/HcDI3gxnQiyHGfLahsk98j9kbAD3gXUVBn7VF4CbSc8FlB/TYIhuuliojRbsPqAjY0r
IQlAM927lIEjpHwj6OzMpZ1AWMO3xHPSINgDJrljjr5njTHcO51bvk8Fpw1GLRIGvDXpd0pPUZGW
W+KcDBdvvbdbVozOsA2RWklTLPbQNJUTDd1WhDQ/IEjRCOj2dm+UOmt/IlCBfPY/3C5VseY0hw12
YSIz5g9S60VkMgOgHItmlyYiG4Cat6Z3DwYGnf7rmvI0Fg0w4HWS5z0l+HSh1Q112mY+cJ5tv01Z
vOTIYoF3R9p8rCbo4xQjsdZRr/U2euexXUiR0MoXMseCSWI0YPyqgpFI3dTI73rfOuNV+/ZLLAfg
R04I+qBnz+lfS5dP9YSUEMOybnuKWRJZ4Jtfx/kMrcgtlkernJYodeCT5tP0acGXaGobp0FOrLHf
LJ8uoqeZrl8/2kntaAYm/WvGNXHn9qSA2RUXuHokOTUlybK2wpHT2l9n/kcHhdodrZ+tzkKrtM2J
WD8Ccjl22oAmnB0X4eT9UnrRsddBlgfYyE52mP0vLE/epuqmzVhYgKzuYYmZdUZYHJrDUdEvh3Mb
9h3oaij6FG4nQkyzGAPfaR0M4oyIM5sGB+Qi1gySS2bs3UR6lkN5xAiVemDpoI9F/6SMAmAAjrik
l8MHq8Ob4IzUjYHYJyfl7rFJBTeqozP1F4d1yX+rLRiPmCv84tpfYhdDG1vZ/beUNMHHk0zYMvVa
ASmPuiJevNq7Si6RfaMm9Q6d9lCxy4LwERoD8Rnw5K1+WQIxiHeaLuCH+UY8ulVEhebQTghifY/U
PAu5xWmc08SU3gVk5Y1xlRX7mvpR9YR+5hIq8lhjKhgamV9aS547EG+kMuNrLvWeVY4aX8c8Y624
vDUyRfxStsyEiDqKqIVLMPNko5UeGZYdZVUttkuuOGm6o+Xwmc6snvlrNqs6kczLCl/O/OXw74+8
0P2OUDfgwb3wkp4QcvyoNisOc0lP7Ds0qMKkAFIhf1RqFXd6WQCLNIckK8tbVtFa1CVjr0UCJpB4
qSRh0tsm69Bx+YmhHvdmmybudK1Hg5lSap3VStL8kXpcFTD8BU5/Hzlx7C7Le9Om974Y/RDtDZsp
i/pJeSnsgUp9EnBStrVKRpOXzwwKIB5+/pmi/U+ghwhGdA6Q5975UzBHmnhd6LcihPTXigDROzUC
fe9YI7qTYHPlNhDcCej1h5TGW/Q6JEQPi2ehLm5aQFAH5ME0YtbPhLJeB8MWoYVZ+oRHoz+1bKfO
ptODUhzrr8ETVOkm813pIClYZp64V7spyLHpucgXwjTI5SMcSUuUhhNhMsQUMva6B7pBasH+E1Ey
nZdNQgsMxEanKlmW2EMoFBj4+WibHr1JINipSlZzWjpFitQkpkw8uB4Od3Lr14LXs9P2PdyNH8Dy
84Sz9I2tnHhwKvu8AUhey3Sm3wIUopM5k6ydF2MPHpl8/TE6OtJsrBgZNN7d5OWEm+OLduzfmDgp
0XmLTq4r39KNl9cYKJ864JLhNvvwyyf3NXMyLbB6SoFRkx/EQl9chXMBRvJrbXAqa9aT5ePMLj0W
/yWYJfYCw83T1ivpFGWABNiSjIARxMlYocMPAGrWPFBqJT/FppVaSLtguhh0upvhtQIaIUZMY4sk
kVj6flgab27LVgGmxpCQsvo0GBOyHpVXd33tPGdFQQXZ2m+kzOmnvU1VOBgWqSQOy1Xbtte7haCn
3t7rS8lADMBLdoZC/dgw6IxIz6pju1SER0g9zBttvVce6fAKkWgwpFok1d3YieluJGt7WyYcQgth
OntZA1ZiOyf944rz2hPIGJ+/1/lF7BnxKLXG203EPGqgCgtCM03n2cOnJnT9zkuVevLLKsKvReZJ
rUQ0alMRZKb7F7GnnThYgaRJFYjHrgiGlmg0n7I13Ah5ZOc3u3das73ltPxGNxIClB/wWHN9mqcJ
BGt4bLEbEOZP1aTnMcQN78mjntOMfI46LoeTvejLmZr1xIguT4xC9yMusI0ekNkmc/v/Rm4ms4JE
t/kKUdwhG7CN7JwNHomsyG0RFQ+Po0GcQB13NkmljFvIrgQpMvIpWnB43NHLLkTQ/0l1HwgayTxa
yg8PXOFRSlMlqh1j0DavsmU3l+8psmidD4qMTZQ1o6lYFfnvVMPGdcjn+2pK70cX/IAkGf3qVWUy
kFRe2pUVmjuS/6wkIu4wAuMgJhYvyHJHC5Ck1feuOzixxWXoFMzTJxzAwQgjddQpwTreQ03d2SXv
Z+ruLJNrkYJiVTpTOyyafP0/8mlGuW4tcapBnBrT4dVPOxUVeMyCHIO2ldQ+CoI1ayTM69+MNVXH
Mq/s6mQSyw+t8drQcK+FC6CIoTuNJPU8rDrYXGk2X6tytk9U9wH68z3eZbHH3crNRlafjl5BbqDR
+du/WIXh0KyHZK0oKMk38wrCVUtUClaBmrdauSir4ycErz1cSpvCAtJGl7rmBWDOH8vyCBUzeZhG
C+0oBHBUKJx0E3cX4xx2Ivz5Sc7q2DR6I+xHe4xYdtTnmqg7RJtQzydyl8hJ0mcFEjwz+Zv28X3f
mvXK319X+kaEH0qHrWb9oFrnF/nEXsgdz52XjUcHWRFq02qvrus8dfWO+t9aCPadeeAO64y20Iwt
xVc3CgvujCquEudoxOAV8PLZasryqeINXEzV33WKbqrqmCJ21MWuSu/6VP4d0GQecI0nT/lASJwj
kdmsH7tN+66lfcYY4F3Y1c50TKhF74x8u5FMHtgbYGTRSPb+VKaLzZwi09ZH3RVsqYr/pnJhwsaW
lAo0jSxn+fp3ddgOi5Kt2rlJEAnkjv13LwrWNPrOCzeQz7ZV5Du0+wly5w04coYWQ6cr7xK3AW5o
E3iXFCq92laaE4GHeAep3cljZmsXrceTbU10UZ7F7mb+O+SfLjiDt22Q19pYvyCQlA9iZOMtfTmc
XMP+ZDE/xK4a/zN7oP8aRRRZlymDqyJLbOdatUt9W7haROp5YS5or3qLge+y01zsWUs2rSuDSThP
vnQ5YvL8g/k2SIG69gPhwRNmo/7oDW/ukLHF7A6Vo5fyRXvnVXnaGUFr6KyWGfXz9D5tBdsnf3le
N7oxdBkIGnaHRhrke1sDw9o8D+jTr10/mURezBtdRtOtTAgy5w5g3HHmksJSbdZlBUEa/Dv7c2u+
oY/BYZMXZ8LE7wnnlQHzogpWdEjBSP5jSklLyJuskZ2SstQKV4tMNUuKd2a5vVtPcZplfyr2b8nU
PZuD+1SNXYZMk38n650NXIdfnoF3kYydrze7kFUAF35PdqhV3JGriDOTAhTgxtnrzFejN3/6SDCx
Ygg9AnJ9qY2yJaMb34ZySE1GKX9iQ7HGBk0eZI0lWZv8h+sRS5dqdZ2Yg2bGi73TcXhlUmf6wRJ2
kAyIXJDXvcW9nZ/H2jeSdrU8oFjY2y9+1lwwYP3tAY1c5UgEhsVFVBz4qZGZWdrZaGOa+kbUerwa
DpMcp3EiAhGZzGpzxcPQJzXHWYActqYGSbUkd8uPXSyvXSOetbGSePnh2NXd1AfI1lg11AQkNAy5
xuyIcUdXU1BbFlV1WSwkHzoKDRbQgUlTSE4SLSLVBuELQ1ZeV7n/hsKMOYjqUFffYG5wHBrezwK5
cEiS23WojepaNGVg6v4Cx5MVecoIOaTjHuLM0ijI7NSAJ8DbNgp4dVYGA4hv8smd3OqJCaAWjeX8
t3aQ5frK1l96a1pvU0qfR+d8GSbDj21bug+FVq9xlfZ9mOb7I0Km7qETmfr2SgoEV3bZdRkwmtS6
rO65g5PFEukN7n8PdQZQHbPa4r5pmyVutHrjSnRRZkzWEukaLafFUiHp88y+7m31d8bofq1q5wc8
Jv3WtYV+I7UTTgzhIYwVdfPc2sUH9u/5uWmBpjvcbWu/XWTZGG8UoXE7py0za0r/uYIZltoFKWa1
ZbPo5vupx91N0Kl+ouvDFDhQqgnH6hOjZkAwW9mfndFlMtFpBeXkGmfwKLJwP3n9+ycrgzpQdcCN
XEedV1ofRBPQTvxV62M2G/nVRQoe8INvkKCs8Z5ZQs4OoZVParbZzWOOv1Rz/remQy8UBHZjUA9i
Kn47GTNN4SqynP3t2xDq3PWLeBPl44RkSOGOPFVttb8CKeE4bTV04hr7uWx8brLj7vBpFBnGypR0
8Ux1NFI26EGNfOitYLsOfyERLcEgIwxJpoI8h45V94Hod+d9WNjSL+TJJkvFypCi8Aa4wbosfv/T
ZpCIA7gkrGjPcZEtkg3QMf3Opuk/tfvJSJwGZ23F9ZtuNK7lrJb7dVjvJfal2zpp1I/mrB5mv6PE
KcuXVSP8koFBrBMvcdZXgfRgnR46vXSI47VvWp5mT2WlXlBhXIZG3U9Mon+2nkZxqzB9M0W9SQzr
Z4d/jk+QHGUmcVAMHGhYzIEfy5aVxULKxanSMu1S9PiJM0t4z71OkZsPg3FuJ0KsBoVkvgetiWTz
0VPNxdA1Sv6BfBdf9Alm3yrysVDhtOCVFQyY0PVwDhFMvfbL/sMg9JUp3RzDFG8iasU8pn1lM0kG
B3srNAZEZ8f4MxFpulrDhIpACq/UYFeY2o8OxNcpJUjnzCMz0zvbJWs0+TUhMyKqhdd66FzKeUMP
/D69NKkvHoXYvYgngMPJxiGb5/VvTbfb27zOLLWy+750nftRR66iFWAPwd6zhTY+3Hyfz1sBm81d
ZuRZ1bhFZr8V0ajwFeoLmWB8uknXWB8cVGyDCpEYFk0WoqQZbs7Ap6bvJM57hri2CDXgw9T6hasM
rYpRGC8M6/wbiBelC0QJ5ji8aHLhZZp+I3UcXvhNxwgxwkK/syMMoYzbmyM8t5uv/qyxFfXnIbb1
IyBkg6w1Zs7P0d+quw6x7r/PDzzl9HMEthnZrtdGlGwMZWRlMHxnnO5OlhHVQpfQNUsH9cYvgA7l
icmddxlpHFdUB5tKHzzQ8+WOPrBybzqijktTkxLX2sYrCR2v1NDDuZm8FIwcihWnW3Q6/Q3PghLG
3SDUc+aQe7GrK1ckc4LCIB6nQRJDARfL0a1feKHzk/mBUreP+zX/2eRk0MN3JXOrgBDMS8Pm8RH5
BLduW5jhRobstRR1S0dnYtBlBaeTbT9pVDuKfq62/1OUi4Rf1Xlg1yAGKffuBhN0lCD+y02bItQr
Znp+GlXkdL7JIaz6vXncjexZGZStexlq44pyQiJZXcgZj0wNV8lQ1N++poMp7djLO27/Miz+EXWL
btDe9P9qqMdRt32XitjbNa+LgPvMfcrH8aN2Hzxv09H9Mnqucu9dVut8V+XLfaVnVcKkLmAegyOl
YmHVuHlzrzqsGT07swV7KaZ4PgXMBlzpJuRiVd8PvvGBvMq56NkQFjBSE7uoPMQnsoSP4n6jPMzP
3cxQtSLpFWVVq6I+lzdEMyTMsNkfywx0q1U/ZzOJkoz/iijX/yCcSbKU0biTIzDU1x0h5Gx+uSMr
cLqbb795rmxFIMEhzNDGkjgNgw1T5SU7xpTIRWeICICJL2iwu3EABd1R17BSeslt71Ps1k9nmVdc
3EOKCK39MinR+OVaZk4sc1akXUxEjDIe3I0iShGTivYygi158efuHRBEFjSHRHPXiKaxXfTixFLd
Rq1BmjrrDH1ncXUVHAYDnsrcLH40yEyx910TOhp6dXncdedm0KJpaf1DNPwEUnaIrYGcvWxQrxxn
VShK502sRKI5JNWPrk2oCD+ZWVt+ZOuc+BayPG0itxKDY4SVhaAZ60ffpekJiq5+Marnbiq00Bdp
ES27/tQbehtPDIAFYLDTMkG765WSXBETH+D2gB6+vGpdxoKbR4pZ9jZett5HTKQkfrfK+ZrY3sXZ
dqC9Z3WHF//enAYRdnnP0FgnJ3DJJyKe2wkMlSNQ+uokeGxTT9qSAmNGp7uVfcX1aLAuZYuAHrEF
M7nedtt/3R3C80CT5fW2XWqMlgc04A75e9wfiLDGm8Bv6eR1TxbCE+itgViZY4O0OX7lFVlzWB68
/rbrcJK1bFcLjwvF/CIFkRVxk/2yO5LnF23GPC5+1BvNBm4ekoH8/r0k2Ceeev5J5ZEez66e8PU6
KWeqCyJ1+vxw8Y32FNqifmOlNYWdYtKqNtbokrrWtbQfFDE/13FFHUQscNwX7fukC+bIZoDV5cMt
x/82tkQ1g/DIxZEZuigwg2axT7rgYTIB250QiQp6YOetrPAZUfz8aYvFSazV+dn2rUhMBzQonuyz
3slvrVjjeWE3Az3QRu7NzelmVdh5yPFSf7+5/K12Q/B1v/oPvjagwgZZxZfXzujhvI0eysnG4KCc
OyyqWm9LT0MGu0ZzaIkHjX0/tOFtXn/BfJxO9YpmQ292pk6IKyYbEZEuzG8zZ8n6b3Xa9gw2tV7p
AWE2cKfq5VA6AYKcvIEiuXYYlB+525Qiklm4B1n0pPdTyfokQHJG1KufQRN0U4NKJK7cFdNaw5Oy
ogFCTAfhAbGsW6bM7dhOefv6xlL11LmM+xWdYCD8EheA2b3qwO6nDbw/7qx7gCEtnsVjUtfr572n
3FrpVOzJ+5Ly11bbz2TtHlUYgo/M8UgmWP/ryKEIa1dzA3hVzPlxwlT9X2W7L7U7E3HAHjLwCG1C
bxVkXEehKKpHxte0PRumgXoaWTcXhFnT1UM0+9RylMgbiza02f9Y/2ia2Qc15o9cFb9dSb2jT/oQ
jJLIhso7VzXhkuPE8GotljutJjrb6B616rHbdw3cbzcB6XsRNSmryFavW8Y2N53Uy9jZD3S5V2hS
Q/Dvy0VYdEOV8zubnJ97gzSnyN3XbXEuEJWXIG20Sz/t+RXoKf+X1fsQpIltWDNWxsrvH0WpL+HW
os3YsvaC6R6FyQxkdbFnzGFTiuy9lVyB0I3mhh2Yx5+wZMm/I3TQJZGwSDSE0/igvhj28jW9MAF8
9WYvsUcdghpxN4wgtpdFDn/cu3+RGdDL55gfp/fLPx0JwDCar0uJ4oLIsr8OWMN8UUgSyV6rxFOv
oQipBJuPTVv3kGVjZU/X/38nVVsCJefW9Yky50EUUaY4SOqx+iJZ+IsqW/V7XG3IQI4ciEo4z9IS
/60m8pOfTBfJAoOTBL6rnbXXymEcQM7U1T0e2wYcLD49PDT28ukPjJKVXZLmSvi8tIsxKCaet9Ts
5oCDtCaXqzDM+8UDllaYdISqB0Nr795JmswKSk9naoJN0XX5R/9+VTt77Dv622aWBNz0nOoyPQkr
xViHY3NEm8F3xJfORfogjDFjf7mc/11AtaJ7JzvzigQTMIVLQojJXA5xzHxEGecYguerbbQvmdKe
ZbE8G8bOfAQLKBvGKdBG5Phs4WZLf+F3xFAzOdHxPvXNcJqHCclmyzl1/AKWRe1bdaWJnu+wZeTM
qZzvee6+q7V8yeehidMFAqGrvdQZiupheeyORIo2fRWNuGwpAmYut5ppceYT73jkcKAWoz3p+y+9
0P5KVd88zLYnW0dyOcnqSxgo3bpHAONvtaXxtVkYbtvurbY/PY8Aq9b+/vcVs8iCEJk6CQXaGYgj
Hs3cQLliTOzdOT+ahTeOQpTGTFdxmVmHnAvlHEB4IRuOxIIVu0ZkwDqwqsskgrA2Nx/6FcKOCegL
1S2j+G0wPrmMKsa77FCsvB4Ds2b+0U/Lb6vsraDsXmqEnYfYv3kA8HDx5UJg8yIoiqwGa9cwv8uJ
J7whOi7OVqNF0gtzOffBOqJ0ofhAe5Ab73yWPhN478mv6MYcPDTmlhQNt5nvwI5nMEOcN+QHo/o2
kQikyr61Jv8H+ZGkNxsw1kvTO/07n/E+gTPcv7Wqu1uOYk72aHb1bTvOFjgKbFgBcIRlPVlhvvJZ
tSVNUO3mDxshhZzFJOqlDrPHDYNGKSn0BFkWfGKDw3JQv1+yzIkbsV9BB+knwhfJdYQqLCq6K9dg
myKR4kgDAVIzYMJxsEgYO6NfQ0omR57/rtvLT2c1Gay2bhNjFAnncks2N4vxIiB6SBVk+gU+Xq9p
tFemCrycaaq0ET2gAO4LVvBWlX95+QuDFxVsDTk9tlQ+iP1mAne63BUFNKFUphl5j7IBDU3Dykrg
QQeoa5nUxtmSJ80CjdRZhndzACZu7GJMHLfCYFHJLRYp4qMjA9bwNMRRNpl5LWMOO9O+dxeqG687
69RjluhuDOpaXfueWBSEbCZCUGkisjXjBjec/Gw8aqU9cqvv2jOJrj6cdBMA9UYMLc6y9tDQeM4D
lQ9x9ccr30j3GY41eQMOAG4uVUqqUHWoRlAifaDEA1AUsF1kXWp3bx7qZn4GxdzKtVhS5/MSKZf9
bbX338fDUToyXvC5nDKRPkKpaGND4lPCC8o24ZpnP2xB3luTtz3uhOlBF6C8RQALTQVsx6eIV+XI
DOwZ0Yljpt0y/yLUZ3CwPe0iHSijSh1zI1OvyvAR3bRWHfUO+jWrNuGeGNZPFN+psdmgBpn4LB3Q
M6RgTD8GxktMXfqoGZcHYeGU47AJJ+/DmGfms8xUA8dzDhNAjXD26OiJu20psDucJaG9UQJaw3rH
EiLHXkfupGKViAYYq57n1TcHBx8CLKRgINKqqcCb7V/YvVtcEyiDlmV5nUrGTBOpPBphk4troBq2
8D1ZBeI0vWlf63nuk96FeYRQIBYoG2LGY0QQK7TDijYRys2ta1gG/EPclcw7cX9NcSk84yJ/6+ua
R+6gr7E18RUeF2gJhBIYBq3D8daykX2VxIU0DRYCO7uY40yCtOjjsrGfbU1HeDSmf5C4HOcMn8bm
+JEzjX8L/xBf2kNAOb5efSJHyiqNlM3wa+tmM0af+0kIZ8PKY+/iZpxYsgnq9TUtJK9+XZKl25vJ
KO58CkzWRpKYEh1fNCOJ6yAkuy/0/OvICNsnfTqae/IZspwHP9twaS52TpG5q89sklN82GUbvbMj
xPdLBK4dncoxqXGcR2bO9mU0wUfbdvNijF8z39qZuhW7Y7voUdqUqMiL1WSLeChVCu2+GcZHMbgd
mY1PplhphSaGs14zf1sDTyGv2yMG+C4a2wdqhOKc+/bvSmo35WF1sTEpJ4vZP9TAQc9wz//H2Hkt
N650WfpVOvoe0fBmYmYuCFpR3pbqBlFVkoCEtwnz9PMl1P9RdfU5M3OjAEkQhEggM/fayxynYfD2
QGoWsyuCvyZuPFr8k3EYqgK3xmm5smfrfsi0AoetFh5KryHsk0sSWjiKHroBdpWf+tsxWLhOhe1Q
PvbmdWVSIXF/6uJHbzURlKHknaVuTPKIFV+h/nQPVj+8iTTKaVe5/akW7UfgpQY5rUEStjimDooa
7Y2QFEzp8SFVECKjdsK5H+8zt4wvXJxeOtcVF17M0tn12pvaNK8FYgLH82k8NAtFSIoWIOgKIsV9
Sf5GopGR0hlhpwzFNDjWu8o2rsiI1XdVywLNUcGtcsy0E4tARJxbt9bIqnIi+uJIZcU89Ps488Cm
Zw2wJ0GUVaLEpv8274RKbWiy9ANnvGt99sW+GeljsL6qIAY0r95stjeN43NrwpjGbXUP+225SAb9
W0W2wBXas8EOJlhANA0qTDqjgWNYDmXxPKAmM7FVnbTrqfS8S18CIMMSuU4KGoix2X2LE3xHIamZ
uxlmjzO1EmGvzrDWoCqKI7Ip0mIEyakINxmxqi+6+Bc3W9hI+vN542dHReSabeiqhQdVQjoA7oT3
+K1VnzQ65bvUbI+6TrecaeBU0h7aOlb9q0Yce0i1BrvG2Q8A4qdvs9sXu9iDnWu47Q2haB4WbeV3
f7Rj6ongozY7KMoFIrWm0x0Sr4dTg1EjoyLiSntKIW3LqN4JVzgwrHzKKafYLqX2PvoEUnc2RFId
rzBjiiPcsk6F9pREdXxZVgiHhxEaRclZ0HR0ibKg43sAz3wyuBwPrrQeMWjbekWKwRUcGNotDjK9
izrBMSmjVwuzPmPan8B9po4u3AKZD/xx4M72be7CxvuOcjguyORknn5sTe3C7At7U8fedGxaoBws
yuu6eoUIlF7pXX+KAuIuJus1izQbvWsT7TAFr2G/afWpr6xH+Dnuoc5Imm0we0fvQcBEEDFJpXr9
RDp9c1WgMuyj/KpNxS3aAQ4JhQ7MV9zUDeinuVxzWdJladBsZ9Rvlu71N4mPrDotvul5cBW7L23k
ihc4aOYYn/R2ftPswdh1c/XId7ZP8QImYgiT3QwlnAWn+AL1KbIdd6ifC+JTl2I2T1pcn8iY8W/t
IfNvmfK3kRjiM8Jd97I1qOLzpGA6ZKzZjS3uufqYzBeO4mHgDMVF5XvtriHX9TglyQv21fBFPLKA
oBkVCH6relsivwszLGSZbc3+oijBIBjOlNX0gGtqEOQHrZoum9Ivr5rOldcRIaxN4z5XyOfuEcd5
56L+Mc98BeMwJzdOq1/RldJ2WkpcqCzsPYvZ4FKftWuDqANIwhJuoHiwhsHa9GWMAm2wdKgw3Q8U
FCljauxsiToAlWYN7qgro62gSxGkAEXkcan8fFcG6PlklD/L0mcp2UIiy2iu77oE0ao+niRTjFgQ
FVIBHORhmDrnNErneRFMW0P5AD3R3ge5gwBpRGbpUXajaYs6DatzCFWHssJGY8YQzkzb8Yzx+0Wg
1cWWNUS6WzSaPllSH5IfiR6cFg0AZHUEgLEMURc14UZ2BCAwPBMg7ony7EWhSMdbc9bkoepN6D1U
YPA5toX2luswjrKoeGoW5GkGfHbDgno6jrR+WAkuGyvAxhJMYaJ5uUsa3EVdEu8JdPJovDoF7jNG
qgRwUViU2mOcClwk5vjWK4R16upmi4mPtq8X8v0cxKhoUgJgDqu3QTb6u8jPs+2S9gQpZdW7zOxb
o+m1U5KmxIcjXi8yeT9qQ8cYUc8hKU/mdiGaYOPB9t5x35y5vpHdwwXA+Exr95qc74s27y5mInjC
JRdPbtc+4B37ffHpDpOZvZuoshqZUT0kSPf1NGXiF8up8YL3CU+IBC8IbDptTAnm5sVYAsgrSMJt
I00uU/1VOpm4FNjJYFotzrMjWaXGxWupKFQW2dGbpqYebDoYBtIh4KekkYPSRsAosCaaTEDQaByx
v57j7pJr9lRI1myGdN4JmlbAodwjP5Ywz3hUxuZVBDlzkqBfMIs4Zx/4ryqZJIrE7zaVCz+NJgnX
Q4t8UElRlowa2cgzbkmPMVYzr2qhY6A0jdNGeS2nDRwBJJGHHniyMj2AOo8YKXNJDpPBIizJt7JB
3mF6P/HyAOHpWEMvBs7gKV7E0Oy9RymyEr+F1od3m3Pe1ZMexT9SepQEcAxKmQOz/LrW7+Ez+luY
j344Lj0m43mxmVJfwOKmccwFsiGFifAMaSh1kgMbVbSPikncxMNmjFIUbSgtyL9a7u28uNMj465J
oasonnFkEoggje5CdOMbNJHdVIhkF2vL+xBMz82kbOln/IaNAQqTaTdYW2gfg4HohbIGfKc6OUkC
zANQFefdQKdjPNPDfw9qmoIF1AYuaFBqZ6YqjaiXdaVLrfMe8nYqshDh7JVwAdoqhji/otqurOwK
mxXtFPhguYXWbvTSfIz9pQfP9suzs4h0nyRLQoKYhi9w3R8iHHdwDkVQkSNdsxii1+9wWjBAQDS0
TwFxwki27T76RvUTbWPHAp6Mn00nesJg2EsAegx5aIMxJpJ8Cn1AaUp0eun6EvqEqsHPoZ8fQ7dC
JsESKpE4EVqO3Cbk7oXWBHFTmefKXlLTtjiaskwrtnG5JIBfdtj4iIhmlplRhHwr86xrgjv3sgdn
dVtoyGNWX+OtBnRvocbk7nliLXwNVkvnhN4iPNj8cpgMkoeSaz0RelhoSm6X5HdedoxtaQC3sOSo
M063Nme1ErklZfDDZtG2M9ToP6P+Bxml8RATmeVm8Uu/OK9JbKVHGSVQh7MneWllk79f/0wIJGB/
hKgD6OlMiDWXAMB1LB9AiIGuUZVuNO0brR8YiW6yrxTALp0BIrc5natSEmsfzJhPVxVMzQwSok70
AmspVGa29B7yVP9VAOLCpEoksnBkJbVFN48ygDB5454MLwIJWCDNXGi2SzepYVaCEp7iCCx+0Ow5
gvI/CYKipyCS26iBkemZ8aPejw6warxD0LbtxpoIVKfOd4YdPSYd+F6exsfSyXyq+pIILG361lWR
gdxWnCaPhHiXXk9aLA+l2Wk7wzKvXSJ9T2mQ9juthEg32h9WhS9LQrhqZZKBUQsYqqkmLglRvO+N
UmxFzEyWV8VumB3Iz+goCd7Q8VVotlWBRozFNXLhPr7o0/FxbOgMZp4xoB1Gpg5PPkAnc+6S7mZu
nFffLUs0vERszbMFrR65RJ0uD3PSxfvAqvY4ryFip6e88fEHW/xU7Hxy4IgnJRmLEZOVzE+GHNhE
8K5qVmqhMRwH9Tu5ylQ70uBoZB4mORlNBrfCxauv8xOHkPgZQLtHZzLa6U1a2xAouNa3EMymkkm6
rz40kr63wvRupUgr2EYJftdN911LDLKDuYuP5dRc0hWNzrXRkb7uKhXZnMKopt0py709gly0Rl0i
6YV1WM3YLcTtIXfND68V1xERVZULu3LWEnBsqXjrsmemHp7yIIUdlxkFhjSk0IgcMA7V6Eftb4ZY
flDdd7tWtdZ840xXGOEwkVFAVO1VkoHUDfkvAyIwd7H+hpkOnjtde5Ke9i0PdBw+M2Qm3YRjlQmT
WdragzmjxmkE8C3Fze3ENQrvKv9uSv0OiJpyD7sFNLGdCV0aM8FQd5IX0qmLPRTWuxLZ4daGCQFj
6CLoUwRftFA3DL3ELYDisxzH9ypPjoAqDNZlnEPrlP0el+ZTDclxUh2FYVLk9coOjRiusK91b0NG
CxCERBBTSMBcxZW5cLr2CL6jbrciwpckDrijslKRXfAkJx8KIJYStaRv5ysFXx9TZrpIMPZ2/yI9
QF5oHtsm4PLt7bcuMh7yjmgwzQ1aQiXREOkpxIBRdbmaCSLnOOTNoZxZ3k6A68yBjDDSR9IAOhbT
n4ht6pG4jJtT4urvMOFN3K5yfA2HgXsZiMOGMWbn0jtht6xA3BzVhOaiLI7T68R04h1R7h1Jxo63
x6j4mHdMqpTNHswh+AK2SCkRu+mYo0CmZ8oIhV+bYF5wMKQEUgeXFZslcOg1swwyUu+DWsLaTJp1
MM1Au+B7eYqLDh3i3D+NvUpUyNunmiv5YCMIpcMBu735Vpl03mENLmgct5L/GWY1YlTpbny/5FfU
+QGRgj2bQISLxoJl8BUEbG+dpXnhewPf7liC2VOCawKjvUe+SpLaym6EuZckDW56D+zGzi6jefzl
wvVGt4VUpqFqaHyz3JedPx5s+6bN0PcQnGfQH3Alol4T2y8j2dq13cNys09NEcQsJMcPj+XoJu2Y
/2WOvU5Dxa7bIQT0Cwa0dg8f/6adopwZy262wEh7rPZmPO8bVGQxTpld2bU7QK4jPClOT2P2mG0Y
wohrQd+6+RSnWI6hVWshsIGtey3SLGO6HM1uYgRsX7wy+LEsUIFagj2WILfBM8jbjFNABYVkW5Kq
Z8QVj16/kqWgwSPSEFeIFJ+fJZmYwvlqi0aeO585IAWEPi+j9oGSi4JhLiD9wr7BgBTCi9tfTHUg
t1w6e7P2a8xS+q2cPPgoU34rCnlZme3AVUVzd4gQNKF2wQBpcr+PhXhONG5KkqPojWLLGQh88ej7
H81ocreQoACPNhkmrFTmI2SHIYC9Gz2WBurJpPcvy44oxbxDljaP2gMjIeU0TQkvGFJAtv7CiPR3
pF7QuBiHBuclET4THlTpmUbvDqwlMKZ7mG95OIV9NGOC4KcPcdPvTTIEz30xXdeRQytIeNUBbBDx
oIMHgQevI0pYm0ZWe7Xw34L7HkkCxGRm8bfmAHfc0K+hVFOFzAxLaYbTSCCnAwn2Rki6+10xoHWp
HDUUdQ9MFTQw8aXb96P+03b7MTQ9iKNl4YSJ52+HOFOWAK2zwZO/hLpdhLpcAHpgviJWGg7I2r55
1WjwzULy1qm+lMSeQ1rnIe6wmrYxE2moAscCc5MmCSoKRzGHQmCegqT3KoBHvRisYUAfSLMCFK0c
SsGZpZ4DJL3+4x4dFVxl9nMGipVARz8YkLy2vhirnfLY67ubCICyNBL6hsqRbPTBVG0XPcwQ7Rm3
xdYu09vUbcDtE/HUD6VzxGDqqYvLKtRbKL81Uw3EvzYcEhN+c3xRWGO6mwVj8OwGm7mQHx3hPVu8
91n4DNyIHVmjjGFvNP9YuaUWGsLM2ue29pMRXKWwe09dzVgbaPm2sBkcxOiDSMiMu2Amlcryfwlj
eQ5gDGOhV8I0cWt6w5XlAQTCrpRK3DUuFlbWBJ+S3EzLIYLybOdHK8CsxavnJRRL8oRRVUdNByao
bCMsdgpLFpt97diXboGLMr41oa14yE0qIM5QweI+tDNIE9kjk96IJpWnxhwfG6Fh+GPwqwUd3jFD
V6d7XXtylKtMW9CN6k3+1Vl/GRqUVHaL2BolBCNb0SFqsJBBIc0n21jfDBpX7li4F8B87w5kMcYQ
uhGBDQ6Y5dugYIUiRhTUOcuZuGaMtDJah9jW48cDtT2/tg0vORFeMB9I8EraZ80yqSdFRDdCdA9l
rP0IJtZEeCK/0NSCxhpTtMUlI6o7zUdhAovjE8JITHCHsyyXY4ba1cyNtyDFkwIAbxao+CbQagSf
WNI6WC92SXHn5SCRnoFxIYMIfTLOkIsXi6kk9Esp4Bbge6L51OJWQefRMfN72Vivw4QtX0Vx6Nrt
dVYvp85Vva9i6/lUgG3qmKFmS7Jts+kEnfDD1uznDBvUEHEljnGghZNDCuKEpgb5WHaaGYxMKmc0
frB//bp+y1V8ctE3ITK1ninFPGHBezMZyNQRcS2jURyN4abssvwct/TgaRhAL3H7PfKnDIe1bj+j
MuITItwbJMYqrSPfXS3CUaPKzo7uGLvBR/SnlWO66aipDkvcMDLNzhiOl/XMpD2O+C1aHQSBxQpe
IXe/xR3rsdnyB6bwbE9/3trZPcTBuMOrjsROaBQx82+sBFNjfI6cFIOGY5JSHTOjvXqOIFNQ0AFV
dQAoYoodAv5/4D76ocHS2EvsnzjvIxpuENf7Au9Ul0xeiFIwWNGbLMlHvhRk0VHM4y+NRQ+2h92d
aVcWzW9MVw3WnaHMZqzfCVPJlsligR40O8yUhxgrLhhTl/as3fk55Y7ukBfCmwYn/pmhCY5M871k
fNpmbVttKeKTerpNPfReGl8VZkSUT63EMjfzuzY0zOBypoIeJNe1YSOJmmFpcndcT0X/c+5TRQ0b
oXgZuYl2xwSHQUbjVfTt0hlBTNA3W49bHfsqJL4mxLs5A2gkJZtYZfx7xBv1AerNfo9m55ULRd+k
EQtx270vlwZaShNhyafukOqhxeyTym+4Sxs1F0bON1kY6CwQBOpONbEkBHWJRpTpLK9x00CwmmpH
FwLpDrIW4rcqO+Eqyd6YC9YmDIIFaj/3P6tGN6U6rhiXIK9S3aXHuQR9SPNzh/MiYygTSxLTKYO9
wkIE0UyY48WSdDC78kkEYRDZkN0gSIbKsbJZGAA6/PGscYKrYelbu7+lcNYj9KGaod3YGaCNj+0c
Q2Nxn2q/CFa7IzDr2S7As0ZtLrd9RCszm7x9Y3bI56IELHvaYphVQqYk6eVp9kZ+XB00Xw01Lc5y
4WL3GM5EA2IxVKt5XkVbYfTnIoloHoiXmcrlmAz4vUahPl2myb2j4eTNMI4cxqJY07El5T5qmN1R
pBo51t01OuE9wVSPUSVo98ip2eXgRgs1Hl9B+kwv4kwuoLtlrEGq6XUA/+p/kFtSzH40JShC0LYH
mkPZxqs9ZC6dGdpF/sgSgJVYA49ba7izkfncTZX/MxC39YCTUtsuDaQe+YyBxxxipIjx5UYvUuhg
hnGs6/EQL8F+AD4KvPKZVgbz0Rzw31e4gPZEeXlZlO1i3TjVcVqwQM2f6uXHaBvX85x+1zFnCO0S
TqnEkzJ3GM7shIgpxzds4h/r3aypiBIdvX7MKsRcFli0Nt6MrYkwGWT7rVNuLFUGUxh9SHLRJa9T
n5QYfrMG7mgYhTrC8RJjJEDth6af4V+4uMqYFg5B/JCKlgdprtUoHhW5bAre+2F8xTb+temiLbqL
1ywf9E1NoDROWLW9PK3f1Whi/TSoAHT6TTioMXNxQ2BmeGsl809BnAjW1su2UgOJRk5qiPUpYFJr
PuXCuKEiZik8ba0GTKcf4Bp5wXgOUvryuZUyROXxM9HarB8bOpyQ1a4EMLn6aaCsvZfp8Nhb0O3n
fEJgLx8dxDfMvNWDT0NYIZyMHE7bMcsXJzF5P1lGMXYPbya3MuVp1IZWau2yon23B8ReoNFEXbsI
Q1uEPmOiKuJ2DL3Jf4FRjmYscPeamd2VEk5/JABL8oVGKwSnzn3DzsYAypv4BXFFdogXlygVGbSa
5wzEYcZUZFM3ln1Epb0XqAsjWdXwRFn+FzV+HHh9FlizldOF6wXnRjGO6D5YM/5suLlfZ2bwq16G
ducssPJHt9wCNkEEBVm0ag/WOKqsbWxGpK1bDgAwmn9M3uaQ0viHJR9F5nrc39Hdeh4pXZ5cpGcH
XIf+3+xuPIhRPot01tyIgL2aEt2IWJDVGNUwusCS6iq0diLe7dtY44xbg96Vlu+0qH/IjIaRLWdA
boTcogrWMIR1TusQNGnTY8Lq2224GGBgwELJZol9SAoLAmTtLk5YkjQ62AfrurEL3qjFEFIP8bCf
uJXAHzqvPYFlvBkR6B/ibao7NX0F6WUD6IvzocvsylcMNoGLQD4/lp68Jn1NZ4az6rCe+ijEjP89
GdYUjLBP7QNTIZWY3/+CAarv65lIxKlKuLJxLcoL5CnxCGaEs42iLsvj1GA7aI4woWhBQYrjvk48
OEfWdYHvTcLKL02ntzg1vvcdRApyXZi3Rto4B6Fzfy2dghPRwCgjKuCf8q0PsM5F3kF2QefeuXN/
11TYG2pkVtA6usOJ4lyXcD/nxnjXGGqtbMT7Swdz8Xj3SLCMNiTDBhesV1y8etyXYPD1ImOqweDH
jsvb1vWptqRxbAXrYJmCdaKj3ZSxci+2ENkSx3Zav7Kphd8paFp6pbHHUpAqutBfMAqAJsqPZEm0
R7WbP5QD1NRqRtn/OR1T87dtDahWaCqWXXvxU/eRRkkB5RvqbpUFb3Wa7NCKwUBU4axxAUnFRDfG
NafC2yrYulFECjVkU0goNFgyHXw3Nm+R8dAcAl4WmX1jFOYNXmDDUXcxTDYq/M0mST+h9aDUqFsR
pTIqhI5QN9aO2adYUmWvbKIIhNlnJQxSstOUNe7Smo+ZbZz8/LGguLdHKAlGUJV0zjDn8ume2/id
yg7SblUAwdT8z0xZmJ07wfCaRMXZiuvbfg5Oaf/L7GnnYNrJGsYRT3WCt2Dt+aFgTDeApnB4pC1o
T4+Yo92ZfX9yXfc2F9mTIYfzOEtzA0zLxNLXaRhYwckhewBj6fzdycV3JJ37zvtF+gcTOHdiXxji
wjG8coNfBaOjUb/U8QQBA0jNLjldhh/0jhZlPt+I9PJznvWnqqqo9LiwBl2CPsRX9MFRyw0CHjB9
jW0AocF1lOAdw8hSaZh6F4fYbhIUZ1ijDh7rg9J0rhtxh135hwgMKm0PoKV8QzeGTyNExSw132Rt
ML4b4P6RU516LbopatZdcQtpF/ZbtbeT7jFN0UbqpMlRElCIQ3/MTDMj/3YedjPU3WRE2U0bDyLT
tFf3hQ/Fj/mE+VbaP3yYWKHTN28lyjP4/TrUN1d/tozxl6XkKn4qj73WnR3HAzCxdJy03W+egFUK
Rp2ktPiXa5grvKZ+sTSNrgRqKAhWdShAW45aT6PRhfNqja+yxVxIN+oB/SUGvIHXcwnXkJMwVcR6
tGPBmcJaLtUET8fqWeTBDp/m82xW32PDo3xQi4k2q9+jxHjLqdcNmMWR4d02A3JhJGfw9QWgI5rN
j0C8eWj0RrWOjYV1a7XFyUzdp0JdHV2BJyMEVjhzLB9ok4OZZv1jDHeoyqfrdUiI55HFIqsnarJJ
G4ZNZ3r3iGQuyvAlaTDPduoGUzplC2HE9c/cd25KX2LEMOO/wETZq9zFybXx2zKMp94ikGYUzg+t
fnTBpDaG5/6EYYvqTi0TmorIxKbnRlYsyrb7nk+4va6XYN84t9ZI1YHnKewVhIdhUOnPg85ktRBH
N8KKAPHtqE7w39q06jJUTkoIy0jOS8ZtmlLRT+UZa5FjVQcXbUprxOpRJncmJbQXF5cthNAw66Z7
OUzIH3scDEcYdM2CC3rcnXXdX/ZGrFFH9tdEOjkbmQe/EklFTTuJsSFD15Y+ljVeqxJx3c7pD4MD
P+xfH4knN7nrHau3xetfNce8HluWPb4a0eLCvHMpVOC742aqRoYcmBU6Sr/3r5Io2M9B/DTBpUgb
BHGjwYqC+zA1R1whvPwbp2MicjYbDKzQSLvavmol81etsYAClFdfUURjzLPwCx/pcu3zmiZ1Cw8k
GEFI4o4GpSgobljmVawKKeQ8vapC0WuXuEo2m6m2uk0vdG7xcc4PAugR+unOcANW/hPXXI3jzo7/
xsds0apNJgFuDb5GVsUxFrjNZJNbmrjcHuJ6/b7WhSKu3wwy+TCFNlIa/k/Lp/Aht8zcYThHq88c
w8phYrTxFAEN0u/JkiuY+lgnGsWTF8DdxSOiPExYg4Rm4h0H88Iv8LeJusADJo9CrYzgOPTzcjAh
DDgppkS6nz4HTg0Ld4ItNWU/XRvSaard1z6YvF/5VBuiPWsjKgY1KdWduM9zC2MmLd0l6WumC/2A
ZWoGNCX2nH2EGUaFcVjeXRKRgEpC12+gdUFQy2+cIv4waqUuJQYVpgKLcd0DePG9A2KK5HIxgbpN
vqyjZHinN3vCKbu/kVZ96S/2dIIq+1y02e3QYjyL6F2/LBxUYdEwnWdAtOsI5h3E7qNbPxmaZd/M
9G98F5ZO07HsiCxj2mAQQle/4AwTE6KCi9cG7fQToiC6tFq7HcizhGtX8D3V2s9MW/JwkSwIoYR+
UDA9yEramDLMd63tDKHeWeJiABQD0EAcVe+o9ApaiNa9lRvXfoLpWWS2wX6ZsAXxs/bKDKgf2iLB
va/qgcSlQTtDLggLhvY8p5FzYWf1R53gchNXvbvPRj8k0fQMDd+7IBfDofmK1Z+GRy1eLHRXx0dp
gok4cSovbuE8UKxpNu656Muz6CqvtYKWQfvuUNBujdF4wKP1A3zRYAHZvKYWZS3fRbGdDfNg4u+0
GWARbwph7i17vOsSHLCkR4mbNuPZ1+dbb3SwjKwnHfqYjlNv9N3OBu/kEyd9sCsh9nqWPgUZNSOr
sTEUZmBs7bF7xtn6GyRT/bBEtAw620IOSLT7fnLHF7v/2aQFdb4HV8QSxjFB68fI860CBY5QvBKn
SH3G+HvXEsu983po/YSBx10EADsVjE0jRN4J7CHoKCSS4Y4xIMU9DfSnWQigbvSczhWNG98pMB0c
52+Eela7aaLIN8fquoymmWw3LGbnDHMkq08U684JU5dhPZ7nd2EZFyyDNYS6VbgMUNwd1o3UUkJg
GHwsjYgx1kf4n/TVLicamcVbeSUmmlEFy3Y8C5oLswV6MDL3nCYa7cO0lLsJpymttQGaLP9H1naH
yD+gCYqh7ZjvzJTK4GDQ9wPob1ITLoOj4Hny4Nz0mDjSXeFGnll4gxV20IbMtyFotesueuKm3iwx
xYORiRfbhbAgBywry3y+wMuAIrWJx6OLVwAc77ulcyCgq9VD69z7zlBtdQClLOcKawHdRyBTsgTl
ttHgFNS0aQEHXCKDIZwIkRzNUvjbtI1/6AXFtWWL64ClwzYqhus0Qmhg2FimaRiJpDrwBtMZDPys
hs7eBKdoSS2q7AHvV1Fd2olD0wXnDaKxN1oQA0CgS60n0rxinC6S4oeffWDPASUBMfOMI4eWD8sW
/pUpfkQFoFcT/EIQUdKAp1M5FO4bssF9BSEOGa3eId5qZiR6XooC3LfvI8d9+dcLgw/zf2ZhhbEs
v50YmFT8R2qpp8p0MUZJ5JWa4qAzQiAmy9Qr6A+T8d6H/WTTw9plqhYc3OSJblaH6Qsep7jsY1xP
KEzGIL5FS4cDjkWpE5sKgGBdJr0kJ5q9OU4SVmExHixvMm/KLEm48gDqY2T64SwiLPhFfQPcisvq
uGlkZ++qmR59nfyUcLS3McwLGPtopR0aSIeCI86xiwa3qslWqs29EbBazQB/kVZ2WThA+UVPPJVE
mmTBocCMZWOU7r0F2rcDTklCVvKA08AupOqVZz/St1VChjLRQgEde0RIUVn9Gk0buh7k7J1l5eLg
TnADNGwwsgpQsNFB5NrRO5lThMlNNt8ZOkOLlJgo+VGBBoowNyvtb0aXJXjl0AtZrLsko/3r+H69
awg+Qy1FkplIUTDHoyOvrIxkl6FP5j1qaddkYrb77sIpjOVinDOwudjlJRo4LPRxnfSRR7sB3Uwd
Bx+c0V6MpoRcW/7sUlk8+0uxR1E3hLVSNKM43I1UM3vwUh2MO+ALoqm4cVyyOpyK+a7T9OI4DNUP
wyxd0DIPRddcE+8l8yta68Y2nYKfBp6qYbTo2NJWMtkOtP7OlecctCE6AfGTyeTr3pbADlRrLXpK
lZaGqx1pKWpLqki8dWtSW18P160/nvu7t/3dc1ONVhgK4L8O/bXP3336597rK5EHvoVq6LezFAki
IMy0/vtZ/3Fyf7fL+lw7ywtLp3Zd/PqAmIpsu05lA8Yq9W4xSb1b/6wP//nldZ9uffcf7/l6uG4Z
6oifx/njE357dwH7jQH0tL7jazcrcPhnvx5/vbye8edRx2rE4FGjpaySLzVMQdpvqUqjZCUdDQ//
l2cdUm27M3U8avG0OOoGQY+eCn6EUEW847q5PmmqV3Bu5cn18W+vLyqhct3z8/Wvx3/u+bevI9b5
m4N+nckfh1s/6I/nPk/GrfzLRFPSMhtREeJ0Tms9zLr3+nBxYaHhMskrn5u6SqAjvYcW57orbnBI
8NY3rI+tyedQ6+b6B0M3dv3tAJ+b6oC/HWU9Khpg0l6yawdKU1hqGlX3iD6CH1MlGsqgqZfwz02h
XlqftFQy4+e7vh5LY6ouxhQ/G7q97IkqlINger9NraQ5fu24bq27jBZOBuF6tPXJ3z738+h+gv8a
BuY4xZA6uf6BaErk4hrx+tvm+lLx105/7P718OsQXqF9M/pWwWEKc1hf+PvDrh+DahNjsN/2Xd/w
2+PfNn87zLoX6WTwlpax3a7Xx3q1rlslsnekPH9douuTn5fcuvnH7uuP/PXc57u/Hn+9ZT3i3778
+eR6Bl9H++dPXA+57vh10uCUI45x2S1Nf1J41aWwbn39+cfn1l/6/+NtdU5uOcB7/g0PQeQV6jM+
n9Pbjp/h/3GIdZ/f9vzHM1tP9Ouk3Cl57r00wbSG/EwL66jf/hR5BaOuQuT8X1/82nd94evh1/vX
5/7xbet+BdpJ/PbVR3pj3hxVg2odJNfhsVTRjetWgUcE2OoSyP1otnghwxL8HFjXl+vJlKEmcmBU
Ndh+vRlGFd/oepzfNtfX148ByyDgLTitz3zusW4St9Hv3bG8Wx8N2EcXx3Xzz0NZrvckVeTxb29e
d/wvh/98sY41BtVMAldEUrtd92h9IyEvVc0Lg5hlmJXEQX190vrC5/saZQDVVI+TpwJbHRW6rmc4
N3xuGpGBr0HbHqEbMTetOeufm4YFK4iAvCn8Ss9ePBI5uzWqm+JZ5QfUxzVVva99+h1ryro99phS
G65/5Wt4Jcq/AtYtNdysUevrc15GSKJXABSukeprwjr4+3/GrK9bIzYAp4bcFMwzufGr9e/wV8S6
MYFvuQtMbzWfYVsklx2smnw3F8ZH3rnxsYkcnPsYAL8+e91an3O8m6IYxtPXhw7q478e5vmEbEit
ELu/PvPzHNYw9aQdsTkyult/nV7HdXD63Db7eW87gXdIUEkRfKDS3T83cemFdacLcGk16K9/OvVy
ZTIdrA8tHPAOohZ7TeUfL1P7e9j7+twaAN8vw13l4FLdtCqF/DORfA0X9yG14v3cAdNCyrvAUJay
YWytFzIf/B3Grjbc9HMEZ+DC07hz1631D6ks//lwYiZRUopst14xIBvtxboF26vN0fTF824U2o/G
Zjkk12vHqtXaa72C5gCkG4L9SS1xuRjWy2bdnAo6qhmBhESMmtWFroLZvYWc4PXP+tzYOzgWzhS7
6peb/rp+hHpDplcJF5rtHz20oof1x1p/0nVrcNSsg8k2Jux5iThV/W6turXXra8/wkhIf2DV+BlZ
v2Zkr5vrL7v+6UQP21yHT7yulgZ8BF1u2kaqISRqTX071tjWLjD0Ltbr4/MiXR9Xi5de/Pu//cf/
/p+/pv8Rv1e3VY5Yr/w34jpuK1H23f/69/9D2ZnsRq5kW/ZXCjkuAjQjaTQO3sRbde7qFSFNCIWk
YN/3/PpaVKKACCkg4QGZQOJepEgnjdacs/fa3n/+T/nff3r6+j//0ZpJT9H6wJWmXMvzXIt///J8
E1EU+J//iP/bOswWOiZ/t6zN8KppvW3mCwJfQWXHXnCjFKr8GjcA2aatv//fX9v2XNdFvuVoU4q/
rw2qLYTG3pWHfpxvWBLPWnkSJ/LJ67Kfs6t/kE3RYAWUm68vK5bf9OE3e6arMafbypWW9+G6MjFC
QxeiObyXNEUHD4VqDdKUpQpTEadm3s/+SKFbUwGEl0vfjJjYDimFnKObb27mHy/Ac3G9mbalEAPa
+u+HkCyfZVh7zaGLbPga4hQvGaVHkPhY4IedRBzJyZ0aij0xY1LB6Go01X5JkoLhmbeqCKMt+J8z
5uISLSk6KVpMJJJgDv36Ti31j8fmKuFxs8p01afXVeIusCLdHEpRnUPipM3dey2l0NZeqYjiCVNV
c16aR0y23R73FWLkqRlOS4iXZG8kNxIx2giblzpfJXd2T4BPiIugHS791nwksC7e93Bd0apc+YmC
JoVwZJdmMW7CyeQkjSiyN1h35yG/d5I8WNfpPSWZtzp3d35MOp8Vpe3q618t5KdfLUzB2DQ95fKp
OB8+EEcCP3StqT2YYh/pZNrNWXzds6hti9LFf0OhuA4l+hRz/kVJhzZOhv287b65D/l50HIfXF8K
KR1tmcs4+uNDTUgpL9savG5bdMZ5MRBuqztjDdDujt7XT5VU46Yf0EhYKcKcsl1IEEVN+Y8u/hbv
0C+2BtvK90kr1WhpUQzc1fj30ZiHvwuMW3MzkW6JpdYYUbd88xCXL+rvL45HaON2Zog7jnbdv28+
IttRJNJqDpPp/m7Giqp/2yOGHNCKh/nbO0KloWRIBO4Z7QjZPH19A8vf/3R95jdTU7yy7Y8vMSbe
qqLj3Ryc0duEXtZsNA2RzZDjx2lyeU2A1u7rK4p/XdLSpi0txxGWVh8mGVxmkERi3lcZ1+GJ1tYP
rFqbGRfmuiydhfM6E9w3ocM2/G1eYi6MSNwqiAUFABj35GMQm2GFJyTEt9vWmd6+uT/nH4/E8myh
XJtZ0LI+jOsQ912fVWZ7sEKzP/XhvZpxVeCvITICdCpid9ACYx5A4DOKq7TzrrI+vOyaU54ksJWK
3Hs05Xff3JX6PB0K0xZsAlkUHE+4y23/McxpjfZjF/DYAm3uBHBUxAvzS1CKbJe3w6leqECJWQ4b
Gos3ljE/jVP+7GsoXIWoCGJZemWd87PUQc4R3cbeJJ7TME+30NeH7RQs3X4yYyVaisCeXxmPeP+7
l3qWC1KOTr5tr/ngNb5+fzubYQ8Dh7jqDDmQetI1nBk/MbA5OshQA9xFZhDelUHb77E7vfQGfEg/
HsHBuvfBkN0qj0iR1B2yg0dokGjjo5oiWsQyKTYBbsB8oG5qFKHEBap6mFIT+muAMKmoTwri4ICa
mG9V7wHNUc42VuMh8ODQkMXCKErQFmO5PB8jekTj5L6UToeaCFWe9eKFmlwcKCUDmXWbwECA0ggB
jRiFgk5M2u9YISHqlp0BbRhpbFsSRTROauOmcKvq9fsnaaS3htOVm5p0SqBBwcGj5gq4Kj9VLsBO
3wnwNOX0wmmcbGgyvwTDcIPBMQfsG/yOY1qbTdlcmm3w6lM3psmb7t6Xrxoi4cqgJlka4gwBlCa2
VQdXHR6EAHoJxJJmP+b+LyN0C6KlFKVaRFn0OHZ9aCWnaWfcLMgDAN9gLsxm25UWbV47uouxNIO4
oL0/mC383xZuK3uc8w6/msCCuPMTzBeOXYNtsfvnoMQn2YztocEQi48e/Aw4DnODqOishSq9a2t0
kM6EIAYFABilxiP3UM1bAnR/OBVESq9Bz0hjm0QJc5cHj1NVoz8sSNTM1cbIsFyaGd0RGbn2apgg
USFT1ttJbCZ3GlexEuR5Rf3Prz+j94/3w3zHguUIFDCmZwMX/PsrcnzIA1MbDIdOmsUJjjtg+mCl
XURJVQKSF6PKK77vGwggLpbIDr2OS8cuOVO7uV3awAXdB5Uced3+ps2GczIaujXFlwaJETwsYkLf
pskekC3yjmVEm34w3qIlMarILGtlDuMZYSrD+/IIWXA+BRPy9W+Un7cjgnmC7aMF/sZiM/f3bzTs
zEQsBBtZue0Napcf8IFIPVqo+MRF7mX/ErVTfS6hFSeOTRanb9OMNrAT56X2QIN2pwrZw5krcHh4
bWivIPgV/JFtMIK9GegktO12sPNdJnlJuJTgJXk/vv4Vwv7H0og1lO2v6Wh24s6HpXHC4MqA6puD
oci1qH2E91XI7Q5iAKzcu7AiUOBEow1jw8RDNdBSKUUOLVKQRWZM13nswG+rU/CrcQskp0PRGnvl
xhiCt7Kq7K01G7ciFoTZVsapGzjBZZmZe/yfm76noswJ4tZR3lOko5OB0xlaAoRCiy6pVQTvEfDu
e5l8MMBaF5VITjuTVABVa5pwTv/YxNUdUpNzXRvhc/XQy3rrVZk8OqQlb3QVX9AXoZM2nOQlOsWw
t28c9E1gs1qDlDHulWC6Q+Sj+ZySAl/JKG51aF8bbTluGdgaweL4y426R8fK6z1wmM3YRsFZH6Ms
OMnnFKxdhttn8PtwVQ7II3Q9X46dJkFEvZaQj1PMOyfmgvv3akQSkcBIAA9rPQ5o2UQKWjzwwnMP
axxWIKyILb9kwxb4OS6q+aKFpLgSkj4nEu+bhWgW+ONODrW7FTBo4ir2thUis11JZkmJbg0k53gK
ZI+EkHIgeXWO1d6YUNDOSWvs2IfB4/bkHjaYsZEO8gdTU2gI2vFUldj6UQo8hqTT7d/fOt24O0UP
DM0hPdhQlo9zlJ+W6W3ZG2cCUBs2F87gU0WrMuzb6zEhecrrm2TTtEAJUZVuFXryjW5x7hUx68Uw
k/oSpzQKAboYLD1I6oJZfLPf8/6xijNk+CoFAm/XkR/mn3Tu8WqYNMIgcRD41C4NQZedj3LHF9dq
bk0k1BvHVFdV1NK8rlCuUQi+7l0avEEW4htARkKGg8E2hOQQp1O3WcbKLxfeO63Sg2uxkW2FG5zl
YfebKtWBNm+0tht5QyuPeJ0ga/l+OUBB8+lWhI6hcgyZwXXQ3PgdC1ycmMdYgGQwFhlqYXtPozXf
ziKY4Szz5dXmA02H7FDf5FVzSo6TosRBc7Jsw6syil8yPj3AQ8AmgLauhTf9QKqOMHJRHPKor8aA
2Y/0gg0QDJIsZfazB/e067iqPy4WdaCnbAooto1hQNNyI0u0rZQrtpMlHlovAc8BvpH10D5XbhSB
ZCoAsELfZs3iwLo4wDFxxOtIheTa1+KcGFrkHR3aVQT5wcaSAqSevKyJL12nAlBDVL6BekhOgHic
hi1I2QA23ro1pwDRXwT60KH3GeEDm9nMUxj0h2/mbKH/MWlrJZXLAZI6FcvT35P2CHOzQdjcHZLj
0OGAdJuSBNGkfR2sMT4XaBqjubp7p1uWfdmuy0DA2clwyCZEw+g+QGtUqX0sSHJoSRxBTEiTPgCs
GFvReWuLF5m791Es7VMUSHplEvar2FsAxSguPeSdeyc3TsSIQ0xDZmdjLda70ho6gIMUl4wgJNl9
QI88AInd4eN8cpMnVNrIDgeQDybYqHVJ8XJF5wMfc0OaI/6ZNRoajqUo3s0l9bjDo9zXPV5Etl11
SUxwMCMv1i4e1USQYOGmeU8tgXZ0NbbnYUdFlEwFddIrEpIWH1TgN9upYzs1YpuW5EKnFTfqA8Hf
FQEBNzaajQDpJRtouA4gEUb2ftva3BjvBmmHKGXJjq2tQua5+LKKg5u2pM2NBsc+EOde7kcPk8Lo
/cwR/ncozNAnJ/7ObEIERDNCv1BeMdYOIkCUi8Ydxd1QX1hTn25hBRL2ZUW/JRT7UwFuEFd0fiXc
Fl5sHpQIuorTikzItWn9iLsuPUkW0IdoOzidAZ5G0g3OMtlNJxiYahdRWtbI55xd2tZvpdinXXFf
1u2Ns8A1lYOVemLxLjhisy10thm8v7LsLgFyVOdlIrYVyG5Mia91EK6TykFN01oOsmKY3FPpXg02
o8Qu65yQ2e7c82GTJhJ4Y0n/vqXkA2COUWGmQJHYM+9qXMMHUJWArxx9DFxMxzNOMAx9ALj3oYmi
wTd7cxO0zT6PbF5hytdsRGG3kcmTACrJS7X35F7+bPNkuoACBJ8bKQPaZMn2zyeZ7BSmHpEEC4YJ
+MIWdOMxsfrfKJNqQD3WHv/3zeyEwE9yMFazjzi6s4qfeRjVe+Rm+Tf1MGcpMf29W6T6JC0ibSjr
WI78cOYCe254xEcMh2AMEEgVAWbffN8UmQR/lb21vgkjp02fG2pzcjEywT9/reZ5WHWSQdjhFMbp
jCNUAZsewNKLqCClqd2rHBpnOIDlVRaaV1WFyPJCjHMLp3Vm1PuxCxQUI/JGWvUPoi8PPor2zv2R
WsVN3IRXkD+uwsFPCJtFRIFa8TUxFzPRzFQXEGafNP11DepmIGo6yS1343kBsWEuXq68vaFVf7+Y
gdeExzyNAulbNwUkVi/7cI11L3T7c0PuU2S636yA9rLCfXqmHjUP6h2WqfWHZ1qnLZK6oRsOlvXb
VsScQV7iUVVWssUYD9Ut9eCNuhF50wk09cnaVZp9gbfUB4Jo3DqkZq48r38eq+JExvGtFcbXAvfG
KjVRXxGx4zv5DeyjUxeCF1T2kWyFiHX/hJkCoEzusdsikVv5NAbG8gHNJnKmOSO/N1M/37fthIME
69C8DJa7QH7Hwbm5rfti2r5nBTrLK/tmt/t5s4sliQg71g+XRsXHPbvoiDFp4nY4wGs5c5O2W3Ps
OKYSyfn7cYFC805TDN26xTkGVrLWiIbdfn0T/6hjchO2yeVZn7Rpfdhxa6dlU9vZw4EEgDvoLvEN
iy3uQqVeAB6o3ZDNxVltI62LBSlDdjONW5iFDY6Bkry+PGqPodOeV25xtKehJM4iobCAewXI46au
0Ioim4SbKvC5OYjM3yFkfkGvDYvtcDZorJfST26BGTtb0XjZLQU8eI3sSjch6xk8iUWy3YC3X2AG
X/96+Y+PXTmW9Kg2YxbT8sOxKSgt0UnqAYdmdt4kcTEsVS8WqjddjDdBMT5GdIu2A19RcIllpQL2
vCWkEkzpVF7BIWPX4uMabUp49lXg8QlPkLSf+QgIWSBYA6dMQhMoYMQvVdBGenvlGt42qbuHr3+K
+DyaSLmndGVSw/dc7+PRKWE/BbRmFHR0IAAkpDk407zxGvZ6Bc5I9JJwZ5wlb9aBqlPQV6QQ/83z
FOanD93SFPDZzWhKs5/Ob2FUWDoKI0kzoWInu3h6TKz4kKVR2XXADJh3MJyyvUFyyH4u9urrr5/D
5zdqeXK5vqVgo3vmhz1VjEpwiPvZOpgoFcmwgxo7ZwcVuRxtWvc6DvTGnmE7fX1V8fmytuV6QluW
oMDAgPp7K4cjO3bYrMiDbeTFrhsoHSViuawG7suuQQXzbSXyaY/e2irRdQnKXcCVeiu9S3I/2sTu
FTu4k6Y/Fp14++buPpdfOR3S1mI94xapgvx9d9hlrXYmVgEArsSp5xvB6dCiNHYwEkG7v8Yk96YT
/QYEslipXl1bdX/SsHlER5U+5IITQpQsjVbv2Z8L77vq8HsF5u/1wbaZPaRETKmWJ/j3/WEdnHTH
vzsQWpSuisi7LEiP4oRd3clsMawAC9wkdt2vvNG87Mx7MhOg/VsxGCT7Z5y4G9EhXk3aLMRyD1Uo
4QA65AqNUjfsRVs8S6O8LjTe4jCh1A13ALMDdkDqzqDfVHoXDfBWyqkjH1ye11P8YzKEu8ri4EKb
YXOiGvdRBQHNmhAzjet3NwYrO+A8gmvLmVx6UqsdVh2vLu0TowmpGHZkZmpOFOBLWOKhP2OXEm8k
RJ3Es32cJDZ02xyv0wA8fTXjDUNiDYfqPiUU19eEli1+MEgQazOx9n7kHQw7ZG7hBElkgAS6rU5x
o8Ugw4S3dpYv3OP5qBFITvb/PzQ86GpXYPmN5gG59QI88UrCyYW5GakRkC803hJmjOq7wlrRl7jf
pOJYQZ/T2r6jGMK6cgHuNqdFk2GYIJCjallRbeyu65pIwwUGKhfQl+xbTpx1GW3cocTRrBekTh2u
vxnJ//jObClc7THP0H37eJau4rBC3F7ZB+GEsHfnY509TnKcUNzjfGswjG9GrEjYJl8JuLyUWfg4
Deo1sYzT1mmv4sF/rUZs8EGLgSr7dkm3/nF/jsKXqjnO2TjklyPfHxX7bEgczLcmyOsU7IeZx5ps
6+BXHXS4jdsFiux5QCz5zKbYea2ld29P8Su13HLVOjh+0jjE1kbYR48vLVcj+u3Yv46Cga1KoR61
CyMkrLNnyinOqpsMZy0wIZhUT9/rtdgj79MCbgn/aG3mrEjo/bPte4l9AG+9WoKSSPa7jCQ2Ecdd
hmYqkM2bxXkcpcOW/h69ABcnx4LP0BHWjN5KcGjpG2zVOO2WSYHYq00xGo96aceOFXm4bBmuvBE0
r9vyXXSG93uco3OTwyb5pz0ejQU+woS8x7XwNEaASdXwCtWt23pN9KubRw5CxOGs8S1FrL3TdQ/e
bNU1pHaySwTDScbnbOthm3gGdU1tgu8xmNo9iZPXKXGMUG1iuGEcKy/MIar2swMfo/ZDPrsZ5EBH
xvve6OcLTFzGrnWJj4BqcekAVNlXOWwIQ3L+Ha1231Azx4YFTWtBP4vienB4ykUxN+uu1Oe4t7hD
YBjB7N9SWaPGBuoRQj09kdzv0/XEGVJDSqREwSpnTsQDovKv3J545Cw7HeBPrd75Z6WGUoJd8Fcw
AP83pp/GggXJqa+u9LkIgZ7VC9uvXYAnpnouIvOxGnm37PbhkuVTygEc3xW16hHY1bcr2uelHEOS
lJqYZ5qhn9aM0QuF7QrtHJYfm6V0kmIfJrjm1JJmyUPfG+wGxxGAgGlskzJ3vzmI/aPHSyHYXlYr
hxBBTy+f2h+fkiVbsIt9oQ5eDZ67DpNNlYwGjsJtelGOwEuxqFfbXtAhkrZ9RueRhPSpARyBosiT
Db7euoK/Wj76acXEVqVn4Ph+GD0dOz2mu7nOHxNck9/MUMtK//dahn2dag4VJZoN7Cr/vm005SXF
msk5BHgpVtJxf5RpuqW5jwWg6/dzmf+sXdQ9ZI0BvcPVJKb8uq3tS7LPvW9u5vNstIgoTI+F31JM
SR/WfS1dEdVp4B6UgaYVWzqQjKG9Z+I71ktgsmMAb/Tzq28eweet6HJZ25aSt+ea7ofLpovvDs2b
OoyFd+xVf283nKfe54fZJ0PCotoAqNfazIamAAOIN8+/q7r+86fz9JWSi1DB/nAPRGSMPVxSdQgl
07zlPLsY9NeuwomRKtqVFE+GejS/eeDi80mXn66QJrBIcaJ73yf+OWhzx+aJk1UWu5Jpr7nAQ0pY
nB2OMJyoQDIkJuVpTrwMUqpE03rOhhMbkpuXgej02tr9Zmv6rwcBwUwpfIsU0x3593iMTdtIw3LU
kLr8R8vJHlTdnAQWc5Iyewh1RfsWpvF3p5F/PQfIj9rWrrL5hJev5I/ngGTDcX2j1YcxAM5thdQe
2Y6HI1Ccjv2Sa14nYCRPQFPj5Eg8PO1yOyvimdX0THzCdwc9sbzuD1+lY5qUJh36Y4ve6e/7CQBb
NbjdNHnMWPosZYBUc19d3iK5vUBagC1ceDakBncxSJtwBeG7BPBlWDPxkmxSkMirprRvo5z3uTy0
ahanbtnb34wge3kyH+9UeIuoBSGaqz7WSoSYSKcfPXUocqZ56BebWtEZ0Uk1bEbSnvdUE+kJZwW5
8k206zMbtRohKN0IfzMNDbw6vFazxrUqDOtRwq9zk+GJ2GCkU3616SDmeB2o1Tm/tWYCdtpOUeFd
fM2jIJu95q/A/VtFdX41OLAuzLm4CKEQrJVBAoIT0MfQMdnHDCMHMz41aJzYhKk+DiR7eSVdKrMl
P+SbOeXjY0Hv4ykwZqbL+Yqt1YfvORRTExuFwXJkqpuoccotMZ93pRn9CFI65k7DdgUy8EPdWwQH
lUyueXZWuLo+tTP3GwGNvezi/nxH6HdotNJlRTFHp/Lj6LZ0LiwjEPrgU9GYhgULFgOAjuls+erc
TnyIXoELn03eZ8pUq/Os9RamaU0o46ZVrEaCqleocFbluTmvAPmcjYZHYAHZYJuwQfnm4aSOInPT
Od3tu9Jtsv2HuPe3DR2+9TvAo42BMimPmNOQvkHXAjb6r3ceXQg5KvQKangSFCv3NZX9LZ6pAorN
umCniDZOsplTxmMz2sevX9XHT215OJqjv0Mbmonno4gSU4mW5Cf4h8wgmIUcUTCQirnPaO9jryK1
bxBEyxHnBJ7j6yvLj3sWGmy02SQLHcVb2pIf5jq85gl9J0QblRro95jNY2E0dwrptgFKb5WF7oGI
4RYaSNedu9Ucr9uovE6ATvw2Gf+YJ+/mmOLVOzXEbI+aXvU307Gjl5v4e/CwNeDpaL2skZ9qJHUZ
i7ALPOOAK/GmVlB7aIqsAzUf0aUmO0CaWeydLavLblo2eJPvX+Re/QLlhUMCh9p1RtMHcXkA8CEg
TopAbWBpLZoWiCn5QklzsvFVSHERqPIumn2ilAhDtBMGyDDTzKILfAAeACN8rF6LiiVnMIo7t6El
G3X3Qd63W8Cs4WrOLmeOIVPSXJFPBjGEHnrIptUxEuQ5yyFmuQHfGe61Y5wEGszKMBPOV8oHp3Oj
VdKmJ3XZneWS/vaoXQ4p/nw1EiWAiJABYNgHRbzDShj9XYfZZmUP7lnchSNNAnKHAoST/gA1ephk
s3PpEnEUgDEfUO5OY7Q3JfQihJI0LJ1nK0mIiYSDUDccBLMmycHMpheisuidsnfetgSpAXPwvU2H
VJzbsceTKJR08KW1twowqnb5PNy7JNjtEeOKM5bS3ZgR3w1SRB7GKdvj+0WlVkk2Tc4ABSeBruUa
Z5CyQSCAE+Lh8Fsf08bkkBb2P53aeDAN51egh3Yf5VBAY7qjmRj4ICQOp9G4aEJi2uvY3MmYEveY
FS/4Xasbld/0AQSM3p/EyoEVdJodp2w4FG35UEJfzJWfcuRFUOMrwiB1PqIcDMF4Mq3IBQo4C1iT
dnlrRyNwNYsFeE5ZdzWl8V0rqbwJt77WM7Ss1KcSkRrNjRs7fKXPXsiqQv4t2aSK3AxHEn/q9Gdl
Y2wgmWEh7af7foknZKV6MxScnXfqUNlGjFn5bBdihqHv7egbTqyx/VWbkRdCdHJjxrzz5Q/3HYEj
AIIznhJ8I+rc1wmhzoaMjnFG/ULaOZ4G8L5e4UIuNOFRvS9qFOHliQ/kwArm7hQR6DWUZwaNGewn
QitO03AeV/YMOYEkFpRSr05enMYdqXCwJ35IKRLaKfFVMlsXaV6RodbMFNUL78lw1cx8BNXWIqq4
JxTOgMC2nl2vOUcRs2kIdNk0YQ/xEj8OrU5YioQJk95UggnvyWemNA+spoBXXIQWub8HFOgE+4TO
pSmDdluYFqxaqmqsUebJtNBEfApekC7H87BQOwIUTizRohGOKE/Zj+1EejV0nkdZzpdBFP/skBPT
IGvvS/Bs01RczAbWFBzr047i3iqth990RqGN5rN5FOTtcHgG1iAD59HL+F3uPMndtIAUrRAv/YiR
32/Y7rxjziD4WPuetlP4i9PmtbMAKLBhr4se2QrQJdzQ8QkD5rSXUXjaaec3Xx6NrY6CPFFZDgUF
ZBkT4ZkLArteVVq/qlYdi5idAXV9b+dythe5/YJchbB4uMPMdKsGmd1amzQ+7UWuYfx6//FhxbgH
wIrOIzPOu2OkaMwkbGRiEAxWHr6VJoA8277jwPPw/hARRjfrtlF76AlUEKNX9A0EsAeISSn7rdUS
dlv21Su5ikyUgEnMiUcfGv3riD1lLsZ+7VsjPo+zUMLWmUuCNYSsH122775tPRJePAaOtx4V6EaW
6+tJQduMq2yXkpU0KmYBzfFqthfUSwRcc+GQsrVkV0RExQYYL/ARE0B0QLxGC6OEBFFiBDyTIyqY
ATJDyItEmfI7oim7SlEMo256bA3AP7JGrtPCDisDshQtSkoRfuVVtggoJe1VLNi/ncmLITkBxqNS
VMb5U7qQaz0B1KgZvTu3I7lj1MmPvLcuGv4HKKwanqkRXbUxzWLO/wCYlywAuDD1RPUxqEAhD23y
GEVyPypyMrMysTh914+61GJlVo1HYHRzU8wSL3dDlb+/kQuTk3UBQGANptJTwZ1Z2dPZ1FC+GRh0
GydiJ/Q+yMsYkYmn5HmXyOUABC+SLiChT5b3QJXu1WJG3bplAApnlL/QvA8YLsQ5bfIaAQBgONYe
0mV69sDg0AgGwpgfaDhbxkJMgYdx4gioVVUJekX00QGYUHraFTe6Zt+KGR6/zQI71l74O5h+tBFW
A826v3tuxq4jLmnhmpCOoKkuzMTnWlQ7KZwtFJJy0W6J+cDHfzLmFnhwrW7mFh5AWpkXUefqmxYs
JQy06SpxE/rCeITr+hiMsBxla125Mux2cDpIltTWK8Cp9KRZFjB73Baaqa9x+2jPAHK2aQ6CnGa3
T2A35AfntMImT0QRD3Eq0u42gNCVmWIT+m12j2gOVnOePBR5mN2bpWuclCECjHCqzmsrux1DU21S
qO9uwao3WtNPi57jPOq3gmiedTdXGFscIJF21syULcVJU1jBuUUSQOdYDHQTLhEBfvF2nLwL5Wt6
lSRsQRmr/J2dKFj8JBgtxJ+SXXBw4ndZiiCHsAdvwtlljk8JyzLVQ+gBbOIF4z475w4JlJPVnd2n
z7Mjf01qBC6QiXug0zU7nIzeeU9Cvdk40FwAzpMIeVc3YPmyQR896Tkbom7IrRz0/bRgvt7JfpUH
PsnOQfqlXbWBSMYBaIh+YKlMyQKbHHiK11B1iNapsnFb21tixQdyX5tdgPuFN5BsVem8qDrOtp5f
7eyZAnubE+iGIOssT6l7Ed4Fjq5EflS5gbVvG6DqAEuGXd86d/Msn93I++nOxV1pD/cN8VIAhEAk
RkH6u2YY+Ygz/Bxvx2zTQQzG6DhH6jQdCRmf5tKl/Qx+M0h1vQ5CgMXVavar4ZvG73sd6u9tKHtl
KkNLO55e20cDi/JEyZMq0mPf66dmSMkUCajPTuD6xNBcOukMzNjtXuIGLWiWYf1sEChascQyF/1I
RjamCctnFCC4iez4LaEo2Exwl0vzKQmdV0UjDCeMG9BjB08ZRxCSAtNPVxJsu1ywVbahy1XU1j8L
YrNWKizPgfejzxbkFRF2vellx5+zC0TWo3sWumxYi4HCLKSgyJK7MuxfkyC9YH148V1BSWk23VWB
Kh3u4jZfucpZcGb832drvArtmFwO4IZDWNzkDW9jSpfsSLrLKlzcboa40+YrCLFm1XvASAIWzQlx
Z8UaYWoUp8LlRMdktK+zAUPgjJBjHsM7GcEgc32w327sPjYoeJDzLU2a0iZq8SglSSJfH3MWtcTH
N0ePFaLTYsT5pPUdE/LN1eRl72/OmPvXusufIg9Z0dfXEda/r/Rfe5jtcpbjTv6o4mDYiDl1B/mR
K9xQFOELbruzWUA2bzj0Rn12wZbwkaS5NyXHhzEW9wb1lMElm9s3cZQeXCwBq4o+Tdf6VzKkOqsh
3IWKBkkuT4o8fagpMqxnqTglak7BJvw+yFVElpTqVI8HYGTX6OtvU8Mn8C3mTuZHZBMPrQVVrlfu
S+JBWEIzYwnrMOXEkWrzR9tmx/dCQDqzChPeDaQmPmNKuEQec2s7cPtSn1OG2T69s2xA873gJzqF
+bN6J7wtZMn//oTlIJmFO1fPv5HM3jDfrF2RbuNS3+tlu19N13w8RwJDzylP3+Pt26hO7Is4PNom
7ieRwvYv45sFBocD440aRoSiXB+HCD40W30xxecspG89flUOyYtx/cLS6bXfODfvkDu7TgEouAnL
xrP0w4dyKEn9IBTTd54SPZ4IOVwvYjqngfzEVGW78WU/Wo+0aw7wZghmTjIWvOK1reqn2v1pVzlb
Gf2L7/BaZd42ys1LIwX6lOKQqPMOA0Mqr03zl29FT8TynZDt6qzsgrNCfDPk9UsZMxA0rFRybCpY
xRzg7AEALUiHgr3G14PwH0NQe5o2hKIAJAgD+3sITqjcqoVMdEzBNONMxBiSt/pRLAPmf30l9hyc
ytkaUWL6aMtKMO2hQGPkBA0FwaVCYJjAVnF6PH99IetjcXQpU3ARR2nPcUyOUH//pqoKgrYuuuxI
kCV7cY6AiUnrZzR6QsYVEYZRfBxnEuDqoXqzlphpMD+/iuoiplEFRZtjSuGfGl555RsOUpsaijGV
s3GbcbJftegc0KuOO1DOGOBCaLWGceyFsbWM6gFJ2j5PKcOCSH12OTz26REV4XZc6h5f/873JeTj
ROVJkxIw/3E+SVKq2iBtyu+zo+iowc8FucvI6guVnaYZCPYFMj65UIoT66QPUAinS2pTWs57PGlg
lAr2vb4muKcZjeum785GTc88Kx/zKuAI2L5+fbufi3q8Faxp+A5cKuUfOwazinskoml+xF39NlT2
dRWEb71lnIW9/KZE9s8B4FHFpMrLYPvowEMqa+fCqfOjU83XqVU+1DyYb4bz52vwxWAvovWDdYzr
/D3IDFc3vU6r/Pi+jPY9h41lAvv6mX2u9XERnDXaRe2jlFi+3j8WCK9JtRiIuT96Ns7LgIllTp+d
cJePzlkdpLvUCzcqs7676seeBlYeioz2IjLSiAHUB72IW+ksbIWRHQkQ31Wtexc32UNtpHwGY38T
u2ThKs7B6EFumgXfyardrUR3Riu3oVnIZJVmGT3XjvY32SveIE7xG+6CRp9lJCaV/gyEkc0HkGpO
7HH9FJTlMayNbZEUJ0M/n2s72EVZy9e0JNRbhOClC34Ya82TVRsvZlTszZyMmXrJg8Q+sqJYA8DS
BVphl/LRH5qrurI2AxRNM6HElsBmJIb06n3qGRP3vlSc9zJ69WEsriIGYNrnbGlga8nBWkePs7Z/
2fidWBjaR5V45hrx8/sSwhfzzOt6NQ1N39iZ+fUAGftaXBpmTEobJMxpgkQ+1BEL0TvhkhD1jRxz
yKEAxvyCQ2jkhhdRr09DPyexZZn6q5FYoSzoTvqRKqNeVrEMPDCU4VK6GTNVehxsb0NEz8++DIZ9
4Q+HPv7mE/28GPBxCnqmiwCENs6HJkDU2rAk2pnvJoWo6+XyyW2tx8Cmtvv1uP4omFoGGD0zpIEm
OjL++/e4rkXVxKVTFEeLVg+ZCc1rHNJDCf4fc2fbmzYSxPGvgvoezs820jVSCU1o1NKmgbbpG8sX
XGMwfrbBfPr7rQnUEEpzQrpGqiolmFnvZHZ2Znfm/1+OIY4vwLnmv9MjHltJdJFbMtfUXe5+xHJu
rCQT0g9zVdrRcAVwSE9ewksVLOTJeg3htZSK/sLQA7DdBxlvCiPLb1z1MWfRHP1gHZOlZhnsshAB
hjpHJ+Y4rOzx6QkqR07nDarPNFPWmB9dagdbuVTFSpWu03i40gEg0WxAbsWSzTzyqMpmIYHR3Vco
+Y7t8EeRcy6Uk3H2k2Rxned0y68Fe6KSeNxeTOEosddydVlZIUzxJmUopShjDrufOHidQrxJSucH
0TUuD3IoXYekncZHDUqDnhQDKU0tl9eLFOnKtiiGmoHQAaP36goa2ntuU+51n6oC8G9mtPUub7CG
OxoVvy2jsu/PddaawglylpMXz1bDeVsbr6yMskZxoRDCVAP8nPc26MI+6rXBAafraAAo7xiob4Sq
2Xitz3AT2fd1aF7b7fagGC6V4IMhcmzZxJZFdLcG2qfXJbhf2nQ+B9N3hFa3sOvRQwGPgwiVsy6R
dJLSr52UwNy2gyvqa+wuxbOrRKDvitqY+WwO9yutA5oExCFBLDQD+tik1E94zLaH62mXxUgJOM0O
l/dpW/ou/JMyp/kn19770wnoXvT1s02tSxL4JXFlWhrwBnMhOYX3iL1Ltek+W5qDGDpRlYKLkvv/
3pwjw54ASCvX4QSQv/7aAJy59klaEBR93dIndtdd6tQ8gIkfbcJuPZl/TvLy3QxYeH+t3Kh5fCve
K7HygbIikVcMdRyV3mWoG9cK+BMgg3T9npwkHw0VXVKkEubcbs2VaKBC1hR3g5GQwY0X9cNOgeUU
kDRZqvcla/sfcyjhQLS0tYFN4XOPI/57MmJak/3Zrc95bjyTrum5vKJBGipC4S9TsBhFslvFQNvX
+W9ZcoCXFJ/kxARxYtp98A2O2GL1tpyD+7uq3hfKklrUqYCHuNFYwqt4+ok+jqK3UrgVy2e9dD0f
ejlH4HCVR2QMpe/KakVReC54nxJ4W22Iqmbc7npB8I8/55yj9tFayH0QRUpQASUU1EPzAYzHpbCO
OARBHJK5d3ZCRixbZCCL8BtnW9+q1KPEKAYZJ0ctvsfdo2mR5KZGOJz5ZCQxKUouTve7sP9EPolx
tiyhVrRuT3uDI+6O2iGdcmWZUHvTCNpwd1ClpHkiFfGwPV2+JQGIe6G+GGRF9X0Vcb+AeVsgjMRW
uBn3rz2Il6yGfHmI4ir1vWl+8OPFKFrw72/xnd0z+9+4uHajobNws5MP9e/ejFo/orT14e5qdPjk
nnTe4PEN+07u7P2AQdJ5e1u4afXZzYogP/3pZi6g2QhBNYzNKHoi4lkPbWFxjgtqufV7jarYff3K
mSx8sAEyzoUf8lePHwnEHJUCD2KvHcTOTlY9n1MyAodpFxOEtzWlwxWbCvYNBZ0kYAKBJohC7/Fz
7KND7kANGrVg7MWGUg/Y0Oev1HB6hlttbyxn9+Z76jw1g42ChBa4bxZVGudpQVE64sq8Lm5VNc1U
CEn2tKB1WC1kU2SoDNdlB2fA/18LD1EBMTW26vlR2LQFgRXzHBUcCGgYgqKjAuCjRdWADjoJApsa
ULWOqmsm9RakzqROJAV/RAO/XA1Uu+ln24GqdKhZM2XKS2ij6Boixm1qQTM7pIzUNph/1g5OaEGk
s8+xhAMRDUtQ9Y4mjqVpZpE49qGS5EAJ3Y4kKRB6mLuPX5Yp0GchTkPO1ILRoX5ORgvka9SRSOh1
zxRYENS00b0lAeZjiE7FF6YFWjbOtgW8At6QjhrsQbRJG+RiTS3gOGUYPC3L0hTgL0Tv4QvTArgc
G191sNX8l01SlTqSJWHvooQTRcgHK4IVw2W/Tu8X2bFFivzStEBHrXa2c5S7+IUaGs5QFY5PRV7e
tAVV7agm7pHGEJYMYC/P18IzdtJdWHU59YNJHXX5btYI3X77wDYieSqgEVSxke49J2KwjeSfMdnF
nu+sw4DGh9uwoB7m8euP83s68t5Y20ltfznw3dRJH4Dar8PBx7cUofHrV28KAkIn8J2wdelQeuIE
rZGbpn4epVUzMKANECfw8/WexJM7L3lqtKG7bN1FoMS3vjqBm20F1vHXZt89e4QozQU83q9mUdvv
uYNgLW6YBU442ZvBJoI8V/hGP7u/S3MEbr+EEzp3hJGTLZzQd7aSGknAuaK/kFtwObsverONniv6
q5vl4g97XDObTercMW5c6CWyVs+pjtsPTQFACigSYf3poY4t1F2g/3T5btOYY1/bd03iiYfAddKL
fwEAAP//</cx:binary>
              </cx:geoCache>
            </cx:geography>
          </cx:layoutPr>
        </cx:series>
      </cx:plotAreaRegion>
    </cx:plotArea>
  </cx:chart>
</cx:chartSpace>
</file>

<file path=ppt/charts/chartEx2.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cat">
        <cx:f>HomeBuilder!$A$2:$A$9</cx:f>
        <cx:lvl ptCount="8">
          <cx:pt idx="0">NSW</cx:pt>
          <cx:pt idx="1">VIC</cx:pt>
          <cx:pt idx="2">QLD</cx:pt>
          <cx:pt idx="3">Western Australia</cx:pt>
          <cx:pt idx="4">SA</cx:pt>
          <cx:pt idx="5">TAS</cx:pt>
          <cx:pt idx="6">ACT</cx:pt>
          <cx:pt idx="7">NT</cx:pt>
        </cx:lvl>
      </cx:strDim>
      <cx:numDim type="colorVal">
        <cx:f>HomeBuilder!$D$2:$D$9</cx:f>
        <cx:nf>HomeBuilder!$D$1</cx:nf>
        <cx:lvl ptCount="8" formatCode="#,##0" name="Total">
          <cx:pt idx="0">23175</cx:pt>
          <cx:pt idx="1">35169</cx:pt>
          <cx:pt idx="2">26293</cx:pt>
          <cx:pt idx="3">17752</cx:pt>
          <cx:pt idx="4">12693</cx:pt>
          <cx:pt idx="5">3062</cx:pt>
          <cx:pt idx="6">2843</cx:pt>
          <cx:pt idx="7">376</cx:pt>
        </cx:lvl>
      </cx:numDim>
    </cx:data>
  </cx:chartData>
  <cx:chart>
    <cx:title pos="t" align="ctr" overlay="0">
      <cx:tx>
        <cx:txData>
          <cx:v>HomeBuilder Applicants - 12 March 2021</cx:v>
        </cx:txData>
      </cx:tx>
      <cx:txPr>
        <a:bodyPr spcFirstLastPara="1" vertOverflow="ellipsis" horzOverflow="overflow" wrap="square" lIns="0" tIns="0" rIns="0" bIns="0" anchor="ctr" anchorCtr="1"/>
        <a:lstStyle/>
        <a:p>
          <a:pPr algn="ctr" rtl="0">
            <a:defRPr/>
          </a:pPr>
          <a:r>
            <a:rPr lang="en-US" sz="1400" b="0" i="0" u="none" strike="noStrike" baseline="0">
              <a:solidFill>
                <a:sysClr val="windowText" lastClr="000000">
                  <a:lumMod val="65000"/>
                  <a:lumOff val="35000"/>
                </a:sysClr>
              </a:solidFill>
              <a:latin typeface="Calibri" panose="020F0502020204030204"/>
            </a:rPr>
            <a:t>HomeBuilder Applicants - 12 March 2021</a:t>
          </a:r>
        </a:p>
      </cx:txPr>
    </cx:title>
    <cx:plotArea>
      <cx:plotAreaRegion>
        <cx:series layoutId="regionMap" uniqueId="{EDFAF45F-8285-4DE1-8CBC-8067A35B3604}">
          <cx:dataLabels>
            <cx:txPr>
              <a:bodyPr spcFirstLastPara="1" vertOverflow="ellipsis" horzOverflow="overflow" wrap="square" lIns="0" tIns="0" rIns="0" bIns="0" anchor="ctr" anchorCtr="1"/>
              <a:lstStyle/>
              <a:p>
                <a:pPr algn="ctr" rtl="0">
                  <a:defRPr sz="2000" b="1">
                    <a:solidFill>
                      <a:schemeClr val="bg1"/>
                    </a:solidFill>
                  </a:defRPr>
                </a:pPr>
                <a:endParaRPr lang="en-US" sz="2000" b="1" i="0" u="none" strike="noStrike" baseline="0">
                  <a:solidFill>
                    <a:schemeClr val="bg1"/>
                  </a:solidFill>
                  <a:latin typeface="Calibri"/>
                </a:endParaRPr>
              </a:p>
            </cx:txPr>
            <cx:dataLabel idx="5">
              <cx:txPr>
                <a:bodyPr spcFirstLastPara="1" vertOverflow="ellipsis" horzOverflow="overflow" wrap="square" lIns="0" tIns="0" rIns="0" bIns="0" anchor="ctr" anchorCtr="1"/>
                <a:lstStyle/>
                <a:p>
                  <a:pPr algn="ctr" rtl="0">
                    <a:defRPr sz="1200" baseline="0"/>
                  </a:pPr>
                  <a:r>
                    <a:rPr lang="en-US" sz="1200" b="1" i="0" u="none" strike="noStrike" baseline="0">
                      <a:solidFill>
                        <a:schemeClr val="bg2">
                          <a:lumMod val="25000"/>
                        </a:schemeClr>
                      </a:solidFill>
                      <a:latin typeface="Calibri"/>
                    </a:rPr>
                    <a:t>3,062</a:t>
                  </a:r>
                </a:p>
              </cx:txPr>
            </cx:dataLabel>
            <cx:dataLabel idx="7">
              <cx:txPr>
                <a:bodyPr spcFirstLastPara="1" vertOverflow="ellipsis" horzOverflow="overflow" wrap="square" lIns="0" tIns="0" rIns="0" bIns="0" anchor="ctr" anchorCtr="1"/>
                <a:lstStyle/>
                <a:p>
                  <a:pPr algn="ctr" rtl="0">
                    <a:defRPr baseline="0">
                      <a:solidFill>
                        <a:schemeClr val="tx1"/>
                      </a:solidFill>
                    </a:defRPr>
                  </a:pPr>
                  <a:r>
                    <a:rPr lang="en-US" sz="2000" b="1" i="0" u="none" strike="noStrike" baseline="0">
                      <a:solidFill>
                        <a:schemeClr val="tx1"/>
                      </a:solidFill>
                      <a:latin typeface="Calibri"/>
                    </a:rPr>
                    <a:t>376</a:t>
                  </a:r>
                </a:p>
              </cx:txPr>
            </cx:dataLabel>
          </cx:dataLabels>
          <cx:dataId val="0"/>
          <cx:layoutPr>
            <cx:regionLabelLayout val="showAll"/>
            <cx:geography cultureLanguage="en-US" cultureRegion="AU" attribution="Powered by Bing">
              <cx:geoCache provider="{E9337A44-BEBE-4D9F-B70C-5C5E7DAFC167}">
                <cx:binary>1HvJkty4kuCvpOkyl2EWQBDbs1dtViRjy1gyMiNykS60kJTivgJcT/0bc57TO8xt/qD+ZL5kPBiS
clFKalX3a7OXZoLo7gBIdwd8A+LvH7q/fUgeDtVZlyaZ+tuH7vc3gdbF3377TX0IHtKDOk/DD1Wu
8k/6/EOe/pZ/+hR+ePjtY3Vow8z/zUTY+u1DcKj0Q/fm3/4Os/kP+Sr/cNBhnl3VD1V//aDqRKsf
0F4lnR0+pmHmhkpX4QeNf3+z2d29OXvIdKj7fV88/P7mWYc3Z7+9nOabV54l8FW6/ghjDWKeY8Y4
JhxbVEqG5JuzJM/8z3Rs8XOEkSVMLgQSVFpf3r05pDB+89Ce7fJaB2d3h+RBfSG+9mHjZx0+fqwe
lAKmxv9fmeAZN5+5/ZDXmT5K0Adh/v7mjxqEcUjCw5uzUOXOiejkR37+uBkF8Ntz+f/b318gQCQv
ME9U9FJ+PyN9o6HbhfMjQfyqhti5sAQmBAmOqTAReaEh65wgRKgFjUTMpF/efdLQLayavDrK6vtr
5nXVPI58oZORv38xnWz2PxLAL6oEy3NLWIRRixGTMkHYc5UQck44bBssTdAZ+mbT5JUOHqrsbP9Q
VSFop//Rt72unM0rc7xQ05Hl/7yWnu+kp6YDnUvLFARJLoVpIcbwczEQdG4yJqlJscWO8hJf2Pxs
O3Sd+Yc0/4L9BaPxdeTPWb7xD9nHVyzFzex1S/Fdfhk5p4IQCQwzaRJhAjtPLKWBsTjHmHML/qhA
iL9k96ix9kHpr2oP/5LBfH2anwvCOWSH1wTh/PG6IF4YyH+uybwDuRx3xBPT/n1z9Yu71aTnFjdN
SQQlnErOni9TbIILFBYWQlgm58R64eJ+6dNe36yvTPFCX3eghP/8Xv1vVdnVyv3Rzv1VJZnnlFNi
mZgLUAE3+bPdhS3rnMLmM5H5ahwCPvohUwls9R990+vaeTr2hVpGHv/F9PKHA3b/v2zzENg8AjYO
QSYCf0YJfqEXeY4QWHjOv5JP7z7Z+K/7OTtzDkWoD8lX6/cXnN6PZ3uhu1EO/2K624EZ+K9SHT4n
lmCWlFwwwsEPv4gbQbFIQkTPKIcohcoX7mp3yPzg8KPPeX03fRn3QhtHzl4o4/qhqN8n4Yez/NMZ
xENnDqQdEAy8DOmdX3XUkLFAGkOAbyGwIGPO8tRRs3NCIGjjmCFLYmmRFwZ/d1AKDEl1MNaH6hDk
9Z//OPuSf/0Vefxotp9Lyfnz/+qHs4//79//16LJw+rhFQEtXnfg341kMEhIQrpHIeMD6by0tRY5
lxiBNRYMwjdpYkgJn+7p3eF/QCARfEH+x8O2rwN/zvXbh/Qh+5bVt5NfZNXA1jmWxz+BpMko5LnP
7Jclz/lINiFgZ4haQH7Oa/OX9sBx1M+5XIMc/YP6cKi+ZXX9q8seo3MqsSmRxSFIhZj8eXyKzi3Y
6BCnYwxOFrJIhr9lNfsrEenu0BzGgT9neJ+/tsP3v8yqdY5gD2PwSQI4FuK5aTPQOQJmwfRJCQkz
Z9wS3+g1eEi+8P8rK3gc9nNG7bqKw+xwNj2oV0yaPf3VZQy5FBIInKwlTQphLAblPbFpGNw05GDU
hAiJcpDJiyLAbizRfHWff4HxlxP8XARP3vbSpH+vSvN9iwXRnyUhiTQFmGwTUupn7BsSnXNY9pYl
OeKIfMv/AQpxD8Wf/yjrh+EvcP98+M95n9XwuvSQgBV4yfsMojMo0b0I1Udf+qRi+CTPfqFqE7b5
Fw5OMdYO3pMe9Bfkr6zmzwN/zpATHD5+y8ve/UVeDMjFkKSYYWu0UKZ4vo4NBlEJpGLIBO9NMf2m
mgW8ahDq92Ok7wUl47Cf8/lH5R/nzl5R3B/Xv8gsOYeyhwmJJ+zcU/D8bNFidm5KsFGmZTEhpYWt
L3x9UesxADPW7w9//qP68x9fiL+i3hcT/Jx9B5iHyurZH5+g2HzIzr6EaN+q3vlVEwbFICIxJVBj
hu0rmWk9T8PZOYMSOrKwRIgRa8zSn3niP/93frbPUwjGFn8x0dt9O8XPRfJkEASFZ9vqz/+TfQiL
V+Kw3f71BfJiq/9zCyn7P3Y/Wim/mJVb5jkyCQGzyjCoTMjn2xXqehBzUAIOlmAGJUDzy7tPS3h/
UOkh+yu158eRLzQ08vcikfgLnuafqpPvf95Tu/Ws17hynru/Hx7bgB0dAxxIzSkFAwOCfxYOwJkA
xLKICgjkwby8yO2eCOz7X/S6JX0y9BkD/w2nMi909uRY5quo3IM+TMajsf8w9YvnfTH0mYt5xumX
Jb74+PsbDHL/et52nOFZ8vBEVicxfxnycFAaBlNxDmkqIScdcXDrx/IwELAJpXWodcHGG4Md8AzZ
sewL53UQ5TOBMJHUwuAdJYfAVh2DM6BR65wLOKs7ZTKQ4dKvJ5HbPOn9PPsqqM/wWVan2zzMtPr9
DezzN2fFqd/xQyFBhqQIivtgiiGiwtaR2eLD4RqOO6E7/p9eZnqZGMphFSK+Fypsp8Ij/T4nSWLn
lp8/lF1qe1GSfKiqNnbghKq44l7czHXZ4DnigX+F2iB30tSn78PYtGNh5A+96ELbJJ7YR2ZbTrs6
9KekI5dDnGVblvTZFlP/UvakWY4o36pipy6t0m2Uxhe+X5dunMTl21o2hW12Wl36OqZXbV/fhaTF
V5XMG28aWsPajMt8E1pevjk9Za1T9fm9UUpyZ/Gsmhi0Teclb8idgft3gwiCrUjqyMVdXExkOetx
1z4EiUrtzmDFzSCDZmIGdbIOK49eKBFFs8wX2XWbFZFThRE5ZKUx7VCvPonQWA6qT96lkTfNUy+2
c8GamzwvlOMXweenIaybm07EysmtMtlTtcrDxt8nqtZz1FjYGcGwRNZWW3wSaO7vR1Qhy3su82Jt
KED1LNeTLKqj6Uhs0wA5EdIAYpraPZLpTAexRm7pIbmucVPPmqCJ7IwXXj0bkSI1J1gW5fIEtYlC
boqz0qWJiJ0w9KbavOFtmLw1ujaeZ9I3pypp+ncquvURik/o4ogemkhclnmr7C4p7VAN+K6o0/xC
I226Q03RW0TJQXRKX5FSBJeiyBs7bDP8VuY5cppMqUXUpu/KSF33ecaV0wzhRHdNekXNKNvnOIsc
jYx+gRGqJiYJqgk2eLBuqmTfkzzYYVFXy6IpK1tFzSqP8vRWFEMyR4aqZrWn8R1N0lnr6eC9p0LT
KVMnG/Y6HsIp7zraumUq953XtN6U1pFwfFL2TodldWBiuPQgBd/LILEWvdWQiRU3FdwLWNFe5O9K
1plT2ZXd3GwEvY0iOZOk8q95beQXnGfN3OxEZDfYaIJJCqvdaQrQXWJJfz02uTf467jPghPIiihZ
cGasRuKIj31TgEJY5Kbc8tdjw0N80Zp1u3hERTgMTsQR5yVWPPFUnrq+J+kuY36wpGKo7A53dDc2
UdY4fRS7RZa5IkbdSvKg2dGE81lthQxWFJOFw4ndeWa084O62XVtFbmBIME0Isrtkra/J0VQ2j03
yEZ3PN0LP5qHUvb3AxrQPMVmNXnslnr1hycW9hWrdUz9nxktyBkgrBbHmwySmGAOnxutsKIZLAo/
WFV9RFchTuLeTlrKlkXbuanvGbeF6iLXSli3GMGh4w9FEVibESq73G7aKLnRWSaudMGW+XFMkmXh
Cns1tylpjdtmKJtZ5WfDZKSOM4Ih608zMst6MMWkbEI2T1DvDTbXrbEOETPWNK5rN6y6wGWZJwd7
RI7kQQzGpOds0uSWmJbg82+CNmonZWyIaWM15o3fyuYE+gWCdVUGpVtljF+WJZ/pqBxKR8N+sX3q
FUsUc7SjKk/mgZ+YzggaWRfshmLKZY12J4w0ModL35sPVYZ3qYn0hW5EZz928ePSlX5mbPFgxBM+
VHqeVtipvZzcZ56XzWKRhHMVJOldWdUzlDQDFFVVBFyG3aq2UroNchrYP9azhV7oGXHIJwiHFMsS
REDi8FzPom2KsKNWtxyKoLqIPX0tc994yLxmQmoiD2lBUidGAbqSuLVmgfKsRWTJbCFZuYi7VF0l
UGOy29bQ887o1JUMeXXCVVlWz+EkyoGNELktWNMlEm2xjRTybNJX6Yda1xO/EPFsAN82lyKKZ17B
/RkY0eKt7qOF3yXD3ogbY1XEMnaio7/SgZ85ORFspYbMcr2yw/3yx1KRUAd5uvoh3CMmZgIKfNSE
bMt8IZUgqWmrFDfWMYht0rK6W3eNU5t5uq6PQICCh1LHnmNKn9xIj7ll1+JrQjW5MQDiWgAUIPNG
efwJDRnUrfOmdro2ylakVKFb9W0+HQU5Sq4uus+4EbTMGe/KLHDNOkk9Ow/yYhmUJN0nEfdto+TV
ih1tuUeyesJKkUxHKsvUIqekMi9Lr0+uApZH7bsmqfXCaGp553mXiWjTQ9Tm1aTFuXcRqUFfBVWq
7Shmx+OGcu8lSu6NNMIz3h5CxbMZq8z4rmDRxdiH133gtEPUXkqz7VZZayp3JHw7O1RUDTeGVU7v
h5YE6zzPYU8heuXlkbdNKbsPYdffd2aHprLn8Ww0bcdepQKHl/bBle5IXtqNiPvlY2N1Q2w4gZGC
USWNsituLKIYrKUidbovaejGtdVfBUdUiSvDRp3mCxaz+CcLBrOXK4ZDOfFYGIfbG1zCTTDIyp8G
eRGJRdXoJN1Bao5mpWn1K3VsqrDpVyM4Po04YnVTAtty8Yh67GEqXNb2SKm4GmxL+f3kcT6ctBOB
Bn0tZNQ4vArJRY1i/w534U2jh3Q7QqbT8UzelnFUbQsv2xsVMW79CrMLj9XaGcFi6LopmLx6OoLs
OF+cVuRiBI/z1bWXbkeocx/nM4r2kgUXCQq3DFb9BhtRAAIviNviUE7JCIo6WnaUKVsg4u/HhsWT
pGmbndUFfB71AtsE8XAzNrlIoo2yht4uh6GfviCMoEmK2tE1TjZd0Pt2oYfuzme1MUPUrycjWIgB
AsCMZssRpFE7a6q82UVlx65MUm5GdJqo4IILz3cTIy0vVFMWi6b2t3CN0XxouZ7HXPbvcOkT8NE4
3noekfOqZXrutwXfwhGhdryeNgdz8CZF2LabrmfcibJ42CWS7/1E6bXwrX7XJzGdlipBbnIkhrA+
rmAJOSQNVekov7bsrpdiEZgGv0QNuo2YeVs2Pn4ryiKYBF1EFhmN23ssN1L36C0pDDXPvCCYxkk6
XOTIy21Tm3ydFIqvde+LNVT6p7FQ/nLEgy6KKZiBxAmRLy9RJuyElPzKjAx2lQxBtAzQ8P4EHfHK
NNIZhAS9w0oTuikUrHu/W9OhrwOHa/W2Br0vw7ZoTmCSVuEyT7G0SdU3K1V5tW3Irt/KjporL6t9
d7DkcPBYMsd97t1agUznUSWbnzgy8u0GlJiAC4PjODhHNxnk6k83IKorq8w91u2MpE8cc2g/ca7Y
hUDavz419covwuTKO2JA7skq4y1UyvIgdtq+DWZF6VNn7GrppnAT08rnvqXIVncrBjnIlY7BmHTt
UG10MkyTqJiRyrP9AQ+rwasGYFfUte31ABei6Rc5CS4IqOayQZ66HJ/irrz1hoYvfDmoy/DYQETJ
fiIM+sKrH8+hGdw2OJ5icEiMX/qvOiS1VUN9eOfj4oEjo9sxVvW7oYdIB06zt+II5aTlbgieYToS
kR78DcnI1jiu3RFVqeqDRb1yNULEswaHhZV1malMzkMOa8A0PeN6bEKirjXVxZqapb8rBqUXHUQW
diqNeNG2IbKJMuplWmWysPsuh7SURsRBlmqdEURHXN733VTRqLOHDEILEpBLlZrmzRFqe0UuC8gO
b7y0PNG+QsKM3R/HAPyYlj9J2wXGmCIKh0VwmwZZ8O/5guo4a7vaj9gm0th3hgC1E1b0/SYQdcbc
RDQuhEb5asRZR8L4hBWdqxhvfUqa914unQIl+i0x6njaNiVfEFh5120FFmzsUdTVx7poq53Z6G5R
NImaCjpNRldJsra7HtJsYqY43KYlBJ1FWmYzn8Whmx9BWiTBDoJ38OGdd+lp9ikY+mxSe8PM1Ky9
HaTRbBJifaSFbm+T0PKXKigSBx2JUd6Gc1ME0o1yHt8ovKKl7pXtVUq6cNrPbKPReex2LNZObLJw
LewsLyrf5sS8aWvK73vdDI7fGv0VeEcxrTEdljEUMZYFmoc9WLq4Aq9v+3UsVv0g5oyVoZrktfqJ
riAfRUcH+1Rd8ngPgUH9HzM402Qv1UWNXquC8H7fULCdpmyCGa8sfUFErTY0YY3L0gbdDzy+RDXt
HqIqv6jJsazCh6NVlR1yZFsjWxQ4eD+o4UaIrtobQ1UurK6uptwfzLeyMW2DpP22HDSz5iqNuJ3H
t9irkgfRtYltRA25GVoUTqrODzdZx6wFCbt4zqso20YxGMTSz9tbCHY7NxlqHyosKNgFVITXsYQq
CwBeSysHRaG3iMMqdTGO9aIsC/8OqhWwboao39BAGLckHezSlHJP/Ci6ZqG8KGlt3Oa8yVYxKuix
PNRcq7acNKwbVt2xidN8WI3g+NS2/SwgJVmMUBnlHwOoxFz0IuuuWRrYiqpwH9V+uPdZFdqG0USr
EacJCqa1NpvJCJZIGyu/Kw79EPgO3Hbt1xxu9boQFZtLhpjepsVAbN3ScGMOfWLTpuMrI2+tVTxP
rYyvRsT4xI+kEz2hDutD4sRRZL0Fnw3nxVnx3iphtzeZKVaNqfRlbgQQiB4JtK9WEB3o26JkbFYr
TGcV9ttbJYwl6a38Pddp6BjCLC/ZwLyVLIbIHQkFih0TgYsVGU6nvefjRRwE7Y5H6fuxQxWy1G5i
37+G4I9cmFGjJ8JD9QFytdPUvrTcJtLWskKduVUx6yHJgXeaEdoFXif2stHWXPaZNxVVFd0Dm9PT
1GzoHZQ34UZD5WUj+6ZzToSAT7tC+feWR4wpOHRzXpnS26Ms253emQyDjfIIbWVN2FInHXHLOJT3
UYRsmviRLbL2mFMNEJEcG1kWej2C41MG+9EtEY7dERyboJBP+w1dFsyYoWIbrklZjfs4V1MI48JU
6QTCJdzZj+OeTFMT1xdhvORwo3Quj56DhHQpWR1XdphCZtWzapHAHYDAfUIZH9tcRJXd+oouR9hn
6BD2AvzucYoRdcLX1Fo+dnuC00FSge0BMhS5AofWmXbHjiNu7DiC+QCpK1TQ5mlqsOXYxMcnFkYV
qIo+POIbv1SVPcKlItXnxxEu2pyfBkM9onCs1ojdx7nGJ5HH1twIkl3MzXIHpYGVjgN23/OwnWHw
ndPmCA6sueV91VyR3CNb3pgHVg70PpTcmEBeYszGXp6KFlykVznko0va+tLlQ9o4kcf79eC3w3p8
ygKGplWV46kKQ7wqLA622fyotYVWVMV1tAm7jC5FdU3DZqjtWh+CKCynrDfNC8UdrynVRRlGtJ9L
ZZgXnWDUKZIhA3X74SSqcLxOo4IuITmTk8ZA5CYh+APOVea2Iq1nA+/eVVCsWnGm050VDflCG0La
DFxv7mRFvCJ+1m5CSdNdEuphRg3BnbHzaUSPnKRGDMJuGO8NfTxVoE13BE2uw3nZVdKGkKXZxFXv
YVsauTcdGGltmN0iM2FC3mDFeT050ceuCOlmU/fFNs20WLQ6bDdVLyWMlmWyVhpKuuPgKtBshg0v
Or1hHDb2zvMKilDDFOQDIQ5S/QyDa956Gc62pE3Z0lD++hFVMd+WhREOrY2qSE8GK9XXkRdlTl3H
zTuf5+vQykLfbmXkNBXJPsrByG0oWHc3Buv9iUcttUF1WiwGDFYExcOdFCEoKKvLy7HRXVReXhq1
X1J7RAyeVV4O/KNhpOFGBBX4gxHVm8wVYmCrAFYztYWA0osWehmnXuMkEDRukO/LlcYQLFqYs/cG
ZA9dWL3nJsOuqbp8BSa5ukwzqAwVlmLvy5pMMqiq3euSh9NqaKOLsGPBdepHpX3qkdGrNPPpliKy
xMlAZnEBGYEaSHtBWno7hHG3NrBxRUh+XBci7+3K8qMLCat6l1OqlxLqgHblU5Y7Lck/hJ6ZT1EB
tcPbuBR6BflJPstbAoV23Ji7KqmSq3LwT9BIFJH4xM0kXo2NiBt4qoJk2Yb3j2j5tcOIM1mWxO7j
ABpfM78olkZbxZ/xj2OJFlCrH+Es0tM86xdaht6ND6V0l3otBMRe3d+2Cte2b3ZsNYKoLC91G7Dt
CEX0uku1ujHCwLgmNZzrHIewrjU3qew/jBBUgvwlr6HYPoJJhcWsYWY4GcEQDXAg4/trXpjtAvlY
ZbYC23RRfm0qZLCLRnX8AucRkEfKCKO+6OyGJYP7iDv1GcdQWLaZPT6O9LTHsSO7Fs1LqGBO4oKa
F03A6fVwDGsbRA9eFdQ2rijbNjjPV4OVl+5IiPgAMWxT30eQhc8M1KVzHCXoVpdiMXaIgxDDgYXR
r+E2BIjI9KQ9EixPQMwb1ns4TOkWYLfCqRdI+s6HSsjxlRI2+7HS8PlTVFI/+ZQ2qtkWwsp8ZQ5R
CfWqiB0C+BQo6H3zKSmTTz6l7HG/LuDex2WJjIcqj7a9lUYr+N1Sd9uY6U3VdPQS7tp1twTq/3GF
gn3fNWofh8we0SGuo22cZLtxSGLSaoUD8N8jUaVxsii1l7gjlXVZM1VWU0zjAo7/uq7dW+0Q215c
8Js2gzMPU6p4o+LBXBhQQJ+nRRJvI0YCNzaT8j7M+E0VWdYnK9l1XVM84M78PLrpIDzmCfk8GurC
6bwq2s+jo8Aq7rNW3qRJbn2i9JpFRvGAehrbOBPspjuOpl9Hj+/OoCR4evdQRO5nM9dHtbfJCuHN
qQnpCIeCxt4s09BGQx19rPNikTaZuO+rNp0YuElXqLXE2g/SHHKPoDqAWXLGrhZWyO7AtF+xAnlz
ZiToNFuio8+zDWb5ZLYwS9MVhVLUOkNssJMonXqetq58AxoP6gKtHyJY/qF1NUDl+8rwy1neZeVm
7NWahtySfjmSxk6wMsSqlGrjNUUQOV5V6kVAWm2P/U9deqjoZZL5EEf1PvSRLHchI0qnj9N0UDOw
A3ALi9OHHD+pAi+PUkutTlOj8qGSsYKKE9DyIeGbxgBfcfzI8TVysMIlLoP3jx9PcCJneQTb0KJs
HUrICOoy1MtuqPkl9b0IIkkotA8Q4inL894WyCgn3+thxHszSl0dVeiCGjEjNtONt0EVbl3Tw7Ur
DeptjGMzEuA3XuQikNH6ETW0UNfTVlgvQh5BlJC36SoxMrbvLJDOgMpqHh3BMDLRNCW0mMQ9Amrn
BRdD1IROrjjdqwzU0SB0Mw4daFzt8urjSIJArXREKKqLYh/Jzr9DJQu3PKY3Y+EzUSW6MELcOiNY
50pNO42G6Qh2kKc5Q0zkRWWW5KoX/bzJOHIL2XSu6mp1mfuxvhyfajCdrteXnQsuSV3SY/OCMHam
hh/Ycdda8IqBLAMpyJIlqbVMdWqU9ohMyu6ui4k3fYIb+4y9H4cYfPBK+xE2jTieVRIBb8epcZlB
PQvOU4w292w4/MrmVUp6u0/DftsWWeHZaeYqI423pNL9dsSbkHzbgqRo9rmHR9O5siA7Gclj47VW
D6HQaagk3qdMpOE1ymbHW3efupLcm37I7uC8NnNTqzUvLV+188Rr1cJry24TdIi5UVinsMgCNslb
XS4j2JVLHPKisB9hCXZukndUnXAjQeW6/NxnGLuz7A4lNVmlx6KmsPzO4XACBMepBdWzvND1ihal
TY51Tz6E+aTjHAKkKrG20vd3UdwWd8wg8YU3BMIZNM7vao+Wk5JgbzZSdVwVNokCvkZw2uimcIQ4
oWzo4KJD0k0qggw7GxrWupQa7XpsuqTqJhacWdo5KyBU6bCaBwG+HU+DysT3ljqzbANTOCb1K2Wu
Wnzv1wTv275woDZRXXeixHtDDr7dK01WIxF+OBC4jYaK6EiFNyUz6nfUHalwC1Qtw4jX9kgN4D6H
XULQ6iSQ6t8QL4T0iRdv6whZM0aEno4gnNuuI5lC6grXTdY5FhCfKl1fDIX2JjGl6xD3/b4S1LhI
knBw46Ht3x3xQ2L0+9JrjYuobC7zur+TrfDXY0ODMG7t8bEJy3hR8TyxW6rzO8o7dnpSQf30yTf6
wCUeYVMEEf6qPzZYy2YlkqCdUE0H289Zk7l4aD9Txj5pYfm1nZTW1E8xXZxw3CF0iFdj1yxKoMPj
pEbC4TYJw4M99n0kvOwYdWU146m/S0lhI6ysjXlsDKiLnZoqbYgjgi6bPOK03/mTDlc5RIFZDVsK
nEESqDlpOr0dmxEPp5OpzWMdLB4JFhRL5lUDZv8Rlw9CbwX1XeazaDPiofoU2aQYhq2VdQtmasj1
yhaqeDSPV+DCvDXmRupGqV8fqIaye2ZGHxFYJ1tEnF/5ue8vWmL2s+5YytO82fdNtYCiCLk2eah2
IfZnlhUWd8irk1U8UGGzI9ipxJpGEKJMe0a6q9gweXPda9ibIquC/8/YlzVJiivN/iLM2ATiFch9
rb26XrCq7h42CcQikPj111PZZ2psvnPM7gumUAiyKxNEhId79Cka63ZIEXS0B5p3SZlLseFzuOYh
z84+a9Ismp3j0jQqSmnJZdJp4q6MtxlVdjYjXU90W/fD130+IHs91fLkzBPbVq7Xb7hP7DdPAEnP
6/KrCVwncfvIPS2WHZydsOWJgePmbDoiGuCv/+VMs8ArczcpxOKeIqAUa6mZlaB4bPvJd7Tql960
n4CQ3ALh72kT+IpKqI3tjjSd/EFCQuTvRpRTxe1X94/dqPxjezsYs20US7Wy3EQPopziOpfDwS3L
Q4QAOAWgzV6K0HV2eEiGRLhgQaBMWqGEjfdBfzOXsSdnWYpn4wwdHYeABa4Zb1cZ7coXhRrPi1ts
ezZ2z3mEmbmu9tmo9dW46sD/7Qi7OSntYfVcF4kPfsHeOJnjzSlljr8xXhTJFaDPJXaZy95u0b3f
vMmZdxflkq+B8fbN72e247WWqXGqFrCNJYS/NeZ8Ax152/nnMiYBbpecWSigTAugsIl82J2DcONm
1ZxkD0NizWVVA1V1xAGUuE8VdMVjEQ4fTg6aG9Vi2DCr1xvqRPJHjewoKKIPEbWIldC6Yeu2RfW2
ROHKzMu63AVBToZ1FNRVTFyn2AaeLJ7UkJEzmBv7Mcwkj1Gyc9JF2zTNoPk4OFUwX2nL3FioYvqa
suoSBV72MvVFtOmCKdhM+EVeUT0/428HTu8qL64ce7jmJSOHgqogdYR6nywOgoHfV68j+DbLUNs/
/NqqNyUf2caYZBErQIHDyxh4+a7rcekFmqGHqbELFKZp9OWieJB50v5daPurIAF/RdotV0vmeKDV
gBjj5LpYh+FsPTdZW8fFmNlQ/J2J1w6/Glc7MSE6TDO5WGm2RPTsVODW6BtFqPQnuZKKq62ovOzZ
su20Voq1SR+4J46HHNg/RS2mReagZb0crbqvnkJUy+0bbSGrrPLJL8KEqEj1MWPsB7m9VM2btQoE
3XqyfzaWzV25xOaFbOxsKos4VMBrBmkVeKMR6wQOl7cZkPdvLJrpj25esd6nP0iQeUBIl2IzeFkO
KmBrr5jK5kcpxGuQqf7Yunp+jEYAL9gFr93NMlOW79HUAea3Mub9pNLHD8j8Y+kt8ey7wd4cAAn9
GX2b5gmfC9k18be7IGqj/Lp5bLnl6WMlgO5LUubpXE9uH9e+cPq4qbzoUPpjdMBuKTeZbT+x29T3
vKicV8tDIcvq+BCmheus1GjlRxXZ7llYLNi3nnzvGGVp29L2slA67Py8r7Z+6JYPwViNieuU7ecw
sdtXkv1WLIqdzifXRVj5ky4aL6XE79eDxVgVL6RfdnOtmuM8o5VLDjbWOxlFnuIUbz9Spd/5dCZZ
JN/MqgnciSQHte+9sC0r4azw9wsKHJ7bIjLLC+dY/H2g0p7XluZ1XDudc5zJPB4r6RSp6mj91Ppe
m6KdD3vK1fh/Rout2/+fdeYqy+16IHX+n6t8X/l7XVHETY/3dKZdfkV23lw5kIwr8eQjtrscdWtM
1WFe7jUIrLGn2qdloOIqJo+86nxXt8wC02v2HqbcO+DPJq896ulHtwNWbUw3ZMs2xy+WmnOayetX
lfLtDUbk9b7reLO2jywStozNUDNqH5eAOUdORbHug+WLzkXi9d0qEwwh+pT3Xprl7Fc/O8H0mBf1
akFd+U2NDo1b7eVvCEhprG5zZmTmjPd/rsvn4cgb2sfjOOMtHIM6NqaE4nusvBwx3S2Am1iRzkzo
t2DMi12XI6IFsUt/ACFLl8X957xZ747qIjyb7yeUB/8RAtnZOGxyxxvi79iINYG3KzJ5dsmsGEKv
pntrayDxQdgVAnvvoOOlLF4M32mWbcynPnsyXKib1TArejI8qYadupLhNUOm2KRSeigR3Yg2/s6u
TLJVNX50csMW35Pmp6byVyoQM6r0rXsrJTTvuFlxY+v3AbDTIQJRLck6BKjV2LBzJuQ/lwpkobfH
pVr8YocaCKp2M4p2odO6cVfk5QPqEOM+b3QOZi4Z38FP2gZTyH5+rwBzV+4F7bGisqu3eZIpa/fT
ZFV04wlaplntkNRzl9yLnboYNzfOcBJV3a+ADsFDz1R9cgqg8+Yn0cHwS7sOeehpDax5KYAW3X7C
2/pFFMFDkIf/ez1jkUQF67bBjs0vWvd0Yw2LiEnIkc5QhNN/49CIgfjVdkEyJJKi/Dz75R71ZmvV
lg7uUoQpn3xyosS2sy44A5R9HG+l9on6KuZLEB2MiexfxSp6kIFdv1BHTak/2XxrflBrGP6Y5tcW
ZfArCOxtziPxoxm6Fyf0kUYuuroMICHHfkm6H3rSLJW2iPa5509v2Mpi18K3dC+oOuOClz0I/W1s
4Xe5FF10cKkEd7lyh53umHWpb2yuHEETyLva3RrTnaRe+6ichp2+jGXY7Ojs/QQhWgS4G/PlUs+u
u+5IWyT3JW7br6eiAJVVcnlRITYQx7/01XS7NQCY71AoRNRTDOBq2j1XaYM4PPARfWcySInypwvw
evAhkZ8e6g4l75qAEz06pLwK1EIS1Frdfe8HCFWixd5FzHPj3iuLpxHVrw2dok/VqugS1Mtn3c3u
jjauHcZV7tq72vP3wTisMrCnL98HB7H0apDd7V7/j6MahV5jWziCqdCehr5rT2YkyxAcq2C43uez
We6sWkVbB6jeg7T8fFeU+RIb0xyoa7E1mGYCaAdyIhlyO5XYwYpELPQv3wHr+ttc8L3uxaz7B9Tk
vXih8++5sOuDvh3MqC96FP2KqD6Y0X+b+3aY00rlNLEMe7EyDlSviyR3Qr7ruymzr4GeRJIhw0zs
PlLWVuc1bpFqElaYCI6bthNsZwFs2I/+oNK+7rsfDAVAvNFJeGGctA8ecT/MvF/RZgV0vgE7vs5T
cFvJ9Bgh3j1YjZ0nKqqbM+3a5bqovonNsymbOU9cIJZnHZXe1i5RtcyW7GAOg7MEfVxkrEBdJjg3
WQ4zENEftxajimnZDieVozoR8vZnMPo6HnxVP/PcDVYV4tXjHBTh3u3nZmONjf3QFs6YAMRhH9ji
TqDH+n/JSqR+4DU/QyvUqEVnf07PM0KOQFvCPRKpZtMVc7mb++5Ic8/ah6W09jljf0bfc5UktIm/
bbMG2Zm1Qo++h6m04p43AR6+iNwPxkRDhI8yKBeZ9gg3476h86mk7In3s781ljk0NRKoJR9L8IVQ
Eapn9aqUTc+Rcj7HmxUpcKuVGorEOMOsa7dLxEhqvF7J/ZXnI2Y0XtYjj/NHL8SLrVKveQsmaOeX
/GS8YGWeLHsoH7La75OCjuO6pKQ6VaB9nxqvqk82x1+VLUzHZs54jeNfJji0Mqmd3knrfMG26rBq
iSthYVP1gz4NbJslFvKIgzkUIUblFOLH/rZVK+yDFOulBbSSh3m1q6Z+ehvc8C0LSn4lvFQvHQPN
9jbd1Xl1aqkF2iOy1reozuk6C8J+bbxZ3tEbAaM/GvNWU10Grp8H3RUPTd4/uoDSAWLSg3mZmjdn
NNgrvCFR3b3hlaFTaBLf5hDYLiC4ZZd6JOVqCOsKLKGof5hvBzPHaguA0s1sygu0S+UOLQP40aty
a00AyVyrCJt9NITixUKXiBg7c/jh5/kDE3OVxx57aL1FF7EK543vMvVzsDIAo8J23nJp6aQAHPJo
g9oCtZC0Tgrvpe08AaazG5vjXm0sqGyc8VrcPobWbfevjxnaHB9Tq398TL+480+HFmUsOavXKm9Q
5Z9pdtCUWQfO8IAKF1DwLIEG/MthTHNQvUyBcrhn5SgrlRRE6lGwoQIQQfxYW427vducVZcSlZUj
v1ElM0HJw4d3I1IGS1sdVUPxdhAOT62qnz5mJ3yySI0yf8HLI6M0S8y8rMe3vPe9x0IWoPUrAcRp
INMH7dtP7nTT4R6i1N7kQ2ywCVhAniSfpufGmX6FULId55tFmT2Au2cvG+McRvBWdc7CxHiZ9PNz
VPgvhC+XNhpZghopqOEW2PTTSF1Ex6CESkn0s11U1YX186W6OZes1Fu7x30OfglDHQQHGjY61VFR
rL7nuB7Ztfuoo8a6EJEqlM6PBh1E9b8Z0saJpVv4R28ak9Byo5jxKNx2s/BeOAKe9NvUbVSkXev8
8YrO/+MFsbKyh1thLqIPlYOEHJKv6KH4e5TXw58541Xy7NGavlq2fAUEuFwt3oPDLuSKLa4H1jpv
Dxr1xsSYC8nXwZSrQzUH77ngbOs3XJ2C28FsYBZx/5J+uyTSC+WDbocf4vZKqR3WryjoVjvzJgnq
czPmzXuZR+M+I4hsgdaGuzbIKVgSAV3VGTAxE6GQtswOlEY1UNSmeR49ENSjc7UUxX3cW1ETO3OA
6KUJ9oHvZMcFKWg6sLD7EmSjeLW8whX620W4D5P3Qi2+fInRDZIFfQLOjAEt9rTtrgA7uG/hYJ8M
UqhD/ZnNVfXCF6TfnT/Yu6GU5NTW4Rr1Ib1Xi6JXGxSjeCxr/tNzx01QkRn3DYQMkfMsOit8uMvB
gqBaA0LI0nHgzlkR79Qp1zkXld/F1Y3BT9qlW+kOYZkxEU1tKq131iLSwvfAqu7lZaqhV6AiaA4D
YP60lUJ/6Hb+x7wCNfp73pomvl+mAkG306s90Q51EryG1V6GmvG4qVE+sKQzrllUChfQfbGZOIWi
Zfb0uaxGfe48Me5BcCliROsJQB3vjQ1Dv1tUqVeO3bYf45JtZxVOL6J2yX6Snk6hnGk/VD091jZQ
1LERw9HPEX3RMWg+nCn8XSm7fygoWH6U+1ZsrrMU3dlu/c+qFMFGDzmSQ5FhYzA2M7RpSRFGajn/
x08CQEXGrox//ttPq3w35VN9mMJuxJ/MulULHAt7Lyv52Rx0kYObr6Aj4cYjqcdQnBv42cuGcKVp
BxjqtvrbYcx5xNt76tzsMDNENYICaS2gU/zUdvhmAZF4iuRSHuo2J2nR+PzTZmSFXXl8Q5kAGFox
MmClC4mhUeTXwQ2ABnnDOVdZSOOwWshq6GWU6JsYtdU9CL9+tR4H6j6Xovkhl4D/nILwY54d+Zxl
AF4koA8FwOcI+P1aWBpC2IaNwbqnwgINqazBhJX1I/dw/dYly9bMQWKl1ijZhRsV2P16qXV5QZmw
X+cKb7F/j2okHYRZ6eRMKNM4QXej6maPEpCsjm1O0yqLonOetzrftDX4646VE39735F76CGF/SYL
J/NBrPSbS1PK5lICG1edI04jCsd/HNIvrp3Xqf19rh+r9kKVx1FOjertfTKLQrlzi0yfxtFSqLVZ
DxAa5ncrY115HGj43lQZMl7OXlmYeWfNrQr8PttP/crywzSqaHUO3a1xsoUtK2uxxQrKpSpKJNir
h/sQ3UettAEKmuSS0wBV2dG7FIOTdj5iS6aLnZvb3vbGO0LVMm8PeIQonvTbsBwIRAZm9j7E7jOj
nkjC1Eyak3xecJqYIXC1OmXQO2xmxubEUzm9+lPdbCeIa3dglo8Xu8rrtJJ28WNk+QVpvvV7Ij1S
KY9/chvImCwR1wCJKbecOuOO5JpfFNcPdqPfiDWSJ7pIbJT+vPVnbMiJO+hflYvnE7k7eQp7SdaF
qL3UrB29KrhMWKsKyfsky4ZfOehFe61ItzV3rywVv0ImXq6x1QDTv92zxlG1ukxmwLPxYHnlpWCN
G5vtqtTlHHM9O5e8Gav/6mBLWV2sGmf4yEP2WWn5SedH9BIAWwHY2J2BL0QgjOCQZ9TbdoBGENVi
hY+/KowVlLzJiER/3WYoPfYWctpeOadKhn8O88zckxgGGluC+qtO2KgFm0mzJmSutyOBvx9vKGfc
llofnDbU4OrhYEZm7n6Y6uVgRtJ1uy4Omsbez+LdDy1g+SxLFp82awb93RsKwHUyDZV9UDTroBUn
2zCf6ONC3eJJg8djpvtOow7eW2ViTuo61a2x5wVrsOq7t0q0BLdhPR2NN/fFamSD9eQPIV521Nu3
vH/Imz58myiKAiPBw2lML+djAiwIdDUtcB9GC+TpJUmg1qleXB5oCN7mXwSNUd68JVIbhqx3Zc60
tHTjqVflyZhOlzS9Pbw5Re+fGgpKljkptFS/VuVQbsyqxQ2rWBRgYgTat16aoI3NvF+Q4thaHp6o
2z+yxf65ErXu8XBHwRsX5WvgWt6Vewt5qpr+fjHU5ad9o2UShGCuZKa+Zi1efmoB2p3oWBSnsmuc
BPXIPv12WKSKYjfEV0RCWeJPmMarE43lVRHJYlOFaBu/Sm0xNwcrd9rXQWZ43CEj0jNrNgRJxgbi
vOHUOUwkixr1Q5shewbuXX5hT/4J+XQJTmrB96QN3FWEWsGni9uNUuiVUAha0zFrD30EInkDcdNH
pkDF6ln2hZ49c0Lbxj27onCPvjNNaT/L5cv7ywez6qX22veIuCq2LRH84Dz80lOW//SX7pTPwfhX
Br5QoKgFYp8YwVa+2QNUY38V+NcSdGv4GSr/C3FQ8AOIi4otwt2rtbQ+WJ51e5Zias94Z7ZnY7Lu
MW/87nQ3FvJn2phW8ST7ujuZ1eY8M429jaW80BqMOVQ/7bHG59bV5RZUP5qptq+qFYJfZ2Xmotsy
OVo7VdHubKyZNP1Bzu4vs0CHfH6EwtdKJrssNvf1t6vR0EVEK5drNoXeGkKFHFhS51Rp7gfTwY62
dwtqkfJYeYrau1shdFcN+o7v0zlU6yoDPmDg/pZNj0AXsweIEch1dvwfZtqsAlgAlcgN9OT/WUVR
OrDDOdwHsiMn/3bAAxTGAqzuVSlnFKkZyJV3T2P3AvWj1fda4/s2UUISq7LOmsRcyTi+T/c4NOwS
+q9UWVYARF4E13wYI5S2hLcxpnHU2ZCvoQCAIsKzA7wxcSC1wNYclB/GMmtZhLJnX8fGgHRDWNgm
l1dEpNbezJmlcgAzOettsTbXzlAxiSV6auxFD8Eqy1ooKSnSrcSxxJ5WsriITgxP3KbTeux8PzUm
qfLm0bGejNGbBYiAkgri9g1At/4pcrGB0L58NU6zzPXHv2rZhwdjZWQMtrOsm2Sx3Rk8cAa000Mh
S8+UojbqjU48Izc5oyLWptPsjmkDCvP57hG3Ier0SH4g6VjPYYnltYM6pTmHZ+Nfoi6qrVlnzjPz
5jBQbElNO+79Tjp74fuH0q2bqwY/w8rEeBbe1FzNFFQGZKVIGCXGzHO80Rm+z7XLvebI3Lw9NreD
GQmOCJKrZf89/73MjALWgU7596nzDEYV1+ByfTu+vTKy92oEj5ndiId2CKpC1A31pQ6RI/iWGN7r
xn6UULf+1WdzKl02f6HThBUvtzYW2cDZJotsva/anm1Dpq5lPZX77qav8oBXv6NLxBrcgfBL1WGZ
yIq7F5eU0aHPKIrDvQtRvX1pvT78mp05T5txRNrngSyoe9CpjSMgv5w6Kj/rQVarEUq5w5DJ8lrN
HQTYtzMdHUDh2/N34PD9uphdSOJd7MBjICGmHbC7aeaGCYRZSI0RIGLjuk22k+hOxYgRsoQAO0i3
7x1bsM23IxfDY2vnQBzqvEAz1dA994WzJmPofurRKdOmme2jKpvp2izBHLtQe3+Srv3ZugV99FD8
3IPmxFf2bb62oVxs5EdvgUc6NazZNY1bvCgmruaCeH/wJJzwvYgGxPSu9+hZyiE6T8vSHibtQWBQ
RGcICQHy3r0Wf4sEtOXGujvKYCCrooNiCZ1ieZSK2VJgvpdg/TY6Q3OQHJKylqvNHBF778/9mU1R
eW0dLxnDkJ4Gy+8pKvt1u7GHFlDBzRvIG7920vjWifdaRk6PjQtTxmlZOd83vHn3pyVsVpBAB3EA
sHtzv5TbN+7JAnVDBR5fF2DHAj71U/AsuzcFUtTRDVDtt4Kue7PRwwOpAmnWxms5sk5yt3IOxmym
ZRtazu9CZPUeZHci4zKq3GPXenjXtWDHdJBaJY4e3aNxLLfRt+lEw6kkuY/qVp+/lVZTALSN5L1B
BpuDGB2IyLNNCX90IFQzHTGsZu6O4Vz7semI0XiOs1mcbFyREuQRnfNgWIs8pKvetaxVxaZ6X+CX
hcJVgsetS+erdJwXn/DwWU32ALnRCH1SlE+vEpIss2B2QB0KZOhfVel129ErEw7w6gyieXh23BCC
IlafjGVBjHEu8ig8a5VZCe1phnYUU4CyPFTUB6hXduZUykbpxWYhDdq/FjVNW3MBM2VGiIuQEsw2
oHCz+PsjfR/hDY1KNAO6Xblvxzx1K5Wlsg9A/ZszDqDLofuxH+h+seaCJGZoDjZCmmxl/IUlp61u
dR2DrJAWRcfeG5/JfcjwhgHJl72PtPMTZ9HR3ngVJM2qrchLUPU94DJ8wX6DlylyYZkMs15ROvcX
BRrUY972DWTO5e+2h1amCKKbytmb7hlGX+S/lar6I28B1pn0QwaZe3eWoU8u2Am2JhkxK9B66idj
rjy2t/Uso+7aVsizjROtLxL0n0U4Sid6zNH86pjZOJiRORgHcxo7sSHNRSH4P+uMV3bdMt1P7l0C
YvgoIQK+XcD33QNxq4NsQ2ftNC7nSeVgRyu5AukAUtOehmIH9YYbBzVVj2SaPz2rV2CeNe0LbdvP
xpuj0xwt7ctk9yjh0oocjJP7dpfgQ4Kd8aJIOqT5FJZbq3ZVUrg0TL08IktCJl/sgauBPZjXRbc3
dlZh9G3eVxrbmrwGkkrbRrYFNduunftDVzCIacLih9/x6q9IyR9zAC4MzZRKJBpqPFpBMaxdp7eP
wDGa/TAuzTYfaH0ZrShM26ysXnSOmmbbT9WXLrydlgy9NAjwN5ZZ+jfKsl8BUtT3vhIu8p7BfQgG
ivJi5HfHyO3mPcpQUGHZ0XSRY4tWTHauN4Nf8ySzabaDVBG33y366vF/XQAqWCpUf2eE5YrGyMrB
yeA2ltnldF/m+3CYZUHvDC+DFXuWBrV98OW2DQJ+ydncXMxI2zZUH07doDkUwxwn1IeiqPVSe8J+
ZBbePbfzWiBU6/6mUa97TnfID0TqgoCF4iQJXyf81xvrBlWr9dIN4St6jFrJiLYoO+dmZh16zTja
E2cNiPtV4pEaOKVPEy/9Cxt/j84oD3XgyoMX2GoFoiePzZw5LFFUZYlxz1OJIfKS6kDVM5vR+0Vm
nffmorURmr8ELhpJwewofkwRiUtTReQlhMrOjZj/Fvgof/zrJAVOyKaQAPH+PoksI7kMpB7inPv1
s++g2VQtreo+skhfP0OKECbGS0u0a/jXura0P7uxOhqMuvFR2R1EHaBVmuu9lGPobXC3BNDOo5uQ
XfC06S2yLkFzTHz0j3mWfZsdC+n9dm9WD6b/Y42a8kTxtSWkt7Y8zKarWdqVpYojtBc6NEw5z75m
LOlD0NXZgNYR0fTuAe346dbkkwSqe4bmGVFSGdFNo63ge0Gk3E+/8Qp04gijmHTFweBh5lB7zrQB
+0slBjIzc6D3iITyjG7u2JojxDZS9XhGlhwvmmR7H8K0V1vLOIJo6b0afDxq1jQnSHjKd6pskejy
ofeY3pvDgIr7ffSvuSATLY+/3ZU1Ruui4uUe6T7UziMr8GD2zXGyOrrK7Dp7HtyRg6k3Z7/DDcDc
5pxxvJKXdnmUg8jwn/+MKzeg2WdnDRCFyMV+GG2QypyuJ+gxMPPznbtazqiBF0oD2+t8yuNWjdka
8lV1opbzqDXY4CJAYzTzDNaAqpOINfNBWsH8/owWYNEe5OcpXcL2w3Ut9TxpUd4KzcUW7d2W5zDI
fhTVwn/WQ/8x8uWfCzqlJXaaOliFon5AHzrI2m6NH3gWiWOzeO6KDFBJyXHori2FoDnspvbD6tDL
zEK3JQ5AJkf95IcV9OgkkkECgLBhdEveJiKsH3vp9CeICIonCu2fOLeg2iZ1PViXGf0rdoD2rA0U
lMGDBal2Aqlf/5Nr/AgzHX97jSjjlojqZUBTljXNSvtgQ1hwWvCaX42y5299QV5sWUfbmYXAt1v0
2DEHNo1/RqQM1X0uV9Z8cGPjbzsQqRCwYdWEBhqrSc0I6sbB2YOnsaRBpasPCLGeR6miRyT82TGY
2AgWTF6jcEYAK2Z+eZXDOF+QQ0sEcTgB1GuetNM8nQZBxaNa2ndzgopoh1TdrQ/SHbsXaDR36bPA
VnAoM92eWBbiwep8Lk7GJqUP2usSLsmIRte7SJUfNd7Fzx0PG2wtIvq9syqS/e4WBE5NHgTPug2i
FZ3AkS7YDKjWadHSEM9EVkYbDlbiB4umdmVJL9s1oV+94n8E2OAb+DOfRVa2W8KsfAWBc6ORNcad
shvcmlmLLjRlvQby7L35pPbQ6xHbhQb3/A3ls04gmaWAYhKXKJqivaCfVENffi3ZstZyoW++LNtN
BTLydha99eLL4WQWgJSObpGR2JCyDS7oWD+m1hyQRzOq0SDw/4zQmHYdQM93Z/Kbgl0b6CGxZ+Gm
xrwfrMHaDJDkoUb2wFErfPSJR5569ClEC78KBB9h+U9ZZyOxnkYPCaqQ6xHCrLgyfeLo6FdIdSOQ
4gh0nWWZk11lSAO53XxNMx9Pc5g7p2YUJeT30CeV+2HhxU9sfRw58X/zaz38AeJ5hHc5sOdypwDO
bGrQKF+7yr8WCIQf+syfE+5M3Rv6ZPa3jpQcfN+Tn0MPjAYG3ptu5LQmk6BrcfNGA6Qk2G7KswWe
9e0ks+p/nmS80FT+z5OYQirF6oA8uDdeTimnAL937m0yYqEVxtiSaps73I7DScCOFoIU1sZ+aZN9
G5bLxmNckFPmoC1KBbFbOuaXDKjq0+JMlX9kADv04a57Xf4fYV/a5KautfuLqEIgMXzFs9t2u+dO
vlDpdLaYEQgk0K+/D+q82zm55963dpUKLQni7TYgrfUMRkMSzHWAb4zCCiSypSFdBF7hv42NTVLR
PTeGPjvEMzsA5s2mrIP2rRfUxUp3mo62O+OBAn6teIjjMnqeTbmah7h9AG/ozubDcQPV2zH0URVd
UubCuFGUpLjPWp7Nd6zvvfkuBfVkRRpIxbl947/MgLSCYuLTHbZl/ov+z+5tlIDA+lKFMVvj7ZED
V6/IuhAdnmENBSIBIIgHZONRuK6bGiQnBWBSa4Lf/W6ZYyeWsUDKbDnPnmJIIR9usb+u5UYGNY8A
6YIhsaBy2zgUhREJQvTWorfgitA9GNGjNlsBWd3FjbfWxXp6HUA0eBHO0zzK7K0zlN+3ffjTXXq8
8udDHkFbwg7KcQJBZR7cnfEZRgveggy+C33RXXhJjgG4sEcsQFASWELdv0d51EANtlYnG6dQMEvc
ZhLHap7rjWnbeFvKsHhpB+inqjzONpJjcRtlRX/gAbK/xCMJGX33aFejzH0UIM+9dYR1J8dn9Yq5
Q7sxDcuAVtYcuY3Sga5EGu+wERj3XaTKJ0bTOjFFS3+ODsg4mRze3ZmajfJVd8dZ3d6HELADVCKH
qmo0jaiyDu+UQnvV85DaqRsH0H3et99yMDsKIZuPORhQ4od063lgnrjPay9bRTquP3Q/nyI6t6iO
tO3OoEx2we+K30sv9c+q+ayXjvEjB4izZXAg5kdFc0B9pTtAZZa7yexH6lKbcl+QsX6kcV4/gr4D
PMo0Tystg9+x7Sk0+oSPVbyPOkTht6fxOl2WPWRCxYe6vDvZbkTWOZBNb3HqVwl+CeKqpswDNJYG
jy54trsef1AAkEV0MY6A+6jS8luvY6hGGvVrRHkGsP30nRgo3vRQNLmgeNsdiybOd1CyqZ/6eJgT
ZK8OOV4a7zQosVrMgCXBltW89ri5aiQ532MDFoQooxpChKEEA18NWySRIaaLd/bJAjG9lqC6SCJ1
52RxewQGpntjJcDndTQ+Awc8PZgxvgyt7N8iBxllVwIVamcBVqU2tPbYzo6WUSSSKp6Cc/bpztdW
1MjIYN93hpLqdNZLY7u2oRUDll/myOy2/e+BUXUFqlDLxGAZvl0hAszzQAGXVKGn8OHD1BzV0tDc
M8jnfA5hNB/KodU1kKII2eY2bbKn2eA4kkuO3dwZHFV9SGHDgwL6QF6g5AQkpYudYNUF5GXMvfBA
0pULEAfezVhlD5lbvGZOOu0VLYa17XZp3oBkWQ8bmWXlKzPIShMXyXY76vQefhuAiezsqGkbZ5UP
wA7aUd801SotO3q0owGFAq/x1HCyo3MaQvllk0P5FUwCiOyggrq2PaPKCKQZNLcupUA7ojYHJkrQ
PyGzxZ7I0lQku9Y8FhcbikkzbeoJtf3QH0CHLJtwK+c2hKKGru7c5TFquwUkRg5pCeA2JHcSC16B
cgRZUwMmEcjg9L0XawvUlZU3HMBvKDYW0xJT98MZW/7Qu6S4jmOUY08FPO/tbE/Nt7P9dBgOURAV
m1bW9X7Ejm6dOcLZapGy7TCH07szYjtZsPqhykb9EGb97utVwfkOKg1As8Z4LRPp3DHI8azsGzZG
gXWTUoid2Le0KM1HC1zYvRoggemMxyLPvG1Qtv6zR5BWa8Mq/JRZsG7qoPrBSg+Z7XKDNzHXqBv0
yGj4QYTEWxTXK7IIq0Y9fRAChEws7A3YXqBGFioef0CqelGry1GuQn2jYAdS6+GZF/nTKFq1YZFQ
G5zCz7ZxUbDWvJh3XhujIExorqB1OjVHHpcnBn2Mb64Jo5UHGvx96Jh4bwAK2MNHeLi6swKIxc3L
5THm468CEBvQ5/4iToul/lQif7pwdODgKf/o2lE6NkC8NZNJGqnmCx8136B6DL25BaIE0aZSxc57
SPr04AWKrm0YwrIZYHJgSPhu+wNPijDJzQw+fQOMcVlkUzIs6GHZuu35qx9x0IY4an1bO2KbCEuu
41g4W19BpRn0aOOeyrH6kaVE7OImdk+xQ/Re4e+6ES3/ziYxiBVXzs8UdP2T4X3/JPqc7d3GNKsU
j6knG2uRwajLabqOpd8/zWbwNwWehhs7mHEFOEDRr+ygPYnhDQ9xSzWkicZiZx90SPgmqIBla4ks
9GrwBnWHm2S8G4Hg+Tr6K/Z1ihTd1hEcNYlc/4MXvPPqY8N7UBUUpvRAnNfRp9PGBdZgZ0fpUk5h
WpYoXGOyU8u7hkWgvXm9OqZ+CI3iOQU2wiVcrQA3nzdffU51sApU3UPdgHOsN3rTQA1jcBbR0qg5
2X4mDVmRHptuv3+0YZBoQ/ds+kjimZ5tupgVj7aZA/OdQqj6LjRV+RiGyrkW0bMdshEmGT1gJyUT
G4vatF//XqC5fXCMY8GRmMAWQTt62taAFd8RY8I7CCuOUKAT6WNYzeCYC4/+mGvAz3hVHwIB0H2k
Dbmzjc58v0vsIaERuauArjeU5cfbFBu3XdZuuJEJGVoObGEgnnKv7p5GKC73yB/d2xCda73tQL9Z
s2WGyGS6nTOPASgm/WuUX3rHC+5z0kIILISGdkIcL92rIfOvZRZn+xip4w1opRHYgqa58DmNti2q
lBcZ6D+PuFt6W2SHrjG0SE+lbH83UOUHh7LoVn/FnWWajRUOc5Hy4c26K3wkcJfG0WCk99ThO7A4
Pmzchm7NXzFRpy7EviGLlS5yXFEVe3tTB4+2B0kyKHQtcWc5sl1IYNBTHR7isEYt3YZiqv6RbMzW
4FTk98HSZNBZ35gOH7BSY35vm8kDutPrU+iIOuWLDREHWu+hbNtthnL92fXkdsxc3Hn/Njyqf8wh
bY630IhH6sYB6ghC+tLdgWzeYu3Dw8uwNCxzXqauVQcgpKWfeLUXXPIu97ZlmrPkj6A9JcUdJFpv
cR8ASqguOcSdBwqdC+jFvUBH/x/o+KW/mvIKiUXzyXKmE8ht+IdAY3lUoxyZ9L0ofrpNjpyV0FkC
bS+gM/AAxY5jVyiVf1bCfMxxkH0L0oqvinLQz6wDzUiDJVgY0byEJa92fRNCZHXpwg4r3gvWQUZ4
6c4tFCIqt3z1sRx9zNVCOlHRveU3IUHj3EeG3lvGC2MM/Mzebw8lXlkPAEuXG50V8RrsAjCLllgq
+3LnBWW/usVoWk0HZ6KgJyxT7AB4cf1pBCn8FkqJmu4zt0bZCbNu8cp3Egjal9AP/Z841gJXrUfn
zobsBQF0xVKuV1nSOU0F5nLdXjgclBLmBtmWGLd0d1XKAOXgWb5lne73k5lbEGSg39RO03DgM3J1
wygoQJy0uHhe1G6hcDBcq66HBBdqnI9YeIYrFQT6pQZ2HDjfrH8nIq1AHoCISz2yZ2h1Tp8+mSH/
OsY8qZCNiqC5Aa5C42+Qvi+BFgcKsxh88SoInvkgDoud7cIzg6/zLGwP6Vh2r62H4lTVEKB2l8l9
H/zjBw5IrkuPeEDS8SK+jqjMv2KZt3IAOAdhq3fv4j4lm3Ryy20gcvIcSAmpzcxp8bQi7nNep9Ml
MumjHbShBTQ8Tc9QruWg0fnAAP5eS5SurldAQKb7ynP4yp0JMnRtNF2xs8rPpoSJw+ikT7xMg8+o
aU+a+uQdXxYUwZ0MGl9KueuGp/e1cdndrfEXkgVZGkn9ugcrIwcYsUHZ9TYnbATkcYR7AWg3OgHU
0CSKKu+lqIPwq9sv+GrGw3yNBe8nD+ZhHZe6wd3ljdfacSEVmLvZxxTx17GtxXPHTH/oZdBtwVOI
X1o5A2NdAk6J/5L/dgQC9/9ntB3XUw1qFDDoY+P+AnTqeZy98XsGkgwKUoS9KKw91yLtzAMMQKBh
HLLwjN0SROJbao51zvq71guCXTPU/mUqsdAlIZ8f5dR7Kz3J6BUC4l0y0Yz8ALDxfvanasXp8Daq
Mb3z6gy/fkvHsMwMy8mwDZ5BhHDvzoZbEv/QzC+eQEV4iR1kPvH1xFitsgmY7nx+8LOSLIlJ/2eL
BSVQrukukLMPQjt0D0YnTC+Gpj/9iPp77Eypn1i1Ayceg00P/cmveUNgGGrmeN6coH39FfMmBs4b
a4/I2KNEZ4tyHdQJjx48WcRQxH/U+P7qShNle6O036wB9TJvJXJa69pxSmzB+/4ZeNiLxSX2Bvlr
liJHiu+yf/an8Ctu54Mrmu3wnv7oea+QnhgiYM5iCX6qls+1BKy4xfr4I85hdeCjYp1ID9vfkZqf
MkC+Kw+C+YWIHvp0fqBO9mGYSkgnMQah6GWtGv3bW4QMUK4YEgZVlEs4sXxvigb8/aWr44le7NG8
HDVx/EKieTgA0AGzgyVdmvVtd8b/BiRqliQp1ptgxOiB7/D6898ciAgmKmvFxR+0gWGD154KMx/U
AmcjVT6uABprLnr020vTs2EFxkv+AYDgIfac6LVuXLoD4InuBgh8vea5e7ATbmf2NBOXEjLRtzNH
Y6pVXY8uns4ok7kdtkxBB6rBoEAR8jsUf6GEAeZBPb2U4Jzc28FYkLVvnOEpUkq8qPoBsCP16uq5
e/Cb8kSXCzSEsrMrxgIAegzGvfSOKV8EJJdRd+YZiqg9hD2WUbAR2QZMVWdrR0fUlBMwkxLAlnJA
27zsq7l18a2vBO+gxLDMuMVvc2n4GlTY/WjgMYWSL0Z4zct0gqegmVaA7CbKbd0n7ZFyS7oUlAFZ
mBOywfNJ8MGcUPxDulM5KHAsMdgWdesMxeFVjYLZKVTekizuzjlqoiiPI2RIBtBnzKMBmhLo2xH4
cvZH1MQG7NZROpmb8ndjlm6G1Okev4qy2M8iirIk5yuNz5olBXTOwdD3Poo6hMSB285vGmA2SDxF
6WPhBhJpTodvOcQxti4wYGcQ6ooJ4gk41BE4mxnB72bZ8oR5K872yM6zR8LzyYZEI0tusdEvgL3Q
/bQr9MT3Y2HMJkhr/h72HRL7JkatN/aCt/78FQV261RkLgAqyySCV/SmD4CG9vJio1Bw7Pc5wyKo
Tl9nLH2eumDA846ebGcaO7Usk80KSh2A1S5dBhTMqU3DTzvDQ67hiUMDei4ldPLM8K31OzeBWgPA
orH0Hxn1IbFdm/G1UJHGFxeo71LJV6bd6JMBYSYdOaA8dPbgOwJMKtQIuEfGz9mYd9mp/PuEtxCg
Dmn2KhaIt5AAKEmnUcAMAmBvJj3snEIW+H+cqh3EH9Sdn5ft2TZZAZU335NfPRtynaE9z8bjU/I1
j3gtfnfC3Y74WCh7hdXG4KUBOAAq6W0E3SJ7hILDeAQmOD3YI85netBneFvMV2TNyL5rOpmIApX/
TeM8O55Q97LEpicBN7RYlZxA8Ccz8bWcKaodIhshO6J+H9kYHq3Dy19HNDcwl9D4LqGmsAa1C7LQ
DQxZtOcHp3n26X0hQBd2F+UaFIIeRjfOXqDzCC5T7a+B1YXQP2ysUuPk0G6h+h7oXh86bajtDig+
EjIGny4FFKIb6j0TOr+zygJWY+CmNtDVo9izQTzY0IaBJ3vB99f5a8iqfldxs6ZZ5L6rxR3El9lH
EXk9yCCmAyW0767RlIIvMobZB6RqXqKeDM8kgCtBP3VPTIS/0rSMPqG6iSTZgoJwJ7XjQkcfEFRa
eI0keCmwXFoPMOG5D7zlqdmCn4S0DtI1WZxCcyd2E9rxfi1tuTKqw1VcuuZLr3zy5nArQGFa46WB
pVI5sdUUkf4SjV2GgiTkJmCX8gmLqCfQ5/M3U4d6Q6sJv/E+YGAyxD6gBTlJkFGZtn0YALqUdU6x
j3p8vWnJmwTc5vrUaomVZghdJWx3u31EqgCq1Y2LPQ5w01nB2LNRbnaE7gL4Pzm62FKgjtq4L/bU
SXndU8t+2qFZlvHB7YQG0SR4kjrIAa8Lnrimxc9Y06dCY/vxH0P/OWcZKsFFvvQx+Bp+ZvyVV0n9
7njeG/EhzZnoDxiQSWBOcu/ZdVX+rRyHacXmGpKA0gV7AXsDkG4zvRZUFFhVA8qI/HJ2kaMEPqlQ
VaLqNl5DALPaNqTHtqwBqi+a52Ivachw5+T8QgDQ2fSAjLyUDnhSxEuzX455n8c0vHy55mQOFzsC
euS0xg0AGQbtuNfGoZA2LfvwtXK8AlpRTf4ZVN56IFiNJRqbzNJE5GcA0SckHbPpNSKQCOGVI6+N
gKRTX3QfE2s/ggBZSeOT8PvE8VX3kEdMIG8/LwmQBP7DzyKch29lN+JnUXbhIxRQ4k1hYnEuoCgK
iuLA9qbLm62ay3jbFG9TXddQqVtqPyHQNA1KUKNG/QZJETgI5SGc3kb/VQjT7WvlgE4KV6Fvfhkg
HwbYJ3S9o7UG6vtulCOg3nT61USN+dENKA127cKVb8xPyCbpYyvJuVugHs3A+uvSs0vrf3teBOTo
70ocW9SGF/09wAuaXQOAIbQ/F9H7HnLr97x8JD3yGJs6+IflqY8d6xPnEYPyfOTwj0I1kIMLIO6d
BoyvaC+zb3IGAqyDAP4dYEbFW+pDCQGg+W8QRq4PWGuVG9vlQ5AlKGvyBTftP2Al++otp/O8zbdg
5/C9i5zPdkRaeOfNBq43DcpOeMqXSLGO3N96eJViVQ1tSdvkqAuvFbYLW+2MRbGqo1Ahd5Q2qDxU
7GtOV/NLVUeAutjLoLaeGQURgLkRByLArIvDEqp5EChuDnUt8LxwGCpsPXiipK8fmkiO4KeY9i3s
XJFEsg/OfsjFmwOJHpi7gXzXBPTqqRA4/lG8DVGzwLf9cDXobtrVApK7cznG91NPcT+MUbDNgBa6
d5eYHdD0e1kQ73ILmxhWcWODL3Hg4yrjHlAV/2tq0CYO/5onlzyiW7vxoWLFSjBvWTKTnQD7gJ3H
UUVbXRik/BivrhNYncB7k/7ddTSqEJz9w+kTaCrNL7+CJoGpcvaiqyLf5LD12voyf8c9N18jAvop
wZ8AUAb8ZqJh/pG7ooaQIYrEUGeG+lcHu7rR7khDOottAbpIzgCTxXNFPqKYNRwjicqQ7dqG1TJY
SWVqoAS4XgHUJCFRkGH9+cOdu098ifJOLo2h0++mB6Huj64duMVaJAEFcGw4BaKdUPNtfC+9Rt5k
Ll7D8kMRhk51iMueb6AKtcjT12ILpBJK/AW2V1CWhFb8xGpoGUeHGSrlb//7jIk67TZouj+vgQ38
ayAbCK8NdfxM+MF6gUBR99ZhfHA2Mp4/WhwBQOf00KKD6absenmf+f0bBDmQSRkasuGo3ACYkkHM
rkszc+LduBZ+UTmQ82I/NJR597AZS+/aMQIeT3gzjCZp9GywKVpNpYyeWwmOu43dRm9Hdp4dnZYz
WhADDMwibEWHa5HtKkiWAnmEck9KRXOFqtlWmpAik+Cyp3hBj7bxXcty8DYkEFz7RbNw6KfwnNZN
eM51+PvIxrAzXLUTdEj/ireRnBLdhchET8++gc4mGSJ5cmVUraycDlYp+XpBanxVjPv0a1YZzfJk
AY62kOzI+M9Zef+StsPva8GDCERSSz2RefGf17rNCqDDBgDoFdDr4lsB4ksyDU35rZ3DLrGx/3aE
ZVaftLKrElro+FSFfXhqYvnE0po8hksjDHzmoBidbnUeul8xICpGuAY+2AgM9yAfhsULqDeYj1Xu
sC5bx1nPkQv1kSXvaJvQnxpwHofgGTDKRWEpLE9xOZcnqCDBkAtZ73YqnkbGsBEL5gZAaAk+FfCz
QPUxoCW8JWiP/oopO5EpqMq3gGIcMlLmD1lt9B3qmk8BxNz5qkxxK4FZSwG0KaHr9tbMXbf12iY9
aCOjB9LBpa0BRe1n24AvWqj01TMSMAbVwJGv7enjVMJgw84I6+khaNP0BWrr/U5GKciiffhCCBRn
Qijtnd2iL87j1Ayw3/QiCMS7xdkO0AIIlIQrUa96ZAV3KGGbM3XHDFQH8cC1Z84QK0L52oOcMkTY
oLQckJRvgCD13say0CuwgAsQiIX3ljFwMpRJnxY/qAfQ7p5sWIP5tXdBTl3bk5xB+lhOeuQoKYQp
m7xa694FJBU0/ETZti5K76TgHgnFhfkTX/ARd2f6DhMJINIjsGd5LOcT8bpyM09j/45d0clv2PTZ
RfFruIMqmvjGdJOuBpPLO+rp+XUEeTCLffmN5vCCDEBw3Npu42BTGEvyhNXqfK4pkps2PtZDv0Ky
35zGykTPZSP2o8YuBe6G236AFh5yA7WXZEE9XfJmmi4zXoAr3wxm8zVig3a4gARylc/unQ3dGhay
6KCke71dRKAe/XU5gN/UGrQgsbYneCFoFTjkT02G6vltnj3Xi2B80gtwE/89P7hTMuoh99Tii8bT
jK1gzli944UMfD9V+uhBK/qdxvV6hHL2C+HgPnYmq5OqVUCMhDSE7SIEsDLtOqAeNP2L39YH0jT1
97QVZjO4VYtNH+PvKbD+MmPVdzftY0iIOGAyLNM8uXHafPoGlIfctwPohfbsboTEL3PpK2NFBhV5
aJx/XVUVFyJ09awID+/SDJ/z66qT/sgCLH2yqQ7OnQRqyM534bUE/MCg7n1J0nvPQ+7K/rvZALMf
P6D9WcJN+VGo9N1eCLz9el13HT9C+lXsyrB0HmyTL6W+3skg2h45D3C57M6qC052rNB4prigq2BP
ijo7AEjwbcmhEb4cEV33h6GiT3kq5SVQRY8ibO21wEbCsrYsx4vU43jJOuLsTTC+2ZBtpmXQHoGu
ITdiDCFIM/mUILWwXX4XZzuosc5MosAXW0rZcAmrwKFrXrBzozQk3f69iL2c9Af/XFAk3GG6UgD8
9Q7/jRx1sQ/OBnArmrI5cw49+JpKurIDHv1E1QJl3YHyzQxE4p30tH9PwEn7mtC4UAPIC/4ty7Bo
Z8ujwsureGU6od5ltVUwt/7WAPxywDXj9bB0Zdxni1ZUdR0rgAGmErvXJY59Cfz7Sjfcj72ovoHw
n0QgTr8Nbi3uAn9REaiq+hvxNWgrLSrmvmrVEwWtx152cDpvm5e+xO2Nqzles9cq858z5RdnAAzz
lY0zPBBWTFBIw9de/OLN/hpWY2AzhO4FOi3xY0HLCl4GDR66TMePfqEovAlhjLT0bBMPGoafg+p2
9gQIgZFrXUh4oE1es/JJEK6hyVpu7eQ6Yt4je+hhsft1NhR44o1BimJjx+1ApSFaPLHswYY4rKTh
2ryw3qZiX8wMy2OoiCBLq4JzsDRfR5yWK8Lxpf01YCej5GxOLvl1m//XNQCHLdZhjAeIHfjrn7Ex
b0aFh6Wn25m3qaMuWmyoAQe3//pt4DZZo/KHh3S3EYFuE7AZj01F27sK6xbQhyDctBKTI7Zf/RFO
s1tkUR0ILYXZfR4GYPfCx0hDiaCCUkmMBCjJn+eGpv/Usj/WQ1t8YKELnE07ji81cg3rFooe921K
yS4riHPUfEKF2tASoP0ciQgF4SRU7YZXuDbCvYJlzc+hht1fr6Hc7mOrVsis/VX15qMAou19BOF0
ZSJRPDIJzjtQwfFJ9fKOdf2i7Q3Lt6/S/HKETHh7usUcwrIh4a7YGc7Ggx2wjZ0H6UMGJ8gJXMao
6IZExWF3olBzOpWQMUvAhXTW+OuU9FxE7e8RBUjsus21ggHdBDSoPQcF+WqloJW+GzzFFtkW9gBU
IdljMwp06RCZR9lXE1A/wfSZDYDAOPP0IRXM2ipTmnuWu+2Rh463bauJv9RwBLJTmzreQRzL+9ai
eARZT1AjXah1nwLQiDfKKKhIzs69nRoO3iMKe/yt7f13khs8U2F/tCgr39mjWqgBruFLv1m8lOxR
YbhEZS96koMqNxxe8clt8Hbuf4vZ8xmPJBjHwA+Ci7cDkgmO6gF85HfgxBr8qOL6sV+aEZVkAB89
sm8i3+xj1WQbz53N2nF1sJm1xx5I3LGHLgJA0mgW7m13yMyCI4zegO03F1E15uLP4ojlfXxUnTNA
TXiJwV2zhb5a/Wp7dm757wk1mGWrMHK3OoNRBji12ZNPGHsI9JvtuE0tLqrIDkYDZv+ln2ZVh1KJ
euLgcICMoLeBLfcrKTmym9jAXiisvFbQfpq+42ZpEir6+RosA94ykGpk+KDSkR8t5hX0vqfCnfG9
L6BZC3lFqQfZcIRuQFn4BaLeKfDXWrCzNv7/CNkTh9ijp0LLywjTQCQDYHadjWCUQG0KFtbGSQFv
Zu0TdPbVWaXTo+1l/tA+6ZKDiF0p7xhHlXgyjeiB+hMqsVNsjMj4fij96GxDBuoXuxGqCis7aGOk
WkTJibpgzwg1fOHAymjJuUxL42HJDnDIVwR8rgmpGDRGQOGmCKd87y1eCPBiJ26HqnVHQfvLnULj
sZH7mz/63dK3X4XT44VWKagQgRSTXUkzfjTulL9XTLdYI3bY0C5dHcGjSbhSXcigg5cgCBIbJ1UI
KJ5G4t52ZwEecFWNcJMB/Cya+10KcSyw2OM2g6j0DP10218kkPecNX4Sh1EMl5o2vY5dW53wYbEE
ojjFnaf46u/qmAfX2yRoyMKSM4p2+XJgqHuFgyZB4grvThOi2G+7dqDNwuxQjk6TGEgmgUT8P5P7
DZfd/HWijRYUSXOCfNzezrSXSKcGKmIAXq9s1w7EmsDgWPvHMkPalLaBv5pNOm2DwaufR4DZgXGQ
wy9s9mPFh89QwwZQ93hEVaRWSJix4JD5sr6HOVYGq8PK+eYN5tAv1BU3cwDsqYILMBQPOZ0z2Cm2
GQR6elDbZXssnOh36DbY5l21KuD6vLFz7UC5nGqP8HHcbR6mKIUssduAndxp7JmLsl5HP2PYcRUJ
Dx7D/zlwFxfzJRL1SExW3ANibc7SC17ksEgT7b3t3ZqqlOmF1+6dR2l6bJaeDdkZ4Zx3a7iHfmIN
B0wUXBGstUFZ+TDXgar5l3XBzRnhj36TiW7jDYX/ZXdwO5kC+Lz90nJtgYtIwCGcJ5Rc+3ozQA9/
9dVPMyXP+KUDZLQcRR03hxjwkFZ7mG1j4KJKeMihaSOFEpHH01cNW4Da+OK9GyLoG6TwrfSRjP4u
dADequZvFVfmgNresAncSH6v9biH9jp9CTx/OMYO1kZjEVYgkjgPsyDjVqFemAywrqAQRxlV4tEq
Ry136ZMaqSJkNbI2w96GqjDbixEwlonL6SIV5C7Xde/ByEXir+wN3nSxI5lkn7iPsNVssV8GupOe
MwoSjz+UqJMbPh0Dgb+cHOFkqgNCt3UKPcQJTsYbBis2MBtrd6XLzrx2rdaJhMfJdz2RN4+P42et
pl3ohMMvjkcXSgwbf/T8BwpT02chi59DWHx4rqYoyi8mlVB9WzfRlJ9sk6s2R0Uv/LMrgwg0z2Zs
VjHunTOjkMHVdYWCMnfcYxc23QrJq/GVqNnZccBzwlEeAzxOQJRRsJrQ0yJ99n8fQwUshIUCyH+A
FaCxp9y6DSqXXwPVv0f/LZaxcDikfrD5lioGJ+WI/eIp168wpAtgTjLKCx415sBmUe8FHJGuYuQx
tjd5/O4NzkOFUsF3PcP6YayOyxP2kkaSPHLkRo4QKu0T21WMkkfop7Ekl2l9sLFA4BFW+s0GO3ny
aEN95EybxvPgjRAiQ7pqumzXu0N9byBh/qhb4R4AGjCJ7dozIP0AzBgK63BZxlXivHTw/Ix3dtBO
A28WQK0WSs9999Ao7xnFPXa5NbKS7FKy8BdkPAFP6ShYW3JRyibMn/YFp592LuDFAOrkxLx0BVeH
r+4Yp/MupanAi7rY9u4Mekget+u8nCOIJLrhRcKibQVWCPkA6RHKM1X4zsO52QpI7B7COnAf4yIo
EjtDj/J9IsXwXLcgkXNk5Bciw90cBP6VZTW9CjUDueHDQ8bGbAPYQ7WdOgrblGWKjXVgZoBlDJLs
ucrd77k0uxyygD8cDVHEINbOVRkP0I807w5D10ho1otynTKTfav76JIPNP2VAeuM13vxI0jNuIrd
EXT9YiZHl5FtQVl8HaB08wwzJHCvlrjtTjnURsYZEGsOh5Hn3HWhlTgw3P3LZLDizHX08BRYBr9C
WJjaq3E/V8+icT0IA4k/rxbCJ2kD1A5sfdkThEj/vODcd669oCmD+W7WKKzpPsx7/X8YO68lt3Vs
DT8Rq5jDrXKWWt12u33DctvbTGDOfPrzEfJs7Zkzp+rcoIhAqAMFAmv9YRlVbbtv/PoyzMLYIbIK
SKajVQKeK73JtqoOMrwRRtY0VPiP+VzIK63Ug6OX5eFRXtVJFsPh+bsux/zHLU0rIp4ALb1YacX2
2R+MY6DwzWlIdayUiPQP4uaLGomsXywas1F2X78UWfzTGJKfLjlytPWK7C2t2n5btmj6IkyGgVmG
q4UUdsxglgl7GH9wlhBYWEUt3m+2szBn8n49gtDM3MLB+pKqLADPfEb8uTEAyMd7Xorp3OvJ5TlA
VABN9FRzCQb+6yYCipu6y8srK7LJyoaMWVpo5hrnouoQqVN6HybWozix20/T6z7yJIre1MYN9whV
mRsrZ59kt9EWgK7zGle9QMp98PYEc+c8W/HnCiHmgQ18z8+dN0gS1qQYCI8Yh8469aVeg/jzaWpa
pT7KejVfdZM4JMhm7NqUmDbgq/Rn3+8UmHWfQQoczUiQSy0SNOF1ZEPZp6I6+L8HBK6bXNjdPwf0
4D2+d+r9OYkcIz9F0hX/bZIoqM11Dgf/prbBT7UflHeyN4C+8kZ9yZJm2ni8OE8WP+ih0nVlGylG
e01hwaxKe0TemXim7inDwtSS6SvKYvE+yMtsxSF4/Or1dgGG2eo2shcdnoi4BdKVAHKgCIUOQhGO
bSG9RRUkwjVRS+cmOxHVqbW8/4Lhn3XH0RNNBMZoOAteFL35S06v+6N5GPu8XMpqnA/qdsiVfC3n
c/MuAfvS3vKgwC4gT0kixWl54uii7tEG6PZxOHYnPPuirVB1A0n0kZdpZdevhY2GhpLhR9HqxNKn
XEHwPIiuWhPYv5uyXTgkpleqiJtDbfVddVSGHLywa0QYKVQAWryGKBnbMVnrSoNzlCDWkthusZNt
ZOLcCNmYc2ftn49rQUKAPBt/kPkJdrDdOFm2+DoRlUyXZdzOy3C0qevMX8kR8qvAixudcE29yaZ0
GJI9jEsAUUqOnYvte8Qi2BEYRaS+RFEVHNi5Y0kgdO8FIDMw8Fr56hsigq2XmOQAh9bfDljA3fUq
9m4OargK6m4gsQpkrUEbQU0JfPOO0Fh6KEtrWPqj7y/KMm/uWu/W98abXHQ5fGsnq6JAvtEPiNjw
W7BdRFxnZ87sclkgqFBfFT/5Z4dsU1tcK2BjAyJ18HwPHdyoWgRA7rJgd7KdxlG/yFoC+eIM2/k0
QT07WWqJDT3+cqQ0zHE7ToF37lrdBb+aYVipj525NTr3tYwq9T2c7Hw7IM24NTEL/IBhPBmh/h08
o71pyBfs4jKMPjrx2Ua9/j0Ji4ZsoBZtTdvZ8UJGlTqKcQ0myrZqWwdDmRQPAlmdBPLG1dzrCxYm
2SsHd1gt9VbwgwUzerfrBokQG8MGopO7PlfAhdXJmwpD7rcOBGooSUA3ZLtwqfExOMNrfKWhMnYt
kDnaplr6Zg68Snw3icm4gw30cFu7YiqorCKvQkLYqj2O10n4vXLyN90but9h9Cv0OgW9c9QrmsEp
8CdP0MwqY+VrEcecLaBXsYt290YyjtChdONbSDpn0Y+pf/ZwnnyrFXeTzMNSI+iJ9bkDuWCqhg/z
p0gN4zp07AOMbLjKdpJy2VZnbX7c5XrumxdF+gu8zRCKF+k0oXdwoVW1Xo59eutgIF7KEUfHyO6q
VTfG3XbAIw8HOvYYJTLvfMqUvClqiLGmjUC0vBVTjA/olBhLzWOdrIvWqQkVTs6kF7Zy4L/dLR69
k9vh6/HokwMqhLywEQqUo5y7rCJ3nTmtvpa9JUo+p6gEv2e5zlQj73qxch7R3ut/ZT6uSn08lh9g
jHcILDugtCPrFKFzIwUkP5ShTpaJCMJzrKTDGxjxvcFasCDWPe2IbC+hmkX1Ojdgu7mQAQHzzvgv
nrRxU6hgAouq6c5VUhyAvOm3sgCAqM5UsKJ2wWBUurj7uUVSyLYQU5k7Er9dGmjXfRM9C18qomRX
okz3XvOMkEQt9ore+bsSqltFxglkDzv1vgQDm4Bn/2Z1/rLq3OmHj38paowpBOnC8F+wYYe85TZ8
MFJC89nYI4wxnXyCfCslLLSPzl4i6pB8RA3LvDYCP+tjQ/two+E1TkftnrhYUTjG6Cz6wFE/fDQV
CGzr6VkTYny1TfNClpIQW21tU5z8DvlcyKsiVnNtKS+rKnQFB5mxO/xpFRCsbA6K21aNlX3cevUi
6jEwWrZlXy5rbXbewmH8LovWJwLQB/esHdFJzCZ1Nw5xsHRFTh7S7r2N0Mkx6UP51eBds5cskUfT
zA3Rpgy4RDVpC4inDJuLCR6XsTDabKW7xXgaZFV2RzqnKadxUrYmDJTTyAmHMezPiRrx6Ff2pYRu
v3KCMliZmHCf2cv8KaygELvUnb4+m+SVHFYRlcfYUMdWJwvicYNSBfVHazZPYcTOePBQl7NLfPe2
j36/H1Ah7Tnv9YSrh4Ocbzj7EcnUx73/mNzIJoesNqIxQYdBXjBOL1WXTi/1pPKAIa+5lVXZoQY5
7xmMivayjQgg45CbBoMjjs8mFcJaVDrNuePIGC05/i5Qi/Gvcg69hEfXhK/P4T6L1Rnw/c4EZ4bO
hGerRw4/X+Vw+RmKrf4mcIIQF+eFNY9y+u6ouroMNTEcZNUr1ZfeSvwb2KLuS67GCwxSsvckKGGs
sDN4VLGzqHYEqpWV7J15QitPT9u9rDqt/93V2EpMrZe8o8A8fw6+xu2VI9OPfJ7PikS9r0PU2x6f
WpMyUDLE7WU10ljrnSJNL7Iah0DoCPF/aUc2PThg3+XHjKnRHnQfwjmBp+y90lmBrJoFUPaaYHYX
fTufxebeIYpgGabKa5I65d3qtMPk4CKK1deaU4l5NTu1XMcmsM96rlZjbMFI5wptvHyRx2oDDeDf
Oor2uw0A4PJsJu2eHbomQYyu0hDXdb3zoLg18oRmh+SQ3d1rX51ehqaYXkxP+HszU49plxinGPjm
udUzn2iN6/Pv9urd1OofsmmmdODSMvfypO5GazIPpkXOfdZyz5WuOZrxYFzC0bOXVTANn175FSp6
/KvoUDLs3Eq5YSGm7qsIodJBGOGXrLR+hFH4wlMQbtoqQehBifW3DlGds2/W3wUnu7dea9JXf/hL
dsnC6snZB3Vyk7VIL6cFOhzhUVZHRErxYxmCrax2dlfufMdWHlMbZmDOAmfBQk/mf7qWYmBi5VdQ
vfoZrwDvjjL7sMf2S2eph2691Lz8l18XgFtah7C25s+GZj7QwqhTs2UneqDFPbFW/Lg7Uiwo+apq
qpxI3iknZy6GAGxV57lkXOYO4KzKSV49q0g7LBRHT/lWleY7qRyyISGalSpCoe/p4FydztNfgnQI
Xgdep3KUneXZwQYit5JVTcOKXmU93ycE68ititcm7c2D14MChKjGtnsu5JUsZIccAt3QWfpRoa0N
Rek3wJXHDZs3viot0LMgrKZjaffpO+ntg1I72d2szPitEhqoTR+BxiyMzr6h9At5U54lhNLLUIOW
iZ2rnVftOnRmm6MynV0+27hHP4pLWZdjkFGr1o3DpkJW3aQPz4+reQaYdlhtETAlD2jnymPMPyZ7
3uOo0IBzD3fKx8fIQfKz5BhZNcMyWjtRid2GnPf5U8gxSqB2rLTth43G/C+f/ejd7fCnslobBLRj
hD9zRRcvIUj4k5uT7LWKYoRxhVFxUJoIzIWQlQUSfgj3dGy5DTLwoKSDI+8rqpxLToHIka2mFnaM
iPzGWBq6OaDe71AlBPpijN9knxwVAW7ZGKNurxItZ1NvNN02ClIBixprTL3WX+Is+5WBM/ttizOC
m8ovL8T8arDU9i0pUW1ke5+eOvCiRyNU0k3jtOEbkWi2VR3Qe6/6Lm/Og+pHWEDPqPoY5VL4G5dR
TOlBDMoM0S4scENEw0BRqj+QB92MeFP81trkYsNM/PDQFF/WzhgCRowxWsGscKelmnYdRBLBkQ6U
b1Apb/ImQANrjUPstUI6ZNEVjTipdvvT6fLqVRaW1X4HDDFbsKrwt0vEQQanwtpjHgH4rXwlRLck
whG8yKaR/N5a7TKsL+ZOM8nVm1Pzdp7HB1FSrBXVMJcYqHGmR8agPspiUjjTB6N6SVlBtsgAFulG
dzj8y95/jMaZoT6m0IDjvWh0ki/xvJGfqyzuV9QAlZNLGnMXiBnxOLro+YKFfcFvafWozU187K/Q
9oaT7ebBWwa4bx0O3bCWI3rNT888cd9kp2wi97GB16TeZE0vLAu4X09+q+OJGpIrtgDxTRaqHye3
omQ1clthbJ4dcT+DQ1D2qtw8BJRj2fqqswuE/EN3EXCeJppRFMeeHUHtZ1hKIdVyfBZ6T8BppTtT
Dhhcrw+Gjpw630gd0ShQgqIJvKvt4QmeF4jiW276V9/j3RQ3xsGa3aiS2bEqiyvjWCO/MZY+O9J/
Ncs+2VY5Pv4CpQ44GJ71S4Zjiof2foXVywvKaeIEgOpNdskidqpq21vuAMap919k2xgjv+ej7rqR
d/GsavuHdQmExRmBGBLWSpLsBUjOujKa7M3w1PQtwgehDd38IpuE5VSor6gdm2rGG2U6YWrMOvG4
wTDTl7zBsahwMIcL3e5eVKRW5VhbcUHuoCUeigkoHUDxnWeiSmYUPmRQ9Pi3qF+aaI6RSWCzy2nC
zNxFN3bB96GKvkyTl/wOM76PSYX2f6ZBpvGb9ldlaj+1vKlu+C0QFvRnGVWOa4iaJSs7LYS6ldWs
Fn+q7Euzw6BZH1LTzyzaNz1Shy8ARVgy+FLshlFRX33R/36I/jEAFNqfAUYNSFRTwt9lYox3IkXw
A8ms6k473WVTOpXNCiov5p3kzu7eXGith4paPd1qUkkX3DUwoCesFkEb4cVHAPHYZKnA10J9M6c+
WgWuXn7lHFov1NYPPuuyOQGR4QSd7R+/PBLwx9yLqs+ecDBZh0H9KqBs4NqVjy+FrhOcstP03CPl
s1dDeIW2ER/Iy/Q46/jGeSiF2EaWJxY5WWL8t+ZGWYTzVVSC6QnDMN1oyI74hxwW7FQqO13XjoXL
2xNFzgLkyFxgyfXn6r9Vn23pv48bXf+vqTEwstbR+M4aNVp5EDiPUejNxl3zZSZbFX0EKJYKbQ2T
HYuvuWdMi6rbPC69Hvz46EerHHUzzKApdNWBjWdqYJ7D5NEk5qtnVfNbaE3P+th2r85QqVt5v2yX
dzznTIrqz1QVkbw1rGH8aGfn6eLvwtaxpEY0imK+wjmb1BhSEHLEc6zsVC0Xg2ofzM+2MtNfcghK
vOn2gQIsLVANtelHO7ajcKTqrkVF6u/6MEK2WFeZ8adfAqf51y8cF7VTqLvpmzthbhm21ndExfgi
angTa2Pd32VnmXDGa6d2OBiNiT7gLElEhme8CDP1N9gkomZQ9sIGAOqOHAHNOS5Y4Ho1jzECo0S4
pdabi31GdknbRL5TLFCL8MCfzyj+jK+Iv5SXjZT5QCHo6DykQOY6P1A6a8svFScHMvv4N//H/1X+
s72uVVcCx9iFSiC6PMsnpHDieqNA/1plKca9ijKMp/+4ynKBqXLsRjt59R+9Siy8FbHzT6AbBgnA
eG+1bXN7FpDTElR0J/GPjhAc5LYfbXXhQYb/x2BVTEtAcjlRHevPJDEjYFtsR1FF2zxkm1Jkzovm
ieje1YN+G0X/vZybHfBSm3AIy63cHv09yhapfuuQMAQI/Yo9mYdHABB0rxavduna574O7NceHPQ6
8So8EmJeMyyF1QImLP7PjtPf9VZNiSfZxiII+/7uzW2FiIi2ZXG0l214q8aYefwlK66eDXcl9NNt
Y6rOsho1BV5cZS+bVOwLpQdMCVrkpCBO24BRCP1mIRtK1YQ3ijQt9xnfcPXuTs/2Z1VejbZzUTIr
I7VWFvDoFQRMK29aIs8gjo8qoaHQKKwvdVANF2NmFMv2CTOpTa6ityjmuwrsSGBBBvAGkbr2lOlu
oud1m0xMoU1kzosZoiELtCozPG1FsZdVdwZw+KEqVvHYu2s76LSbyBe+o1XXGQVF6PZ3XGPQnbs2
CK5HO6aOMUe3s6zx56djLKqlomsIPs43PW8XQ75KRodg2Nz+7HSHct26nYEW4L8+qZzJDlPQbZCx
qCFK/2se2W6os/5KgePE3/OE81XrVnsvqs3jcx7ZXnjBsTSK9vj4uatu/B5lOo5KNsGyLHatr70H
WYuMd7ARc7VJUMGz6rDdjxBpv1rGlC7IGZQHTy2Pft9Er2k6fugstGx2/XCpZt50CfGFvFqK7y7U
uaNvTZLr3XTPfYDy+CYNK9nuEkUqjRHWIISAHYF5fTO5bf89C7ayvyujYKN3WbUHAKZ/qVQ0biIz
/1G0HNJMze1PIo+wQGRTQ0ybDzJVYD8agbFbP9bDmRQVynZzR5U7LxGEkTcXX6mDp1vVWs6UeSNa
jxHxiyB+MxTDOWtzQZIHqmzKz8ljajXb1qyzsxrt5Yhy0MB3zS7BRV2rS2R28rWw9ekiizQP1ccV
MdCF5yHcLZsqYJSs1KXRbd0czIhszOfBj55M8J7A/qbePueSV9MAK9zOh8Vj3HN+NS+rteplsFHm
aaJBueOzQoxohjQ+iiaoV11uwlXhSP5o81pNqJAeGCMb7bgJTx5MtL/vks1KCThStvkPSKQ+AyMt
BzJuOk3TatLqqFk8R8mb9MGrxKoqDHVvFcPm2Wv1OAconbdRwSjdci1oCC/F7hfdrRuwonrxGefi
gKoe2jD9dAXNaf+ORvFmC9X5SMDTQNFhI1jwJQDToF1we2wPFv/hFtyGMxuwaJfCQzbKR2V1/Wi0
TM8/x/4B8y39ovDH1xdyXNcrvBFdw0a3LHShcQz+RkGt8hjbJha/WdFrbEIFu9ZEZ/PlxjRi8hFv
IhIoy7IpQPciXrBln0P0XVjZAaomAhWymkb6XVg/p7kiW9Tc+Z0ken0yMz9+wwpOX6s9P6OsogKJ
pBb0VGTr6ZV32axOqIe8ypaSrPliIn98ePSJMNz6vqqt5Nz4VSaX2vkzVjYZDap3aaLdVEUnheJ5
WFP3qoU5IvP3ABB3zTipSzkbXM8l0db+qKasQ7XIqnUejN4COEOE4yptJsGc/h91pemaWRuO9/Hf
Y+RAWTzbUOed4PaqeMyWNjM85nkOKgfbXZTkqNbPNnn1jw8cR9BrIQJb5E3//aeQI2XBAeOHb5Lg
wi0DclX/vRuc/kg+pz/KK5w//lz9n21K1Nl70gbL5w2pkQzH563y6tlmlWLdtmhOaI7hHXsCVY/C
q2IDdlPsY61ledXq2dPC1amgTTLyH5eyLucAHKKu9WgoF8bfU/7Xgfj2QemWN1aVD19OJLvnx8i5
njPIDqAo2LcXnXYeqnobqvX4MQyagwXdaJ+8McSlfIIYrKPr8x3z3s00ssVsWkDWwp7q16aMwIWS
uwCXXGas3uCnW3Kgv5q4WKa+XWMo8BWpi+ylmHXNxm7cl1Ee81Wkhj5pAsio20/oECRLD4L91sls
tOtnwTM5JGmyZpbJgIU53yE7/o9J5ABZPCdSrRAjs//nJEPc7uUHqCpLMMdd/NTfcb/to4VCQE1D
u+4v3oQvDkmyHy5f1EUd5NW3RCErAuIZ8e0Abhr6Ssldj8t2PZpudcV8KtyWeumcmhHVgKy1xoNw
be+QRem4M9oCikNmmZvOC60roZ1sbY/peG/HGn3DtJ2+VFaJZ3gYuN/qWCEESrgQFYQk2fm5g6ht
jsfOImjjdI3iGFCLNM+bU1DMXQNsrHhyrO0IuQ8seL8q1UYBCp8glZSnIl+lgx0oAAJ7/0DA9yse
hgcXBN80Z7p/KAV6MLit4gRe39osfx3C0f3ampis8gcSS9k5DIXYmkGMlOI8dtaTXLWJgvbMXO1j
MnVDZaWXbr63tqqVNlb+q2kQMho0ZS2nVIJcP3eunT0+D4pttCf2QmRgniMfwU+FodtvHx9o8xsA
EXMWwHNIj0W8mwynRJWlKrYmLHD/M4r6ZBur/ntnYaG7bxuBtp3r/eXFSvRqhJj2WA3Z6AhDNNN1
CDYHZJ+jKXrFaniRmvsMzNKn0Et3OcuMngW71Auyt+g+zh2qsMmXkv1T02DYaC1CvGNjqcSask8b
gvNnJgAqY2Gi3n38wncpiOF6aEbSoh2bGkKzn+yjpLVa6ltilbU6koyFHV2iGXjD0ul/ivazZ7P5
IwV9vCodtjL49f3OK70D7D3Y0NLqs4W8/Es5N4V5ZhwdYb09m/xR1Q5BgZZxhk3lPEj2eRlRmpAX
0kLOZZlVtooH0W7rpg9Ij1VNvfuTv4hFe5pa4o5p7O18fVY0qGNrDe3b+lRUEyYgdMq3sIw1zNyz
/JyieLRswOtv6iIYj89i6oo/1VGQPF8+e2bdtjDA3oMjpTUg8pZCVRqr0SeyGv9wfMX5VkUpkApW
4FfTysq1cEvzoqLetEuc1jjwLE1Hs0efJEwIbbr8o1cp/jMwSRQbQbUWIprnvZqpNvE3D3HxiU5t
0+i3B42Ymm/Hxk2iEeY+kKn6zW+GiwWCnbT7rs5F+m0KNfcoCGMuZTUDFrCqSRTuZXVAl9kok/St
r8vp6mjq77oPcAtOO30z6CoS5O7IHG32C5H+UzPp/kLH6+GVFRfsapC/VX7rvcqmuBrm7XJ+lbWs
TPWVaSDe7OYVTq+ivpLs3k9qqIGM7uurbPq7PXVL7fhskiNC0Aloo/G98tX+JVSyr6lVmp8eXkcw
c7PxTkjMAgIKedvoc/UbKaxN4zrGp6qiHB2B47/qBUK3huoOK5R9jU/YDGWgfyavSFHlRzCY5ZHg
Wg0MMnXIT+YFpMwsqeDRNNUxMeyq4IxI/TGocSZz3/rIutUo2KDj2r3KAsWjTQBI9CZrZCsGVFgx
VZZVpI30a1oGu+f4PkHnpnPN+iDbdH/C73icl4R5Smgb/SuWTAQcCtDvc5OIw3QdVkO0QR0A0yjA
yWyScBwFgYeqNjxiWQRuVa1JMXaz3I/2aCt8LNNgNV/liJ4v/t7ygHnIqlUJdRfrRCxAOyQney5S
RMKw7dL3svZsl9VHGyCthZLHxVHl/63F71E01ddg7D5HDAkg1hYJ+TqeMsOMine3aIhbOIG3k9Wk
xMKihKd+1EIDtS0bBdbGar8QnPT/ImOyEAZiwosR16AgxbRI6TFFKAbxMUUebm3EP15JBIXrXAf+
mdVgc2o1bY+OqVmHypu/WX2jXoqM91fYBbvCGrcDzianUvTGWvP98q1ACZB3RtD/hFq5tNkS/85z
eCqp48H/i/qlr2XNi+VP1VY4mnbQUK7Jdd6oaT5Zdyxf9U3ImXc1qB1f7rTODj0o2EucKtZdZAJK
VZCCEpj0S0l+72tVRh+RaJNvXj94yzzmC9t78bBt48441EM+nkYxio2XmmR0K7yYOWx5371EOcZa
gPSGXyBx37rZvVfJxpKqOYdDDPDSxQgxGdvfpB2/8fdUv7GsjCBIAv+ljKZ+UyhVdSKAOrJ5H91t
XqokkUvV2XiY5F1lkfC9WCpqPq2fbdpQjGdWJzTzY0RMMsB9y0xzxk2j2dQDgVTDf60H1jy+17Q/
/Y7p9tcxb10C326GUobZ78upsc1droXKzm7K5ARGNuG9ghKxvJJtyIR+FG0db2X7qFftDqn295Yo
41JoGCNK+xtZtbwee7pZBEVW6yIvD4TbjC+a4WUo+mrqqk+wZg/MgtOLsJHhCDv9VPpEv9tZcM31
QB9rIvxAEUDbVDqaiZMPx+mhQGEqobgSgvgeQmb7FkHpWPqYpdxt1LNAiOreWa0wJLHaGhc6AoWn
XsWYFZan+eLiAEzaq23euwofVWQ13J+G4q4dnLp4uFVl0ZaQRzy7+U5iHkhVCTqoSEsfchhGLM/J
jXnyGoP5UxhXs3l0aL6YrWEhAN/Ft1YLL8h0RutSmxAHjaCTk7nam5Wrv7bC1q4xmmoL03Cqb2NV
1ayShNfksFRXvjhllL5E0xDdddfkncLdWMe429Tg9PYYleosvlrsXEDVaG96F23seTKPjcUetSV1
JYfZRhgsOxbWE5uy9r1qDvIjS0U0R0WfeCrnuSur8jmQYv8Hf5CFWOfrCVjCPMvCVcRvkTnatjON
P02yXVaTrh2Png8w8u/xE4f8ncBrb8lmFPnvtnV+FXq+0n2t/cE3zV6qZp1fgW4XCNkIe6MXYtz4
gxtuYpJaqPMUAqHQAgFh19BYsBx0mrq0tuq1Pa2FMiS3R2+UAdTX2rzZ2aMjc4TqLU0ra4Nrb42A
Z6rdZEcHXePsthppDH2CX2HH7SVX2lVq4q6TKuMp0YPgRdQaiIakINRbV3AP5rauMn/b8WQTKMKI
IuiI4UxYtSz0wKk+iEB+CEwnfhUQM0nm43gF7nNRpNb4G6G4ux9Y9veJdMrC0UL9i44+x6rX3Oil
zbbCC9W1aYbBDeVRbR2O2nBLPKVa1/0Uv5iKy4MT9doLJJwrMfx7EIbWyoOaQmJsTrm7c8qd5RLd
cG/OqscATh/9djJh5ZXqXXysTC+/EoZqTr1m3KOZhk6QVXmpc6XYAs4lIjzq2HqrwYRCpo2cboHM
z2NgMTRvRt0JMHTcput98SKG3XMONoXhMe2Vn/IWOe1kATb2c3AYkvEux6IbDrE+0NOdHALHfx3g
KkAUVhj3QLHaQwjQbtE6ln4ffFihJiJhC43v215WMy0orpVwWdfdaTlWXbdt68E5FFBDDxNOKrPu
xt/1ASsxNwSj1CR6/mUwFzEEtDdZ8XBaU4gc3gM3Kr5kYXhpsT+BOMhA4C8/R5/tJhE7uNHkuyAJ
RVACi5vZOyoooUQ9WUD/P4MA7awpK6d3dUJOuCqy4lXHZG4tOC1ca7OutoqpIyTqoAdQJ3W4Z6VK
zqbAZ95SiJZbo9qvApxk3jiYoi+HPO9H1fo/mqoSv4QWY1wB55wDMGrkpN9xXmMzaLf5TztnwxUn
CGp1CAL3eRvcZJEbcXR165feQ/SVJIUV3JTE99ZjOyDdxzE4Ww9kDRwTNQ2FDYi7qIHAIE8cvIPI
F9k6C/1iaYfjsJE3T14NZj7S13Vj5mxpKTy+xQTTvRbqshfylWlhjxFnE2vT7uM/PXK4LHJ7bxDg
OmOjE5wK1COEreb6Qmn78ZKpCFHogTIfu5pm2YfpeJEd8koW+aR8lpMy7OTYAhVgG7fSobyjQBhc
AwcDuYVapMHVUFD3DXJk8pyIfLGmLyL+FpdkLpTOgp43X1V+g8TvMBJTybKDiey8+o9xPtpPnCI1
RFrmwbrslpfJwGHMLxsEVf591phU0m7Ixe8h6n5gL9ndEDtr76OeXz2l7IDgFsCbawRqMXbtvmV1
ES54q6lXJwqb19K3DwUwnW+VGVU7jPSG9eOuKC4Q8utRYvWr6s1Lq61sd/pE2UUquHYUV7vFqDdQ
ywpS/e1c4LA2ayUTR/hz2fhWu2DT6u6G2huAoDvhuAOIBOcrucZJi9JGGII3niaEiyqUNyaN0zeB
lvgUOulPd3QynIJocur4N5LM5HVPPC75m69AXUWec1xxGMjfrMZVz92Ias/cWZhh8RYGKJl6ZnWX
A2zivIvERp8+1hprb4dRTazRBCH+KJKl2Qv98GwP1HI8tCGZ1k4VBGgcnDyH5srzJ+5tA3ikCNJX
LQ3SuxyAoB9SY2rdPsbLDl7P9cIJBnNfuk5wayp3jzU30BY7LXFjTH/hhMW3Rik63MoDbKJpjm3X
3aG+Eq1l1ahScxGqQXH2CDB8tZQfk7CKb30k0MQ1cU1T5U2p4kAfrO2D7DU4n3C0Kb9y5lLP6chv
/rirgXQGdUvdPe5CJH+yo+i1Ta3q1vT1jx50+iacBMjddEDyM8/+FCYgncXYednmPzrkENmmqhk2
4ERMoGjGzbCIkTKp3Cg8mtro3qBb7XTFSc9qVng32dQZqDcJDO13iFyN/PujGlqAFSirgBSGwkt/
Yn3PCvRNzS47O25rn1RDq29RX3EYgGC2Hwia3tRBqW7dOBS72NS7hdZF6akM/dfOd5VboLc9gZOq
+ix16zVPFO8NsQt115d41mSaqr1rdriTA6xCw/QTqY0L7gEdiIAyWYosT07w0+p1HTfWe4dksi6i
4RfuKm9eKLSvOuY3694PqyOOV9WlDKAujYXufQfct5JDeYwQPG9q69XGWwRmgVrvDTFYNx6dZKkb
dfEruMqRhNCCZQWQ5CXozGSvm4a6HZskuyedH2+LGE+pE3AKtvjCH5dJV1qHppysQ8aTCIteIMNn
4v2ZLUAv0VDNfXKULGT/syp724qIfwbKQdb6FrDs8jGbnHgyoCsAJ/GRWljl/eRcRQyfNW5KA5KN
npyS0IAopyGAndU8i3qvJt/6dvgx817/4qyUCqDvi25QDk6NyDWui0BMUGx4qwolXrNWqpfJM9Sd
MSJMYnhafsYDjFeFHSr3ipDGMkNh9H8YO7PdyLEk2/5KIp+b1Ycz2egq4Dp9HiV3zS9EREjBeZ75
9XeRiqrIjCokGsgknDyHHpKLTh4z27b2K7Z216AzBmie626QQVLn0gsPLz/ctZ1JAD6/9E0Rr5JE
WgMSDLETUev7Ugma+0x1212s1tTYp2PzpvbodqhF0S1GrfxxTNMx+a0RmHLhcRouJtIpZ22iSpF0
ZJWs7umcgC45KJPUual51mJ5CHcFr+RM/U6Je6ngKvC19yzwnlai38okCNZkPOojlU00Yu5w5L6L
Hcm0wW70JpO52P48ZPOGJwMNEcUtI80pg/ffP3cziD6UjkdqrgR9aa1JzyO9P4tIyv0vbVs92bGU
orQrdwiKZG/RlOUCrQCfg1sd7MA0fZQ9+ZqkUfUR+QW951741R0L6lxIx14ytdR4nMbhU1TW2Ljo
cnlrEA8utXg07uRWQzwb9O1ZhzGMoaVxT2Im3eHSZ+G6nulXnseFo5m8EyHlS24jFUyjby2wCPJc
GinvVi+/BgkFcHC5BGCW32O1YrqXDBw6GVszOmA9Q6kCNP7Gq0R1lydlsbQykzwtWBC+05X7NRph
nbUajJNCAC4x/f4D/tCXsA3bFymgI8Kg1fNKVu5dCxGE8X2snxW1O6Uu7HPJAwAeqxiCKZisbCp1
qLdFXCW3ee48pZTivfD6/AWAjbKSsbE+IKHOFkbts6gHy2o5LN6zAyzaUr3jLuMtEr3uTnFouE4i
yP7qQWceLOx0FmERRIWTBNFFBMpH6Nk3oebSqszt/gXPGo9u3tFgeRZI1xSQteKVwwvVfGszT9Om
3dwnoJ+ngUJBb4unwdi7Oi4i/X1aTBoHSpTLXGj9ge4f/VYF472Si46OE1x6rYbmwVG8FJlqvAfE
PtiXd/4N0aHY5EmPK0xFVluJUkj/bXoHvbbbmmh1+Bf15O7nQGgZD4i0lf18CLiBsomqulkW1c1K
xvg9lPnCEB1oBAQiwzioj/e+plHzztxqacM1fqkH4xxhF/RR+/bOxRjozQg8F6a1NJDls7kbNgm+
6qEi3ydFHOKVl+lfdXwJkukkaUi/hnkBM6Ef5EVpRm8ZtanpkoWDHeTedt61WLuETVA/TE9UqAqk
3OhwN19CKgTLivzffp7Gt15LY++lkrlhW0QoDjy7uzinv87zepaZoYyI3Tb1F7lGbxqMY3CAI9q/
hG922OgvGiH1nrAyALzKJEWHPNWaTcwfkH5eZfJoo2UVIb518WrIAPOmk/Rx05ly5cRB7F1tlYZy
CcwZnax0l8y780DaKs9x69JVO52KYxqUlatb/fNtZFXFm1iJ3kKipdDJ9HZct2ON/Gt6w/kdvCzM
nJSv+2Y+Nr+PYrontaRJet4juR3dBSE3qOnfmN9cbqGSFmaJ3XHtig1wrHKBt6K+hw+mTy49+h4P
hHIVAcB3JKS+G12jdhWz1HuV06vZC/1NGrFwM/HS3ZLWt55ZsTvzcbmR5VVSUiIxpbzEXUjdCDsw
3vB5lpaNpLV7emNM6tr1SRGZsSX56NJVaA+XHnbsRh8aeSHagd626RjfnuGCOY6/algRUlhn9+eA
XwOtCsKmWs8DMcC9DSk/H4qufkhLRbtrK0V9/NfenBrKI7gynWqvSnx1R7i5RuDuCQfki2r5S8lS
8Ix0NXPcdhrudY1vR9dq2sRDDcXV8GkCmHbHoo+uXlCfuE2Cmpj2EgwFzi1a6nmvnFeNKMo2XSDl
zs+TcM6uECzgpznPa3v831qPe9yY+daxrGwXyLlmbseyXvdGJSbbzBQgogwm1C2xX9WkvafRvC77
ffnsh4ayGie47DxaW6w/07oFpT6NFkqMzmwcHo0AA42wrB7nw2VvIVDwcCqdT8LATcev3lBYlnGS
JcS7pZjxhSb/8Ln6Oh9kyQztQa0i2sfL7MSqkSoQ1fJHe4gCWI/eV1yNcQ6QAxvRpvI4jxkyUQB/
PpgwSpqs9HH036QoX3I3qL51KR18ZZdXdxXQqX1sY1hmpdLw4nXedp6RgoiggzwkMKBS64wZRpFI
ZG/zhhoqNUDKC/u6VKdjlndokZNjryLFn1OG1H41x4Lu1uksk2B7J1TT/Zwxn+WpyoEUMsqV6aQA
cegGHBp52OmE+dgIYx0lzXdV4AaohtJBDWvpEKVtuq4a1biNAo8HfaiMb6GOdoLHx3ecIB6JB2Ht
aEMBl1NJLyi1o53cDUSUWDPcdcRsTp0P4aub5OTwOUmoYllZCcWHSkxOeLZ9TTsoArLf5YesLoBG
QoJa1VWts5wFCFg0ufQuWO5S0foOx+kLtSDv2VAnqEsaNIhqag3VkIetcmpZd1IIy6cN7egNGSxA
K/5Jm+9bo+UQeqkh4jemelcBe3lTpe24742hOXHrzleh0WiPmUIWjTsrj/kd9P92KZsVi/FQtDc5
EtR86PsZpz0LMPBy0BC/kLrvbqmn1ucysU7zYOOm7S3jrjHZXBaHwQ+MHxXZthyqddqDqMREiGeV
78dOrATGY2pMkHsziB6tFLiJW8vqvUAfBmZObhJ/2fWhuxx6ST0NUVIsZhPYqpItOtLIZPEdz58z
6gYI57oN0ftair1ijbGweB1smPatJR6CkVR4n0FZCLpUfs2Losf4eDTPhtKFq4pPfJmCRFHBLz/2
CAgvrj18Kybr3Wg07M1gFcNq3qVGRiYAE86jMjXdTCe1QQ+DAWBjoAn/FleiW/Vl1q3SkaqiQ3eN
mmzwqjc/ZbyK5EuHn9rdWbUrFVQxZRZGi9BL6E/0KvnJ8/CPmF/F07HRdMVTXb+IVrmM+cJF4HJk
4TeSpbcS+ThmYh3qNLTJwgqvAbKvS0KavslSMk3cHM2tIA2zUHLWsymq/UNqUFSTPK1/9SSVDK+C
y6yGePPT8EBMBghmjzUyKzic0JCBf9ojzAMjqXq8y3rNoTocL1wbggAwAuMgSaJdUsAev0gKaJka
TJ058kepRKNv+GpuKR4htMZS+BYBFUSOisRi3k2En93KUuUun+gX5N7FPeGnvskp2zotlUgMnyT9
oNWUWcowjW+lnKobaaR8owWqTKtBoCxLN63u5lE51DtqXr4M+GOaPG3yfu9bUXmN4jG+0bJVr4pB
Eat5LICxcx8Vzz9nY0TRLFOp0Naf85GTX4wcjaSKrqMaLinpsSsVvpNUGgVAy2nPi6CxkEPEjGYg
yKwKf8udAZu/xi/v0So6rZJ7JBJGlguR5F3DxEWeHCgsk6Zj8wbjn0ORjiAfp0NBj0VEnebLcRjl
o5bYyp2aQ/wHMyieRv4dxy6N+GanIG2pBKAA9aFZYK8ensyJIpSPyQdt/mcWddq+ge0IHVZPbhKr
4FuoGE+mH0AnVgN7zW2/XpndVHyKQ/eYwmV+9JVmSZrXfLEK3dgCvSpX1rRr90qwgGiBswRPq6ub
NPfzNIwV9bUAkbyZdwHVo46+cek/0oeWvPX8ptgh6zQUNbS+625B6ixL3jqBelsosr/HilZ7Mnsk
2NN8P4RgJtVataV5Em5xrPHUHOvKsWMw+5oVNIsiaZu3Wmteegv8P4qsXd9AHUNJ/rXWbCRnbsty
njbcc9R4k32McJpKSDzWXuGe4FlQNhp1uoAgNKWOY1aNeC/74hYko/Wl9QIe2EqUvZrIdxZFhQ5I
pYnVEcCx1nUgkk0jFx9y30Pu7bVNlRcaZSR1IOGP6KImZXH0aNRayXKjPGtleYmFVCx//+2///G/
3/r/8T4y4GmDl6W/pU1ylwVpXf39d9v4/bf88/Du/e+/W5atWapq6jjYWIal6orG+LcvV1i6zJb/
K7apmEOnjR9tpRCHvoSOViTlQPYve2EpQ7M5TfxwTRptlVZ4dJQKfcfrPu2wLKuanUZCyXXUuKHG
pJTnDE4ydWn6vhMJDH7iCXGHf5Q4Unryl/NAFUgb9EPes8kSmYbXAEcVecCKT8UPLdfFU3Vqa799
arpOvbdFeCiaRH5SEVGcItroAGgyh5b9YRdFleTE8ykaJmhEewXPQvk9LnPMuvvuXUbT/2hYmnli
+fCu46f8CNjYOk1jeBvpGwvi0UZodQICWldef3nld3F0V2JssmTBF58KSgYrr0jjJ88W7/WE0c71
5xDDvp0+IQSi3IrPsPpuc1OAQqnjIUX0r1BJvp8PDbTRIB+OnRyd5fpnNBUMidgj+iIErgra2jE7
HaIYwBf286SP8BWyuHIgid00/jSXQuKBUuUR6Oze2kUdaC8nrRK0WBIXy19fHob498vDZD2gcJmI
6fqYLp8/XB51o2oWUIzssQtwFgS+qz8Ucq4jONbiFb6H+kOQQxtw6fH7HBWaNZ49IqRCTkIWHfkq
SAvrA8/ui9Zr7Zbfn6z6pN7oMg0/cMycw2mv7zoSwU3v7vHIafdpg0kiDrStOqgLXaag9tOQdn4V
abZ3gmPGRkA5NBOkPh663YPKjRecqNjRtI429fNYpMkHE+OkZSqq4tSNrhEtUvK12Cl9vs50scAK
lN+D8L2Xn6aORir7ibH3ZCM+//Wnapr6rx+rIWTbkOUpFjQt1CN//ljTOLAZ8Fl0I91J8Ym66lg7
9bRN3897/vSgc8EALudd16ysK3XxPYZ4+sLGBgob8iY1lgPsgqVGpOwYUzPJvGG59uOVYvRXyyDh
3cKzuGIDOUc3VMDjxyFdzWXvcdphZN6JFGXeiYxUuaOd857Vk9gjAxjWUu+6D50kf5/LpAqpT8nq
nBZEvqYU8RVdtnks83p0gDwNb7A/vvxyXM0L+6WsNf1Wj7a0s402XUWtPbyZio+5ae9jnixLu0yW
+cliFPeVH26zJvKf5vkCmPYSfQBIZzy4Q4MupiYGiYz8EKRLqug71uSgtXusdLIwGBdVLozjvLFj
tWj/sD8fpHy3GS2Z1Dsxv5fxsWeGfmv5Ip+lmEuV6vtt3kSReOAeAxV+OqQkhrvKdfwbW9XXb+lg
teeCYmEgWxbw2hIzeCFTvc59LnytDbRtY/XDi2yzsuzU6gEEw3gWbQssdDo+T6Oa1+N5G256aqyH
qK1/bHQZIzyVvlhnHtCULMdBYJpjNITflkvRowPuvx/CyFzTzaTeDD2tF0EfNh9xsRCoKT7Knn60
0cIJkPZ/+B5mF+8xHJF3VaeDlbDrb7afjG/umNPQHQpKgBB3Qhs1DuEIljVemq3nY304fM8T2VuR
hb+Tg9Y9kT9sb3nuI1jPq3YJiaC5RUpXXn3i/2kMkYGMIUkpbXuoknfSlBdPWCFUmZX8+14nuIqL
AMyomqvdIg6L+os06mfLB8240HSalKY+RduOdgW+TF+BokJJyMrkeRiNk69oxtEtEvsyb9I8uDf8
xt3T3iGbhJD0XJRDDWmGRumOUGhXipJilTmL0hXsxTQ45rRsAAAIuptcyPHGT2mrkSfvMRAJ8jVK
wN+bj5Vp+4dUxkF+Ufp16hQmP5qpdzYsXqkzSRZpGwRb0g5fNnyEptYivXOtVcJCdjX3HRE7mWuc
vC60t3ZrmqtJo0m6flY1lVilqpJDVPul42tqDmCuMdBfZo9+WA/niGIs0P3ppW/qx94mtyap8pfe
xXVxMf/VEsr0jtpI+roqJftatk10sK2KykhRuvCSOdaZlLusVIURM+0O2D4eJcqNfXxvZNq9Vzb2
16DwXowAj3AzjT+mTpA3r8DN3mhxsnjod/Dm7vD5UU+m0nB7if0AwcW0n9JO7qD+6JHAVtrp50D7
AJkXxEglKXu1jwzea1Cg5U778yuFZdAKZT0AhLKPrzSCcrFHib3LbD2C6xvHVxFvqXa19/OOTn5m
P4zd93m8kUAXylEW7UzLo5RGFL6RWDi8XYWrpW+RPhbr2HgajFim65vN/IqVjIzzaTdApYOeg0cR
I2NsCbReUbfC+MFdIVswnaySqyv9Uu3KHTGE62Xu2nxRwiN5coVgl1SWqsolyjf4RYmMrszKIdqU
Ua1eSxNzusaypZvrvg/YT+xVAGU442l3PUM/Nu27FlBHnA+nbT/eUfNXAXHGtnQA2VK8WrmULTEM
Uc7Y5yAYK4poU6ZJQgubPyygwQ14AX/kbkV94l8bSbB8WdAlvqQaMx7mAezFpRMOBfaq4ma2zLA6
3BllVSNqQeCuqB/DgHVb1wK0D9IwObS+Fl3VEN88Px31LxYctIVi2fU9vfJkJcFnLIcWRITZK/uR
SteeaK0g3ySB8gx7AJ7If9RqP+/Pm8AKRtQJv4x/nsUa9ZQKmQjXMl8C2tGOWRJ1V8lOG/zhoXwg
z7hKHptSUqeYxeR2P82YB2K93eLehjPSNK3XDGtPJYekxDTDMk1OtRrhyEbdb+Yp8wDtJUoSyvfz
TllCNtfxJpS98b0khtpKQJPEws1a/wwpzj+T9CBITcBz+0GMeOpfA/OrLGnkra8Pz/NeigBoU8eQ
HKCzNnt6fXGnV01kiAkZ+o1pa4WTy4F636WNeh+i4FylYYSp/HRs3qjCLJ3YT7qNNESch9QLRKzq
lvv5lGY6j/LErk4a7fTz0LWTJPnzHTT41yetiXfz3PlNf/4wP8/wKQ9uulH8xQ80T6aq/+MH+vl+
8w9F91e1//wh/8MP9GHW4tcfiHYrGT0bAu1lL+mBU7H+plWM6u0+FAN/qE7VcLmr8mSB7G9wqgiV
jEGS4DjWcUg9s9SdLq3dPWKcZO12QmyxohteJMSlVEbw5B19Za3TKLq19WB8rfyt7nXT4Zp0dUGd
FTGBcYUY7C76iRMjA57CYNVy1yotGo92kby1Y++/B1Z0SUVYPBsxSWFX8v0DT/OEOjBQQ7PBSC70
Zegl5BuvsxF9YnXXqC7647zXqJ5+qTsNZBmJxir08vA7qsarFSZJiI0g0QrWgPbqc1/GdQXYPfD0
sDI2RUfRKsH2bqWmSvNgSiSLmrzCDHXa7cd+4qJEzjxISq15CHDKGGjyvcyHtCKrHQjF9N5O8xtr
9Df0yunLeTRpuuJo9oj151GLr9lNcR/m9/l8s9gFGtJk53l62sqoXQHObOfBLkvlja1RCUIdyV17
QIAwZSlE7BvAarzipWAJXTb6c9EH/ZEGfR/TOGaFrS2Wnt51u3m3Rgk3BiWLIz1NLkliYxI7nZ3S
lLjWVawa52k4nJCZVtN7UuJO0unZNkuRvmo9zs5l1RRXn1WpM7RK+trgWWV3tG1hQYi/LpW3zijI
jxBfmyi88XPrtGvhx3Br68A9Sr4ckt430y3BIX5uIlSXpVXRR9mjIqqCdB9JRbqfX/3c/DymwvqW
XYGdi5I1J6tt42XkWf63dqUQiHxD0RcshayJXYGuadUTxGEXj1L8IveOqAv7bCkxCyulkyDsqcEp
quT4x4zRk/ZQharDPN/vxvyCxRBSM7zoFakGKj4dwtwRK7PQNAgJoY2JsXicN8VXiufBY5r0LE7a
1tgb4+h0uHle52HJb/e0aRfbeJCKbTUCxhrdFEdBVPsXtfTli6SU4kLi/pqr2h6BaUsj4D/H5lcd
2dLcDS6Ejy3gydFfz+cNeGKQkTYOP6cLr7B42GTvVYqcyKnpAd4bFLb2eZYA+MHado11n+dInV0e
pNaLdilIw19fzaM0xIe7f5uXIYD3261ZsJoma9m+xnG2UiZaqp7A7xFdZm9p7ivWyNPu2jTi2WCO
8mXe2EpcXNySfGkuX2LK3j2KiktcQB2UUi/aWD015zRf6+YSkfY5E2r6HvOC21T5ltOJuZBEVV/9
odSg0PvtoSZEOwaVnq31QM9vmHgBze8S/Wir+XfcGbNzm+tEeIaGyZbLA4anhPKUNqTEoe1b9x1t
RDtAhObBIK1wmF9ldassBHHpsm+HH8fGJOzKxc85v+770jepqSlDDO33NkczDNLzG3WifhGopv9A
rdZfa2pbHJWmbjZ/HeXqfw5ybVmRha4L0gaapelCN35JLTW0WMaxQPWSFLX/Lof+xUQlvixhDJ4k
BUEQNtmSFNVn3V/FxPBjgz5LAYt277GMqKulmunVxeSuuUt1m1yayOr7QZEWw+QRnKt2scxss9v2
bbUJMFW8Jnyin59tm53dUbuntuW/5/jh4EGXcB/s3A8JklwniiVl5PQsZxu97GXKEkF7X3hYGlnV
VRK6AqQ6x8Al9KsjbW7KMh5V/OPpZ0Yo5dEO0irqKSzC98YKT1Xkahc/VNVVqjcmMDlK5bGItn/9
aSqK+UvOwJINFbULYkjLEsh8fknFhCKJzEGxw6uduJ7TGCgJGzJd10rYyqbzDLy6XYwyA5QI9HdF
4stojEurDJOPNDW/+U0mPyIjRW6QVOIQDmF1SgLcVdW66R49/UW1Y2sTjnG+qIgaNMgycHa1Qa6O
bsRjetpTZDm8zMfnV+FYrlj1tsf5UJTSfh3RdEzPA4IoEQXjWlAQX9STm/x87HMTev651e6oMVkT
Y/48qqTyc1NurmqPdjACdPRuJPWyiHPlLRkpCeQqhSa/oHjmkT4H+pYqS6PT/U0UmckD0pBwH8WQ
Ik23JfI3sKGhNyt2D+WEOJk3XAw/XpE005bgjScVFzKQmNz6UpIG25GSEbWRUE8FQfXEOx1oWsuV
S4se/NJMr5ohyJa6LVPw+fMA63wS2pIEdn8aKO1gK4oYGDs0fp8746oQyfgFZybCt/ArzXbBqomw
r6cR8FhR6TFoEzj83OBcHx88fJSMyCXVTFe41WvykaqUepdhGH+XlmmPgR41G18pmr3WEMp2nRU/
jGJYV+6ktjG7dA/XFwjWtKtpveUMvRj2pMm0VdyU7rJAFCbTJRNlayiqBmmvIj+nLSa2aSjn53m3
61ihcbulBpGECcF8Mow7bibhIvIMccTvBFNB4Dyv3BB3sRIW75Kpf5ReIR4EZu+bQOWpV/cIim0a
2ng4J/bTaAZb1Ogu1kaILk4jQr1j1ExKQskO8VbINJw7pt15JLBDRCFu1uNt5HfqggcLGbLA36OY
dq2lNJYymtgKjfM8LEgoni2eZyc1vcv4jIEJDMgLUSBe+qDBf2N0Rqszzokq6dSzpuP0yBAJhw2s
LXvZ6xN8Ti/VSxsV8QYZdHrU9Mogz6on/GCVe1RKOj10nJrv6DocloGqjg9tyCMGASL+X270NZHo
Z7O8lMyJbSXUwHtgeE0GoEpxVDWqSeM1NoSInON/mPL5cp7485QfU8thxEqKr/WpC/zyaBa5dh4r
mwYjWNCLyHThIGWKflLsdMGHUO+VLq42ZWeY9+VoJ04o1Q0SZdJQeph/NwMJ5LQdvEGuFFSyR9f5
67uVPd3b/1hWsCzqIySMbUshx0mD058TnFWMNVOmBtmDh4JiAdpOfs1kjIw81c9OUaKTY3G9S956
8utgygRx9GRutWkaCqkWx4iHpA2BDsQUyHc26okpKp/j889QvYq6cNFzxZybXnx6WkZB/IaZn/UU
j+hI7GBUTlWQwaGUao8+ryBaY5TlbwKtyZ6tmL9+07nDvjGAVuTquxcY1o1Oeuvm9y4oE3u8C6ZD
pjolHrFZ28yDUQ0FUpq67+bdhuc+FgSpf8iBnR5LtTwhUUnvY8lL7ykCxefB89cpask4FGdbCfwL
jnftHsSFvIYtqD0MAlkHtWxzbWot1s1yS2dL16iyIyn2uJwo6ovYbumvo8mLb26kveZ+eBkadbgJ
0ksntTIzxyoVFROLWl7AgW/BD0gStiPVaySRA6klraN/2lCeYq4rpyxNiMZ9YixjN+3QkFjpqh4x
JJ8SnHNaU6mIoHrysQg5gvw2Xxr//aeSUzWXoL5l+VAGnl//svuPhyzhv/+dzvnXnD+f8Y/NR3b+
knxUfzlpeft/D7/R9fvb6bZ++HXmn96dn+DHT7j8Un/5084qrYN6uG8+yuH6UTVx/c/y2TTz/zr4
28f8Lg9D/vH337+8J0G6DKq6DL7Vv/8YmsptiooL1h++SdO/8GN4+mX//vv5o/uNztHa/+35S/xR
/YdzP75UNYU5Xf2bIVM4oA9NppYw1WW6j3lEE3+zbduUhWAYfpD8+29pVtb+33+XFOtvTAZowaJL
15Axc1Y1/WuMqebfWKNR6JFVenKnE3//5+fwo4z4+Uf8z2VF489rP8qKwhYySW+TZaBqGXNd6Q91
I7ULEyOXreEh1NIJaL2yG3dn1sG1tq21jZ0zXyOgEesBXtlYw2Np5d04Ke/UwdH0CL9aZRvWzSpK
zQ3c0y/EMUfVSs+uUm8HHLW5f38Hi3UeqrchKKcmwxMFFYN1nnqd/rddCfQ24SoWc65kgVwYSNLz
vBNUGxqoXLnYh2S+bOl5sHsompCjtN6pEWoVXsyTzX+hjEBzD98BbvKF5G2TFKOsASqJnJAo8Y5B
Ke+yKnlIxFWIbqsGwUWylNWAFXkmInBY2f4Pl8KPD/mPtVpLmP9WjpNtDhIsyopm6ZSP/nxbZYGJ
w49USg8Z/f/b0JLaPdUeMkLJOOwwefVPVM/oJ5TWUDSjB0TV8oMaQ2F3aeNZiTGD5BnTlpSkBjFK
sja5Y63iTKIeXVC8CWzF2FcDNEI1sYeVR1VT8yPVQUQeOTpKQOJVBfFq6bNqS9HAw58/CGMI1lpA
n0yhhcZJH8Zr29KPUZnKtp3Aur3klAbGBKpbyBe6je7LHGoxfRXxcxI0DmCCO1rk7CWcxnERwnQ/
SHYGbhJ20WogMYRmK90LOtd2YZNvkkRGloFmH4dWOXbEuDVcoTy3aZqv6qxQd7EXniRwRXeBET4W
ubtuRAfBxjPztVcWLSCHhIVjbG2lJr3r+J1iwrANiTZ3od3peuXdpL7PF7bIpXvdAo42qu6rSqnH
Ca3IWLWlCl/Q6j4CqSCNEXtPkhGYDoGOddQthCYdXFtIIN0exL637tKqd7wI4CWcz8y1rU0eK+bS
HLm489YGxymi7j4BdTGS8c4F4ncMABUoFqG9qOlVbuXcp6+lQoiUvHS5ERC8Ms4jtQOJjcFCLBBT
DdFbKSGNGsq6JCIwyMIX+bACuemecs2FTG1UZ72NDoqI7DP5cfTSmqIdDB4fC+Qn/jNkXpRVVQ4C
vDNeANQtZM/mEmjfWq3R1wFemDZl+0U0yN3ZLeLD/BnXhlpshxEifprgBOh6pBQyLHhGvzDWQma3
t8OT6sc1a8uSawDF+TLt7XNveiXmrla5ttysOEgNSizcB+89Ix+3Asr8oqSmvCns5GgEfXAbQn9c
wzdv6MX0NnWbFdsoS0c8EeISJkycHHDE5fc38XId40bbWXlWOrhXFCtT1f1thn4jIjfspH3Qrqlr
GsfWzsa3HDXvMmyA9rOiYelhoTLWA/VY6gDn8zi0HVZ144E0+ckaB3WHB2Jy9JrpRvYU6IW8NbxM
w1O4jBeFTXNLFam1Y4X2s550wX6stHDr516wsm3pNCSJdaCjMlx2agjPJelkx6WfcQF6uLzUYLkx
wNDDvYeFrWtp0jqdOpY8FJWO3xukNXCWOngVYECj6u9sOhKWgRWPl6i8Q6WT3YdZAuKhUsJH22sB
YWaXponjb3pkvQw46O5CIcUrqQV8KfDLvJcwHlpy5fQrtQGjTT5/OdqEYWNCeaZxoU5NNqSIcb1x
neq1s86zVHdCSm50Rgc05VjPBf6sTYQFYc7if40gI3L6IF3USEk805RWRGr2ItXh5MX0l+VyLPNd
OHcIpLv+i4nrQVnf7NBfZioGsyGcGpqYBWt/CmX0hkJb1Wu+cPgZ1vkqZ6nVGevBf1HNfZhvzfhB
BjGhrhvFv9KGQro43BSPYYPbb1VBSiMLzBJeVQjk3W41pvjrCPx33jKcCkYCqChCrYZu7is2VmtP
0Oo9Drg0h04ucV2RglMDf2W5/tams4DC5iI2TRwkmuUQRKusrlbooSeg7QK5HOLohm7XzFHabNUP
+aarmdOoKxHWThC7K3UCV4f5RpfCpRQWTk+HtCLExB1ZUpmgtNNBS+p3nTespq9GqFDLcLsDtlt0
eqWrguqtiiubh69tONRLlEeO8LVlo1ZQ3sTKAjkLd2vR++WCoqzToYnMfNRJeruw2ptUHlMYnYr+
bfKc7HoSQKnqmChfMqqB+JVMAbWjAyxXUn9hRR8N7p4u3OZRzpaqjJmDrp5EvBDxvlXVpYQcvOeS
YHGywK5hCVPXqco1JgSOJVPciTArsSOn6i7qs0ejKPWMJTST5dQHqafmWtcB5GreRilpieztNcYL
TpArKwsIUiUhNefC9G+jvYv4FpZRy6/xpNNoHYF/0cAyPAozhJqqO9Hk3J4DjQk1pwflrRCHNRI+
IbgHm0a+IfW9pNcBYxSnwdI84rtD876TWtFGSqtN37XrMjZXHU8S28QVK42cPP1ShcUCcBxVZy5H
gwW41zhj81oRTCXWIqrNVe5RBYMCEXUo27C+6ZCYluLJdr+R3BT5syJQHje5U2IYE17Ibi5cwtXU
qjYjFEgloHbFwy1WF35bLBQu0ab7Xulvsvv/mTqvrciVbdt+kVqTN68pKb0FEhJe1LDyPmS//nbV
uqed87DZRbEKkpQUMWPOMfrQvENB2K9lwlUvMZm3MYBzpH/xr9Xecf/ytgFls8iiSugnGOWKpQOU
ie4qhAsb+VEjFVBB6UYajgcjiSE1TysY7ERfj4AaJ43sEgr+Nq02vdySDiphQxPuSE4TZBv6Acmq
ateVgpW95pdvSD8FgTbImhexULVy4+IlJUueJFoZNJoC745AIPSKZmiu6jD1hpyGcu3wLeqVrA0b
hLcrjfvKjEmczF4n7YBA2a/VDlMJN1IPOUpNVnPXetNs+OSo+h1VXMBOpq+KtxGhrUELKAQCriQd
Bh9mcW22GpT3XKguqz8dOUSsTBVooSvEMSu64ytt7pbK5FmTtZY6HNjJnyNq325NP2F6AHFYSVx6
EHsEvtc5NJnuWA/Unm3UglXhpvYWMSTyGeYs9Uy+nuVpbbhVwnpnltWRZ/zaKCTg1M62bMKb0Qmm
kHQ0h4cpvS4rSENLGPSgb+c8J8y0m1h2+Wo0vxrDdXkQluXFyEH34y6sEokHyqKnUqOvbPw4KLzl
IVvWNG10PAf2jF1MWK2fCh7Bhove0g51CErOSXlYqqBe3Sn6o1aQ1XarkgFEm5nbMQg9c5Ip+8go
ZpkJzKsxB1uZajwfWt8QIQ4AbRtZNbnGRMvQGzFp/P1bPXI0o2KrVa0b0D2gC7cSbe83gMDK+jNj
PaiZKfQ8Jo1svkWdxL5YPTemfnoQX/jch/OfEYyw0YoNv/7VyJo7tIbXPGvZZoi0IkTGjHdF33mt
EyLDyPhliRkJeWO4oglRLPkifI1BQCKCsCwij0yXkc5KCooVimOXDsGmrpSN1hnvNatzHj26yjzR
UYLmAI08JoLZzInVRJHMqy3ATG4RuPhTYfsG8A4HUGUuUhQExSUd+H8qu5A8KOH8ZSk5WcXPWL60
wVsNh2p4Wi4ublEXIQhlEz50knqz5Mpdp5f4v4htmgfLTdi0Zg4RhOiJ6NawtkrMR/6tUFawBh+Q
2NhlW2ctouTY2ItgTt50XX6OGQvaaCYSkW1Ig/AWJAyhPCWRL2tgRz6IF8/G1tKSrda27dpUgq1K
9d4mTJocad3LJTqFC262VcuN1iIGaXHrWmUP1HdwDQuUcTKwmfYrQadS1ikY2VJnF2g7J36gyayg
QlPdkj6DEa6lgK0BRzwRGyAPTDeulZWCN74YLE+fVaa1qGInRCSoRnopX8lYBpUBQIr9ZfYfevhY
bvnFJGcYx1S8jsR5lfqn2S75LXdHV1YFo4gAZoro3RGLRsTjbqivaWjQaXkuZkxHdU48zY/U7kpO
N0pw7ENciyDhuyzEw7iR22e0Cw3B607+NebfMooq+qFsOssVWVnpr9qQ9jZ1Hq6EDW5BvzXsVT6o
bgirppc+VVTJvCVpHPi6hS9JN/n3P3WO11dDocQjttwGmpK6lBOofQAYy26WBq5eEhFLZRJXf3OQ
emr5HWtIBkTvDcm4kueCSSih51idQ/PNhkwnsgpmSbzKoz9FR1GM/mV6G5o/siVXeQYLa859+t5u
MU1gWEME5bw3M/4OSV6ZWbFumDkkPUJ0wB48gKknUb/xC8Yko5L36soToCon8aaTFhJ5nzv4BLq1
w+lBg3BBsxuLPdIk1NkyCV9845h1vBQspUrp11G3nvma0z8C5dGjeI7Vk+LsMrjwZiDW0YvNjunQ
eXIsyRUZSwGdeVDmeO6+oM6QnbQKzJpxO6cjuLvJrVmSisoPCXPpSPpvSMWtss1lE4QV6z4hXXU2
UvVbC0KUb0P2FUwET/NPBqCmlIVBc+7ihEbzQ1OYQWQL+31wdez04E/Vr6x+HrL3Pn4m8ZVEYdJx
B3ZWclXQzjPc6pDV9R4J8OSdE3zSvNRgQPv2a8AnQLyqit6To5GnS4Uf1UQVde2q1Q38iQ1QrmKD
4tvrRAsNQj614R9u53Uzvjr8X5pXx6xx9jTp/bZUDqKRjmDF9jY602gujtSpXq9iaGBC1EUtcvHq
mEwSOR14EHrbx4hHSsS4G7ML4ccJ581KGo8GIbiCR6XQPksWYAMrY7Y8NQ5o+I+0/bYonB0KGee7
H51VzeRLHp5E07tA0Whsa6vCnNj6vjWBlfnuzF9Tc5nqG3EKVkewqok6rSdoKUkJ8dxYg+qFp4Yb
VU1Uz+7ztU3eIqe+HZJzXxl734k116SspamxH5/VyfL7xDilZIBI2ccosWoTcWixEsopNAgS8uJT
jt11TnJ31CFj4yvhvAKmJUf2zp8tvhZRH8q4+OGt6YBnlksjqwhHDRYaTgRTyGaPo9VBXMY6DXvn
J2bf7wSMEBlU4lIscywWXe6HJotEJf79iIbubRE/dOpgmjp+EvO4MJSwrDdreM9MdKCM/AyMsCED
uUTSVp5cm6uKladKDoH9zqzKKwiLlq3ZNSKF6kdnDBtSWDIl5N0C4WnR9TEqbR3XljddnFz4Fdm1
jJNX/QKHCbY2ZZFDbWPzDAqK+5wvhTN5SkW26hnQxSHVVt7jsIjXmFBp78quY1Ln41JDqBCp71YD
j4oc7+VNWF5BqJIk2nJk4FbFtMOEBrNhw+bek0Y8l+wxwqNp4+UEvI8ase/FzLe5FdLVybFO97fM
+BgrLkT4mZKp1n0tVwL08QoCBvyhv1SCbdbx632bzTcW3nUIhSNTJ9fqDI+WNlCfBGn+vNarTSZk
Iqg0V6I+QUbt04lE4Vl4ARMmEYyeFSPK4Ya0SUoUkFtzFtEyHD0NZ79RY4rk8TJFSiQfQmK+mvva
+2LAKGDn5u0vmbyu1AarFlrwmD3CmhYb4s/Q78vMW+4xC45o1LlDd5/JNM2pQRomKZ31Zoy/+M+x
XxsuRg2Vhls/KjvF1reNpfhiAUuCSezCX+ZbqDhIk0y8bHitYrYwSffCIPGlZt7GlC8dxVkksT/y
cEn9hEcKmx7lMjJCXnu9sat6QwokZ4tbwvlFiSu/NgEUpuFjCCQsRPe41lFXDr9UzyA9GqpOhi1P
VuInQYSYcUJlmzC8j9ax0jFCTQ/Yc3e4Hki/cvW2ukJUI903d1u1wAvSr2n/oJ6cbloLzJjTvWnX
8PoyT0jf+CPW8jxetVC6yYP9nBLLFhcYjWX0wcbIzbKq2d4CTdrMFoQko13DgV/KBt8OS46JMfRe
tkDzj2U4Y5/Lg590/tGEvgqGnySkvOQst1xaWqWrpSkgCpDQmu5LXGq97HeiJBpHpj9qGD50iOvY
zn/Lfxe3We3nKlxy4SjfcYM5i9A2H6EY6fSBdBo7+ZWKZWFwmMYK0LybwjIoI3WlUtwX4d9cf1rd
NpVBAqavffIKWB+7NWUF24zNjJKX2ETbNn030u+s71dVMK6Uif4UMw7NDeYTiqyVRQE9mNdIuQr1
C6Jeyjxksj0bk2BFIHt1jtVHS65enLvORNpiFbrwEroJl1K0ZmXYOcM1rEFNsXGUBgfU79iUIcWc
Yi3kbh/w1EdezH4UD68WRhnntIwHeegM4Cid/pJ1L4D1gv5JTh5leLKyY6huNaAz1QWWilBwNqc/
fXoSDOyZckPDnXJBtqGzChsO4ORaD6gCp5qg8XtpAtXTFa8I0g1Rq6yeDzV95ONFPy2kveBGYDMv
Xp93E0/w3NzqiFbIfu4eAvZxwBFphPXiZHch3oyGHlNzt9WT/hmIr5JzsqnT88x7WsQ2YUUswuJD
am+6ejI7Gy3vMY5PWfFey+91znnshkcOoT3KVbeeH7aNKooDZ071x6pic04sq9+E2yZHP9hpV70h
RGlrVC/jcDA5e2P1KtBvyzB7eclWcF/LzU8lvUTBk5NhSSN9jNjt7iQT1LjkVyCSLbMrF1CtYuQB
UCvaa6pRtVgLwYQQ9UW2LX8IVGL8dk2HLCS5BWReGr+qfYX+Y1hfCV80c2zNybU2v9r2Uam3PtkJ
mTc8eS2sDxUdpmL8WkPkyfTaCh3QmScLj71ZVrYphNjwQFdKlOsm2SgSbYqnOt9kEVQhJhT4TFy1
dkUEpMKDjEEMTxExSOLhW7FB0TCp6NBNtAE2YArHcm06nnmOifVVqMU39GZ7hbp1ZV9pwQDZJ/Ra
42CZe3zrAGfAKxtj7FsrPfc7fW0VaIgOOS+RDkdArIuXh9vJ2kjxdna8XxAaEhXxyoCMZ9JwcRMs
ePQj2hUAemTK48Kaxxe91+FEfde4z1pfb3yY91J+pOPBzKQhaH1aDxx/aVlB6wlcB0UezF57hwFF
JjXVWRkACu2bPpwyczfNPgGhZBoH4okNkx6oJt6AJbSjb6l3EuKj7lqAA0lvafQn5ldT5nmmS5vZ
37l6mqZPnXDvsH2Vy79aZ5JxWtyB2ZMWftfjRW2vg4YGDw7dCZizne+xJqTpdYLCaa8rmnMa19WL
IAKAiZ3cvtkaNe2SrXwjii6nlkYyQf+58jJM+vkuwFNOXTbsTeStFeOFdR15Kf6CYZ33vlF4Xe05
HHXEppzPneoa8rZTvWreYaYv+wtsoqLaE35p5eBw4Nl7BfqJigPUNWaX5lBSrYvykYyvZv/e5bFn
Kx+ldgviX8PiVPLkTM9VCK4PHMxbMF6k4mKkx758n4PPDqQdQG+l2jn9nttuSrH5rs3w1pmIYHZ1
+dlOJEDu5fokfZgViSeHoffp/GjZra98JVqnJvCVa6s84uQcD7cku9WENCj6Rk6TDSpYlhwAupQ/
I4e2ACNIn/00tKJ01XF7ksBGVDBpKrkznH+JHqagxEKEuemcdwQz7qDOfsGS3dbklkSsFZLj9ayn
HPBqiNSlPPljnqyhCvl50ngoZdHUcHZWbpre8BTV6JgbXxquSOjoTVIoAEgs2zutX53zz7i3QYKb
eDu431u4Mooi0T1E+EHOYTzyhCrIAfOvTH+WyvVAfZc4y4V9J/eFQ2diTETJFe4wcBih8xZ+97zj
NJ102me6QeADBbKCWF0ykatwTbPMte030kvAz32E7S/tv7b5QG1HbCTZgSF9W7ofHc5fMzzluEyc
Z8m69zWefvYi+y2v05WlvDbJ0U7OTXrKoWfWq7ZYz9ZN9GdOpYP4i8p7yHhQuUfdhu+BN1BKniew
x8xF5idDuZfzo+/8JCUmOXhW5E9Zv2rteTmWh9K2Vl6T7ktYhzZ+mubrYN7jidqDqNYGE0vxW3fb
UHmE3YVY00Z66MV7M1+MD9HdHUHP/0J7dElo6br3ut6RRzqFptfExiozdnX0RoabqzJ3rbPAG8bt
qHCWgccZ9KzsZJX/W4GJhbW631F6kUkd7SXCXDLyoumnYr2qiXxPaUxEL3NJv08zcPuPrk6KN9Nm
V9Us165Sr+wCrET3YLgY8Vev/C71DRJEYxFY/ijBe9i/i5CQLdrOsvaWLCsM/S6jindxZK6Xo+XS
aUkL1ncovk3+WcjDqpughVpfovxIpWxXV0eN2NZu6cqSdpcWFCjZqzL1i/BzF+GKtKtlRpudVbrn
iqJukDy+9PqrbcaHEVKv1qQHK0geht1BLhLvU139yjUdGvatQjNRxa4EId2wgtd6DYuUHzZLCgLv
a2OywOMRM7e5TNeYLl9BgT4JhC0UlPqHkhyxBdviJ3auWva13LXl9FQKwpfTh1ztMYkvkSdt9xQn
P1KzkfPjQGsjY5hnAo5v2bViNqep+ByLsxzfl78YNguFAfx4Kd4RirvjMLqGVnEu+CH/dZ0g2UvH
XZI/kDDTxaNawo9txU+KoWKXorcaUB3AaMxeR1oVIn7nBgr10u+SbI0pyh9V6H7wTe2s34IRU6Wt
FlUbBJVfzcRgUp/UzKWB/hZGCsdk7c0haidru2PGfjpVxcoszBdTL5Yu5/giC7YEpyn3jrTM001y
QQLjN3BorNLmec41ZItqO++r0MRqlG7bmGPsGFjcXe3dMARDwUR/g9B3miwoZEr7mVmZr71IpMPb
P6qk3cxWOthh/dTMwaaKcCUqobFCPyCvNdR/vTHstEKqdjaAw1WdKgji6B/rRr70flKmAtOboLla
SDkw6CjGsRg1JSjm6NgHDQxUjQZGqU+Ol8oC/n0lPK1u7tWU/9aY91cxXD90wtwroeBMa00vU7qb
SnWPcYxOfhByFfqjUBN2yvkicobn0eBFRrLFf/woi+q3SA1+m3ZV19oRAMdXq0q1K6sFGeGiuk5l
vE3N9EY+oZsr0r0c+sUT6GES3s99cqandSaG6WbPuBSa7gHhem0OsKRHQlO0/qCW85dskDMEtbPo
j3ajvViW/NRXerLSN30sPZNlc5Am6kAeTFwSHNBRhXIKn/+gqb0SZUmPkq6GUx2kbHrSasuV0n1W
CbTLwXdW2vsxG84T052iyNZ1Wh2nUuys0XyKJeldJoPUiNLnuW+elxyOpPMsYt36ftpMVU36GLJr
h1Y0It8sdzb8FDqN8AKYLPR3J5p2Kih1YaR+mwd3JrpAs3i5eVv+SNk6mdgzigTwiLZX+/Rl+c71
BLdUrp+DxNwpsvVXTzL+yHybmfVxqsedzE/LpXKnDQ6I7x1es/MY0FFA1JtLvPZ9YvOgI0xB6rhr
xfSUVdRWaXpk6nnUqsyHtXZyZhM1SnvKUaWgHjw1UnixaUl01W42ujMHEh8Nwi5jL21y/QC5/B4r
0dGk8S6F4wJe8wtJeVbrwBMNpnec/dgKzqmcvBRj+5TFEpV8uCeqcU1KsGtH0bV6RIG1iWJtn38U
+nwwOpr6NKkJuiTcot2R9OU5HQXjaG3JHu9FRf1jXBt+g7Hvz+RkP/UIehGNnlIBedhmdC1bpHOf
QyHtI03dDtW81ioLOh7lkeZLCzy244BZTQRH1otlZpfRN7PYPhHOnSc92Uf9uNVYtXpZ35W6eRIm
RWPO09q9JlVzsypNW5k6jet6WDqf3tSq92Ws0DWcpZh0ES7B0UMjC6N9V4fpkIXVH9STz4oVazKx
fIAjbotNoEjpSgzOWQTqNiVGiEbzGT2Mn+Cxk8tpnYl0M9bmFRrdS1nZ36o93cpSfZYJM1KHY2dg
f42D6FfL9XNAAoncgVMAH4/ObmXK43Fqn1PORR1957I3tgiiUiZK2beOcy82m3enS56sXIEXQ+9G
iRfju0WPlDmDNl0rigBj4oEPi5+E0Ioc0tcozPe8CS6zKrm60u7hYF1UV7enAxSLp9BMbqUqb9O6
AWuGHYVZ4BZyK+an9LOnCwfk8kDIAqctUn3NDmF2+zKjP55/AzJG58qNzPBFGLQ7hsOs6Q+11zhh
LJapKX/JQrhUXDQ69HubF66KaK1mSHtWoHruwJO+Rlb9wfwclfwvlvqDoeQvjmUdwT4PJSwfEsh0
iR4eF1UVzTHKwruC5AcDpHmpkuapa8lbSNvrskfADNkoH5IqMwCj8VYIf1YJYlg8OF10jhPzSr73
dbkI2ZTvnOprksuXvk4OHe//nNMNmCuqjnILleLc5RCSWEA6EiTAyZ4rM/VzVs1lzQmG5mTxqMkF
QKRQ7KqBZIxIeetbzn+i20amwZk0XtsmyovSectVbWMC0SpwM1lGda7TtUiGda/kR9pe/11E04rh
UwHJGodXtUQPStdjqpT1IKWPFhI1gu/oNAmBh7h6TCUEr4iRSqHX30afU1+cO/KeDApCHqblGWaV
kCf5NZ+XsVW/xVLoRhk9sDD3y0aiEUrWH26DJvnAReLD0rjNirGxRusQ8uoVs4EZ054TUTAMs69h
Ev+wvb6iYDknDcWmxmGuiY/2zCxLlC9KTq8rqRGbzXsbzhMl+ptVjpvwtRrW9UemBttJDT0MUZsy
td+XlSBiobCFOCNZ5/AqdxJHNsPXJNXPx18JihmCkk3COtPW45kY3HpWYfdOO2QPZJ2Qy9MOG13n
dFZh8iayNmKsOZflZdlV2vLQhNLz3Bgvwupfa79HsJKM5aFsGYKoYIVXtiweYW++5Vy/KSOd3HDQ
gKB+SfVn3MW3ellC+viumjI4DHGH/LuyRirTAd4NdCSSYFbSqIYu0zhsCm4J9salEwlwhC6qwaoZ
JFtsdm7bjmeU7JC5LOcqxc3eaIxNzKWgpXfRQu2QDc5+EYuMdDrlYcbQldHPzupDITSQJsSr0eWF
HKreSYjfKyhq9aY6IgE/qE7r21rqA21D/5H4XTz80jQDUt0fF0jsyD04ytraHIuLqlUvMgfxREa4
y6Mx2OLQtEcpi4g87Px2opnWTnc9tfZAj0CUjMc4kz9r7SXtynctlW4Oa4qkT6epTNYqjguyQDex
iuRODPuJMblN1Jk9lJRe+Rq84macBl8T456nhW4u2SiNvVkSKcew2FQNuDJJBiAFyT4Pd1Zvb43e
PGQVMUFg/yOtPpuBfVAjcyenE8KE6E4UDtEB40/qsD7PhySbjnI2vf23DrI0tPY9E8GODRaZRsCD
lBzN5lXE+TorVb8cuxWwj5NgIKGF42MCfzJFnFYb5Xk2k+2cFjvUJRnDMXtKryION44drg6mHcO9
opEy29d8mLCNhD5X8xga4reuDikojryQf4WWbuZI21thDplIfFi9ta+/GKKeWPCvcHG5qWxvrPtL
O3eXKnWeNH2+E5VC1jTTKNW5Z47FCHRSQV0rwYc5vIs4+6rRmwRMZTN1OJMoXVT1B4CuLQaMc5KU
38sCalUTUR/JY/xFs38PBPbsnO8ExOMsNwDtY+kLMeJHlM6b2qxvktqfbb14SZP2jtvlU9WFr0/6
uoQvP9XtXSbNgm5I/ZaM0qe9Q0D/0/W7En4Ax60euWA0fM0jhUNdgiPubHYCzXkalXcxGpe+hDak
Dd1m2YyXhXgkwHU20nnVycYl0vqb0m1RJu2k/Nw1NTC6+GW51F0o3mJLPSYEt9nobjwxl18Sjyoc
I9Ce428C0Qv40TsyfYvmEdEwDvJd2wvD4rttcev16V3qxY4H7jwWE3TVe8x0ouwIbzeCtxarR0PZ
nI+IBGZ56P69aKOb4IJbG0edNibLMjGj27GGE29keykqblqhcwBNL+FQsuqmmKrCS5+VW9MjBZHH
Zljg28FbJPSbHXjRQkRg1q1gTAreJUe+cR+wplvk1QDOqgPUNpH5Cr1rWxNEq4rQK3nAbYFYY1oe
lZ6se3xnyAiSS6NCPelZbNL9WHUbg5AmqdCYPIT3HhdkRkFDk27K9JuQJYJt6wWxdlbwdgyxAFjW
nkBRf2M5oqHg9JBF7ccoZDqOynPA4LvjaNbyv8aajgqLFvKN/LWikCqNhGME7gyV5aNOrWPbyF9L
GagRumrs1DH8W547sHR/uhUsAM6cyrHeQ63gaWqOqig3sz3uE7bk5XPyWlhsk3dnaq9FhkLtGcvL
09wNnkyICzU1p18a9NTAqhxf09w6ZaQUo4LaRipKnzn5V34UHHtkgI3TxAhiYLDEv9cDY+9kIHKX
fxThJE2DgO4we0TquIUy7tOcAoory5vAQqh8EAOGBar06px5I4KGzAzp6OrUfUZSHOfIQSKnKqtc
Mx52P36onbXr1fE5sKylFV6aKN3M/Sit8eYRHopflNEgbODneq5/AaZykfXXOjPuhe0FsXVNeL4E
5sGqVa9hfi778C5Z40uFZRjsCKbo6Fw0BhwW9MI00XhspUzbgDpc8qWuuqltwiq7LRV1k+bcfu0H
nPjnpQCQe/M84oe1aebDNlEV51iE36UlncMsPdojU0S1eCYOmSlJ8R0F3XMdOXtAV7jnKhNoQexC
Zdno2S3k3IFndm1m87dEjBmKaH+O07fInj8EOtMwDL4wmjMypd5YlvSsDp7L/VhPnGCVS9+WiNro
TiD/Sx3nmGJZnOf0Q2jlJbOkp06agAv09ypM3mXLOAWifgmrcK8x+1TKJ83uX4asOvUolPjm5Obl
TOy5nBsU1Os81C4aY5t5TUTfTTJ6El71JwRcL7IDNy+O9E+YgG6x3LB2XD6b+GXNNFwv/r6lvJPa
4SzzPIiQeAS5ukrVhCyWUZ683LaFYKRviasDJmIUFBPNO1DFTfOzbM5D1D2JSntS1X5dYOdHJaU8
ESfzkZUMcUqTHY0G1PLbarJxXH54p1Z/yxtu1e/jNKvXyZEmr+eR9FVNcmBb8GTMcXAqOt05dXrQ
bRNT/mZJmK6xDLOmInXZCxuLWZja1sccGSzBIPqPkbCzj4tvbF4+SFhoXYj40TqzaGAQG50/p5ET
+4J8pQuii3DTqEI5lmle7sKGFaLCGonqNu7uqiorbkm9SGnRd3fdTFgzGlFtbUuMO7tTKW/TbKsH
c/ClD7QQwMyIVzRccLyrnh6rjtZdDZXnsOIgY4npXeabr624areZhk9ICYW5rx0C0uT+y7Sb8Rrp
4f98SLt+NWSDoFoDayLncrFRnChmBNMWlzArDIhY3bjR67h/QhEDR4pFv23q+sjNNm7TmAle3nft
h53uYzlsPoU2mX6rVMFmYtJcjJnxKF/llI1dD5QUwCmap39/i+cNOGgMkQTQ7y2wCGX+90HC380z
i/HxfwOZ/31h6qKCtjlieTTTawkG+petI6jsa/Y2QcotgjHrOxblO+7b9kPHpc40EEkLM6eIpt7I
sLzgok/oG14taXhT2WIvOh4s+l9q7JvGYCxYGQ3DRi9/6JJysMFu35Gaj3tY0wx7lr8P1WSPyHK4
x+yFe6CiMWUyffUsV4ijnFHyxrEVccww5+eujbqzTOcja3IKDTwFZzxlO72VukNUqt1BpzYVQTlj
YZTHfSteM93obdcB93BAWm6tETZ8qi1m+SAzmGxrCFm7rIpBxYQ3uVekbQfW/5Qh18Agh66QPeDf
J/x4dhHHYCpQpPNzXqv7cRLZRUnb4ALD+TIG+r1vTfHnpB9mPhMPXM3GlkJC/7IahBYo8JtX7AQ5
rhoGpWTFPfUJVXXXzvJ7FDIcr8Pwr0fy07fbEDjrSxx3Fc60C9St5v7vQ2Q9DUadv/z7RKtlX6/S
ejtIQ+HyNIj7lKDCN9TqzZoZJEqgy//7dFGr1Fne0Et1AAB28XRv+rHdKbWhEPSujOB6lcCbSa2W
LayBQ1QExP0Q2RGHCl6amEZZpRjZMbHREjYJp9qJOcE+deYEPClLVt07QvJb26uLvnyq6WuGjB8u
/z4b20465IX+5pQKc36tDPZGCxByxl+3Dsck+qxXlpm/WkUsb4HaGId/H3QVfYmcSWILnxQQAbBE
FOo4PWqFA0cQN4pHcse+JXzdg34q7QHeBMfZZDAWBUV0KYz0Jy6B2ITMhVSjHE+FrYPx4L2lokHe
I9gFzrVWpWekw3on6gMWkvFg2eP435+kMp3++9O/L9SKI/lWG/a0ThPd1+DzI0Yzo+u/D/Rx4ytK
A07uhknDwQo85MfzGj8Yk8JQsnwhRfLD6rkzOlxjl0if4PVoCcAYeX6kTmpSTCKgCrrmo5aN5s0Z
0bAOQtMPjGzatzGVyZeUK7SCyviEVWP/768DwIFYNWLwI1MvUa0SNXsSRjMwuOtTz6mSco1hOH6t
nPx1UOPqMo0ieW3o0CWO0WyDsK4RaqvdbTTU/KBM2qNYPourprulEw6agJ3PsCkygpktdLLDhpE8
pN+zlObkO0t3u29m17LS4Py/HxoD6azR/c5RZ3w/OJyb33B2iBBjxd9HQrERGcZMAP9PQtVkGixF
TQBIRP2WNLqHRtkcoKB17Of22HBMPJm9kHfZcnbonNS6qalt3WSiERWMOM+4IAmZDQPVr5XCeGvR
iuFhSGDnEbIXihDdsRTVlyLjvkuRgJ6MoJ/x4mK71nVOi1nQOMeuGorTvw80EE0UHXnPIfbNCA2w
e2X0ojl9+NEQw4RgLM1erBofOXjE+FLZaNniVpwM3TgLZx5f/n1AeAITkpG4GHFayH3as23wQTfZ
zqCSZF4oO+Gxc+TNP+eWBA6Y8i17/PtsCjmd92B/Vw6y6jWFuX02yE7fsDAVq6A2q9NYGqX6rYYE
oLH8HNOqoElsDv//T5GliXUToLTucF4lVfE6S3LOIF45O2OMkasGPSIIbKN3qgk/gZjr0uhbosNm
pni9sshFVRquJWUT2DtY8uq05h+lG6V2kHMpSbjTWg2ZvmVkFKyRdqLtjCyZks2dCdvwgQ5u5Sbs
fDtFaEHPe88Ykv8U9RrKq+4d9MjGkhLOfoFTrAxCCgEB0cgrJA+XmWsigAqKdPASLNLbhpZx6eiG
z6ZDR05ONl3OsVEVGqy4EDy6pW+6uNuX6bBzAjfskD0M5WelMyJpZLFBqYbfJWynTd9TNlhs635g
DAQycoPreGvWZjXXBJz92KiQNspUPOMsQMyPwfv/UXZmzW1C3bb9RVTRN69CoF7u7TgvVBI79Gw2
Pfz6O1BO3fjkfvdUnYeoZEWyLAG7WWvOMbupQN9jZFPI1mVA6txihImQdvWxDLpclpcZtKacAI+p
+hU7X9TUDfmYyA8RZv9wLDpVqaOEU4rRC/qBX6luEpREr0CIoN2FTKnNVY9iETL70TaeuhmMmgTG
j9iT4Ai9bmVAhEmxsZ0JdmnWPsfNt65eQw1n7VqV86st1Ze8L/tzlTZ3Q5dEJxclrVMNKi1vFJ6a
ifq10vBuEtfgYTtpaM141hZieMMwgXrfmiZ2oJOKdHZZXS8VWCF9rjmgvqyanLYOItHZJlvJm2iG
DaOyqWPH2OfdsJeTcof90TlMVY5iS/oUiFriWMoRABKr/AVXA6KnGNr6SOH0acofimQSdHoq0A+Z
TuNnlC+qJg4sXv1mcpw1n8qvxKGjRrrNlPpVETpFJ3MiLb5wmsvkRIh3M9KjzYHFW186CG0mhs2M
UqzS3suetqk7ddFmARp79qrfcWyaDwVnnoawzITLi2T0PXPREDKt2cg/K7QYRdJvEKTRUDAIJuws
NexEpfvJnO6twqM8UrQBfiONw9l527rV2A2zwGL3cLQrevpV6aL8rZat6ebfNGtqN9OkRFsHLwDh
aullgxPkkfRs7Yhu2du6VOhKuoJphiqcxBYU5MCUbbrykb3UF6ctZ9+STv8sp9reDhPuEqWrmru6
/yDBSofPU9khSoAahXmDFT5znMOS1ycC+vwJ1ed57qvx3irXIj5qy01iTQ+1yjJZ2vQIx3TuN0ZL
BwIhX35tDOSkmYrXC1BWxqyVX2dtQM1JKvEWfuKPue4RZ5JEPiTRg+fVCvL48qfRT8MGnrO561zI
NkPKnobMbPpIGcr3oQIa3PbN9Gzb0d4b1PuaKBRil61PlXi5O3h4KQfT2lWKg99YzbemhH9B4A7C
WxdRFmx2KqvHumI1XFR2xIeU7TbFmQyCdOFPTxHoJUr5GFH2Ik45ZLahaiyzGt0nWql8Qns3GxUO
qDxzKaOo096r4rdEa691wy6xUlnka69kp4tjzmqiiGlHeLnArUxcBIafErl54dJZaVlqLCQ+9DC7
hQpWyBO+QERQF+0FI2dz7Ad2HOKzh0cRAEbAem2VVIgH1JmqiStNtALlRNE+ZfMqaesSvKMSlVYE
Z7nQtZ3p1XVQMiMhRE63pKMktK+fMjUdw26g8pI4sX3uOq7k2m2PsUrskoyIFnIT2q4l15NmE+yD
RHMxlADnD1qEZf4uI/6cmcyYkblsO1cQxEk8DJOyxqlrXUgbG7YahPKnKaYiXzgGv8+utlO+vLmW
1RPvtwZeCNfcktIVkhCGlCmNfGtA+DA0DYwTj0U+zi5omTtjzH8vKaOzsNBBVeulQj1NXrFwuJHT
P8VIojXxG4VyBhe3A22zVv6bCGFqQlOOM6cotqKe9pmHRUtxWIaajv6jRNMI6LDvt7xBWKCM3uqT
G6hSQzFRdthnN+QnIZCMTj3qx7mn+iSeTaE+wkD+aWSFs11NVaosP5UEyQQByai9mZ63aaM8VSRr
+OrZEK2xc7OCuGbHwZGn7xAv8/f3XHuyycqtZ4ZV9dmW4Hx1QZaBB3bOA0sp4SYz+/p4gqpgKJTQ
a6q7ZiaHUQj7zXKVU9sOL06ZbbwWj4e0q+vQTND1k7c6QSCSoQXcaLX+4kzRg5XjwlMkPbQy8Z7S
Ni83uTle2Tj+HK0ceZU5WsiNEV+1LTYmtTaQupgxkSh6QNEdABycrH7w7kHnEMmkkqRaw7bY6GSJ
lBqwOzzMfZTc6ZXz3pTVwSSnMVZqQABK/gGQbebw0zi9JVgQpoyRecKXpgGyowKeawMi9ebCEuB3
mg6Wr0TvUvS4xIqoQ1bZ0WhhTEY4wIIbuHMQ6xPB4wSADvf96D0WxdjjTVN+sLcqdu4McAhQ+ZxC
42zd5zRatE1vc/6LNW4athzdf0/FdRmjxNTfhIGoHSyZnUp0GIhW/KmmbIVeQGNEWBuTVLI4lfGI
NGiuJe4bGYlz7aaoF7LpDr4iSOpW4M/TnbC2o8tA+VEh1itrcS/QW6ZsKlfa58jcYrawcnEVkJAN
/MW5ejZuMDcvTpNSk9rL4tR25/eyNDZMEYgyU3xiHgq85AHVZ72T1gPi6RDD8KXsExwiTJA+bcaP
Ds06m23SSo2ZUFNrrUR0NokUDGvZh0MCOxRG/D6pLgaqFSvGT8sQ/0VHdZzKkN3Blmhnv06aln3s
zCdyy3fVuMaCfOoZLLFqoIxq1PECxwxXoKNZaPIgmtBD2maV9hnLPN2WtbpdhvxX2TaIOMvxqvX5
a9LVn2PJWqZGcA+7NO7tvSvNYHEVaO1ZmCnROVnInaO3iVS6utrg57PB9l57hCVZG7NbS7bGkjdc
p+iHvGYI3GQGcoZuwcw/lGxVh1u4vPTprqKAv3FBYsFcTslIaHaEL2F1aXCztHR8RUHAcG6cKxb8
Wz0G+VkWNIVZ1ixkAmdzexFt/FHnLRFz30pPWSEt0xp8ycXAfoQ4DsS7FZSQu4bz2Lblu07YHIFg
fdiU1ol4vZPXGo+0IB9BCSHCyvEIqwgwPIt4JVCYy9n1+CYhS81BYqOD0lSsXC0OcXRI206tMdHE
34xF+5EvRwxLZy9qH1K5EjG7yaeK3G4GLeaKqOx75iKktojoLAsLHWoZKFN8R4gn3WoyODtVkupE
g/Um7bfuOD1R04mpdmLL58tp0cENPZ19bIBkvCkXNWV2Gczv2CZqf2o7Ezte+pl329F1L0BBkMyV
UagAjUpKl0lS6O/gilZEQO67k3FPHsFnnA1XUXDmzsnvuDM+LIQEKK8xa+vJxU4toDyIDSJ7fnLY
4RLn+iuhxMIsY3rKu270/aqQ2VuW7P3OIZxRDu6yGXuac2L4MOEE+KKrphARDmVXHCOl9TQl8x0H
4upKnJROaj5XxNes8slWwwqUbWSNVaNujfUvfo8m6yqt4VdKiWYDOfoHbhm4cmdMVthAcB9mq5fY
YYDbOB2Gp3hXlRGOXBONO4NhjiiXNTyzrrCClii1QjMD+sYbiQ3YXLxADRSpPVsVkTBZKl86Y2Qm
p/Weo41zVjmRw6UGjjbdsRBs9hqcDaGs8tHlXdrdhdrwUwlagE3wp0FZVxbnOR9faum8qnVW7XuO
kDWav9o5rXxOshezMx/RjBxgRL+pVo4quyqwk1gMAo4gpxvXYaROpzImZXpUXAroyDct9xkfsjd7
O0wQz5lgbNOW5B66uLfJdOcs1/J+KoH0TY79e6jnd4XpXGVryIQ4tuEcWwZDBUnXM+2yPHqtXMm6
nv5PqZT31qB/76z+px1V+NaztVbROc/AYn+V/aW3l4fZoyfdCIUKceQ5GytAknZulnXGXp6lWEej
4lq43qGanTPJHkEGJbdtvAAM3rZqxl0tdiN5Jgs7Ny6deN91kl6V9wqbgkLA+Ltm9thYCgqzHN0h
TpX9pM6nqMOszgqb4jfyaaulvDV39C4rlTN7dr2TuZpr6n5Ndu2Q2NC4DWTrYEBDx5RZMtsk3Ueh
zHuvNt5HA7tL47UPHq4b3/OszUziQR2ZD7Z76GaWH4ppluGoa5dawSzZIJBazG/9xa5TzPic7IoQ
T4Jg7k1TKywL53brrG63BIDc5DJ9MhyTLborsv69BHmYaSPo8km8Wg0qpdXR33Berx//qWcTYUEw
mcX8RkTOd7pLb9oi6BSj81f6jyoxW5orNLW8AeQ2aUT4RkoZNLHFBRP3a999+dVoOvYcRMXCophF
DI4Z97TpByBo9YxGE2fNotzPyqOGgFWx6yMlAxMMF1PrO+XMQ6KOO1Id8D+JbmaEcAg69zDiTBoO
HI+hay6ZPdOJLlO14reWt2mZYTsjIi/13yUgSJ+B5HCbHXtdnrjQWDLTc/VJTn1ommijSE7os0MW
FHAOZGSSuMS4tYuVLVuggN4irp5Q4JVWvafD+Gm1fOsmMGFlBtesAf1ctCzb6Kr3TOLY28ShmZP7
zF6ARxjICHnG6+zeKQ4JRuUyKKEUMrR6Ndl0akmtTm0C09UTv5xJuLET9F0S7MrqnCjOedTDR7Cs
+zRefgCUuNTQKfkdJBkmXF4eYA5aikimMsm626lnvEdzzFldYT3eoLoA/Y2D1C2a13Ry7vqGRBpQ
B7iedq1YCRpxhLCfjgzGbXnQIy7AdLWwevKFJdTd1CmftlFFLNYdf06IIVDEa87I4SY9Tk0723n4
gTUPs4DieqTxVswzyghCpQZaJ5MsZDXg6PJ5mdgvDkaBc5Kogl4zTmUypiGsEhIPq4eIfO2AMZZ0
V+T6VlS/paVKLFy38SbkRsSgkuXyYOJY7kAlIiVkEocRPMzZoVnQj+lO+aka7tWtEfga9UgyYXlJ
IiQNdJP3aquXgVSrE1+1ju+5eZl05Mq9ftbWM8henJ+cVyhzmDJTJTstefzmkfLRNAPnoh0/jYn7
YWtno0kJgeV6zNwE1+/q9qlw6xheWh+t/35j5+iPqdcFjT6Jo00iyvF2L6rt//rRTDESOEZzaIZY
HLv1JneN6thFHqawibKFub7q9thSU5RpU0vdRhqAI0Je8JMurDUQJ/CzBOO175YGt0lKNkjkrrdi
1Mrj7WZsDAxPrbR8FFEkhg9UVaj2wSlWLavkHbz4SOe2Xx+B+YegDt8wLkwd+gNvU3PWxi17jB4Z
i2KxkXaG+mgAUfpy8+cxHbpI1Nbf6bpVdB64Gf7vvduvvz12+73/3x//vgyLEJS/4XB7ql2OfNzb
3b83tw/h3v7n9ka3z/f3v/99ze05t//++8TbYwY17X3diuB2FG/HU19MyCS3n9Wp+a/jm7QVD/79
+fbfseSQ/vPY398TlT0cSbjarDtqBoDb//RznMJtYNvudTo7+CSLyuPfG3c9qHCFOUy3B28/l6Lg
mbe7twe//Hw7yl9+vv0/u4HXup69APmvOFrKwF9+u6utR+527++N5VEcz1uWq38fK2JdHP958pdf
8/eJKuhyX+s03HDrOVeWwsNSsd79cib+OTXn9YT7cxcjanlUUj747an/+aXwxrxwMrvz7SM5cZ0g
N1i/rL/fw+0K+PI1fnmSfbtE/v22vjzh9l+3X/DlK749+OWlX57/912bsbO3lL2ocv59E4hx9iZl
O+DfLqzbh1WdqVmC28+1tNcsodutfrsIb9/BUKotVr316/jzKHqMIkzr/un2qk7pdlbUGbt/DkWH
9W/5c7hKM6LtLm63/8/Dfw5Z3sU8u/JOQ9Mthy/n1u0I2GY/LcGfM+h2IDqajLP/5Vv988Cf192+
hT/H63ZO5rfbv4flz7P+vPjfd/rzHl9ecXvZ7Y8wSsTHDTbudmgrbJ9lxxIkd/Dz5Dof73aZwdnu
TShD62DbGYOglxoTxWb3nbKLb+dduZ53X+66t8HQWc8zuKbuTJn3vz/hy3Nv/6WvF1+sqw6ff32V
d3vVv3e/vOrL3dsvuN38D89HwsaFfXvCn7e5veNEBQEK1X/84/79ZX/f5st7/+e7fz7+7QX1bUD5
X7z29rb/+S/699Hbz3+f/+Ujfvn6olSwlqkR0ABt0a0O9Qdo6ZAEO2xHvaW+DYWKK13dQmcLpZI+
5bC+wrkD8CGdZFc5SYX0J8elaKTvJatNvNAEFK5ht9MMwyoqmjuoC9GpTqgzWqNDET96o0tAPgBR
GA7rIqOz8RJSCm2F/HRm1hoYflRcNbZXv/Y9MCyvbF8I3ksQJ3RAI9qlfYopiifl9K4tGZbFCpVF
9ezk7irWB8HAwJeEmiYPSTTCaiDLxoewDSEYGKIhSIRLsVnEbP7sNVS8IlaV6fSETgy5k5VCNzMs
zIVehugzSQCV0EAeEvv3rLjbJRFvowB3tDQNqvPB88lVptVFgiFF1QGoV0/cgmrurLQG71Z71NPK
LsyF62yIojE8AFNIE5RtLu9g373XQLfolfRBRNrrxlgLGC58mTZpxkNCpgmtuvGxUxAOgsWiUwr6
YfiFAuHijtZPyqw4YmqqeMpUYAQswIVUhIYp5n7Mc0g1JVLLec622MpwrAjk6jWor3FoYt9DBrBh
k7FxKIOmJmU5UgAp1KDyKpceLEEPI3VOL3h04GHoW9WIrrbS+vDRU98t4t8gCdHVUhuaS/Gh0QL1
4w6Ygl3DKIqgKajrlkM0vb2xp/oTmh/x6Udp4EYy1RbnbGW96HFGTa1SAcRnMeFYqzSYwoKnjED1
Kpyxkau8FCJRfR1Bk0YbGTNLu43pVWwUmsD7yG4fVNBvkQstEezUuzq1gRNR24ejl+5MVvmxMwa5
Ld5HN3sx+maTglbXy4Y7ot9Rb30nZEJLr27KMCSIMhe+tTR7qj47Oxr2tYvRjq5KjBcL2R0C27PO
GVlm1D1ZfTozZsWqOoGYIwSjDzNw5B4VG6Xu0RIQP0TuYkzOhhyVo6iCxQMDTW2a8ICfwiDCleyQ
nN4RmHYiCObQsAArNRDh1CRwPAO2wrxzW2fv0eUTuXUibyHJCr7E7Ekfu6Nss1PKLs2kk1RZj8lw
UCztuct76vY1l6Gt4FPLO4JZURa5V0GKHoBAz++QThOSmYcLwD6cXsh9XZpJbK07H8kXHbfEh6/d
H1Osj2KWfWBWeG6mOgvibi0JqJdxXAxYQ0rj01DcZfB3hIXXLXcF/j5VPXNZuZn23UgyUMtpcdb4
53Fok4Jek6CTZNorxgnbAHvEZN/0AlEsnVIyiuBw1Mit8l/Z2NM8go7fZzWwdb52LtsPszJ/lSYe
hzG/L7J23lRkWO5UKQAJwvDWD7FiPRkSMSMl0AF4Ydg1EnY0BAMvp1epFhfPtd+LGX+p0OJfpm1v
eq16LCMmoqxt35MCmonMBaSiQiVX3QAYv6J/OosDVztT0FhozKKsvlL98z1yoSdTUGfFyJCXRUef
lXtezeaxbWrSy0FZw1q5K8rsB538Y5mxZsaps+4WcQ1jn2L/ZP0umzQFOpJvK9U+eY7tBAZjD7VD
/QOpHHcAr0ZVbYfwWoICF6B0aXDWtKNjNH1E4SyMRPBV67o9t6N5HTmMs2gE8qGEjkFKhllTRZcm
0wjm6iGYaCJ/gwH4bEusScUyRex1KV3G7kOWZHzIXnyzJ+NFL6KHyvZ+21qMBWGPvDbftrH2TojB
adZxrjf559JS9SC8lTrF7JwgX4D0jmexHSrjo0s69UjMc9C43radFrb5OEwNwdxQwRiHmxQ9CyB4
DAo5KAwbEk3T2XvIkxfdmI5jbE20C0GsKFOz5TI60BFBE6pfUep3QDuIYCJomXv5CH8QjsfsWpO/
oLinzpLeF1G8oDmc/N6lvK7GHcWadAjo6TIqQSO0MNyA/66ktmtaIIKRR3OPbFKNsDINdj4SGm14
xCxD+g+iSAMvgBzExXJcX90Xs4pzFfqpyB9Gi44S9qG6uy9rd8dS5R69/BO7wmetIX+tTPY20bay
ck79YAcjdJE5q3cdpumuEeeu0hBPi/Nop3TfZRiDCLJWsqm6F8OrReaJCdWoE9OBNJgAVf45subv
jkpIXZFpD6niUr/ax2kPYl9saos9H2YFNaSiuRvzcZcPgEWiFKSE95hjDF/bFStBr0podqWWv5Yw
ynSA3CAvIl5muHHVcTaWHXPJzpzloc6g2BjGxbQ7rGeQFLBGk37imcXZVc1rklvfAT0e6eBQH3Ci
+1aFR2FfcjwFZmyG3uoBx/aVDdqpMoz9iKJaoXFRNwu5zO5pwPCTRyNi8jYOMt8eYKQnQtnXCGw3
JDGR5OWlWvPNbVgOuOLXLDNfK5RHIukPhAqnVG1zHCZachjoHcSyo5JIAjd8T8pFdYelJ0+Tjxzi
Wly6lEClQa/d0B5L6i8dviMEn+xinBfgMTlgMmpyQ5267NAnGux25/e56W5qJAQH1R3e6WhvbQ+C
FzPuEmaCogNSsXhbdECmhSToZYXnjGt/F+gWTawlf29/mjWkfICvCqUcGCgNQXGBBZFqLJwdvU/Y
m2higI3B+EEcRHbfYGy8iFjwKGt2PTVJaUUfNn+sWAZ6JfmTXdjtPh+RS2fFpxm/kXy2J6u9DLQa
VjahPJzPKMpq+qBEh4D+S4A4l/tBIQG4Tw+awTHMQzAh5jA/K278szHU5y4qHzqtOnjym4mBWiOs
A+EZO8m3LrPDjGRDJ9t1ybzveqI3rf4u0de4hhTRZ3/yOuo5GXg/5Zz2RI9whHOorKZn7L0+vtI1
vVsaghTtcduquo+X9Chn76yJFd1nHR14lAKY0EKQHwadRpgbaoQn2pO7xqD26yBpiPQ7Yxye3ZIK
eXGKzH4dZo5zsuzQal6JFzjHER5h72OJ6sAylSdZtN/yrLwflOIppu0+YEtKtbu6ulRKs7X0iBZy
8cpKy1Lsb8Okf8dygj4lW568dgmHKNkloHQ6Am3cdNxDRKGMX45IXVr1TAanVHbzDP0ECWeYLISc
W+7G6JIAUT39JnSyrUYr3NnKjuPe068uoe71Iz4WsS0y9ZSQehSlD4mgxx+ZJ0wnp3p2H7kYyNlV
/CGej24ODcjX3OE+XbRQ5zCicz0lpJNU8skeYUtXOAX63ap7HLFM0wO/7x0QuR7cHcXaTrS4k0My
j0eLDPMyYqVa0DdCnd0V+amaHHoD10QbXwGCI/4jzmW2jxgIRFUe5LQysXKggaBDLb6D2Dg0KxkO
lE0qtF1uGYwPfmsP+9Spj14SX4tahE73jYwvGpsd9I9yN2flLiamK8ce1CHBYYMYOu8J8EDVbHZW
lYcJ6fUF4nqWpfQLlrPMDEiIkh5Acc208k6P+l1mCGBvLj0wCGYSqhVU0e7Bg0EPrdCnnySHfl9U
bkgc+A7V2673PoYFk+FM65pjGd0gQ5LBpD3asXd0CLXWnB/2aIS6W23HujxQv9u2rHZtZwxjAtaN
FkjWNB0FY5G29oDM93iZjqhVAneODm0+XfW6OzqTRqVSPRpWdhHQSrBnDyCKUJhhhCjCaD7HLqtm
XiUlGKoOYCR/k+MWxzZqTwgyDlPbYnFD1A8jGTtxb4cFlIw2/53NDmIgX/YLkBwUIQ4Sgzzdj45R
wYZDwr2ouyz5cOmL01fbmAC6RwmU0jQxuxE5kRX76sesTRdSW/Z9PIQEmPoSm3ZGNUF6up+bdZi7
ctfNDSNtj5opC6bWCaRdIJ+TqBUR+FrursePbnbTaaZ+3cnxei0oxzLs+rGeg/mjneKeoYA2otra
arMzoim0ICTrXu8XNj1N0J8WiVq9wL+WMuvMFenIuOQL2oMME1qNPMI+6gX+5BG/IpfOqgRQ4yEg
sOu8Pm7i31zRReA23mxqPasdcIZDWNl2WBI848TmtlVS38hBQ5J3TZJnICRy04LASA6QM32k+ngx
QLoowMlduBNT/4rg8kQ/dfS0vZoOd70Xh6lR0SUUO1sK9kDLjk0V9YxlB0ESxMXnNLbsYkeWYsN+
UX61KSFG6D/GMkAhvTPcD9F+cu0EdOH36pSeuUwf2s44YPc6TqX+lKfVU62/to0ROolyoJwciBHU
zlEoz1SVfFXUfgdmJI/kHgVl0VSv7lgfyzQOSUm5KDRFyq5kJgOPi7E/w7hqNstBmZaLqyghyvmg
o4UTOZ9jgY/bqO+mtgFmVu6I7Qxl3OxWzXnZhrELEBwiQcaqdcoDWuhBzQ7diCOu2juHRQ759EEx
opOuIL3X2haN424xhgBm6bbRWREiqNJGpCYGwkoW3E2h+pBN2mvKUtUipMTJ8ORm2raryn06WkHS
VadMmZ48lnSOyUiGjsYAKR3DHulYCzPG+qMOxh72cFcRtZLIk5n2e5ZQ5EyVcA6HRCAGzl4SED9t
/0H60U5v47M11YE7UTXPqisBik+ZJu5mTQEinm5sknZNKgdIrWln2YENmhqt1H0tiULvcHoW1q6I
yCWki1UN9q4l0U1lGZDu7dV1arCe00uiZ1IyoiHSKAOnqnGsc9bDGbiNvEUfnwDwivyqQ55e4ukp
TaBISMaAfOkoXhtt15nZgWyuAOn8fTNSKagRj7ZiJ7lYokj306oKcNpT3jjro9hDkt33NaF2gwOn
We5j/WLBMPMYXLH9gsoCORPrJ1eNj7qBZ8nsOPDero2ZegiQkOK7NgGNo9DZMmyIZbxrkUCRhLM1
zCHIzXnfUAVozN/G1JxLtvI6GbGViYwqEScblNFs05g0wUfwcbGZhCTQBN34YAAlShVtZ3fLlkVi
qFdQvVwy7HMghmpB9306IKVDkEnjZtLCTtH8gR7T+jmEU2/qZ7msvB4vSNokXOwCDzmsGvaW3eD9
MCw4idoRaExYWtnVWtCVLvEzqZtPheHcp8wflWmcEG1fh2i404Q4KC5wTpwqPaoagcNsiX/XifVY
2j1EoH6vUUihlQYX5IEQ0Dc9Z8xnp2oo6WmxvF+GrrxoRnzE9j7g5ZqU/DmOngkfZnxcWZkvlTOy
PQAClcYPeVO+TSpEirY6r48ZmUKFg41wznjF7gEaeU+gBX/0VD9MarNPVUTNdvlRRGwgeoQfdn32
WnZgY0aIQYcAJbrTe7rjqel92BHja/qtmmj4ilj5WbQsK+LUDKX9vSsC3dUgOsxkoUBSLJ2jk9Kl
zo1DWScvSj1eEPKqM6beKnvIh/jSZvRgR0rUafTIPn1fT+2l09dkBHWhAgD9RGnDhEttU+vDqWqT
naGo0LijAHJLMHN993aPYc0+5awXc3jUIJ0V/YJ1lk1cZX2PeuMRp1Pmm4XzrQWKuTFlpvtF+g1F
571UaJJ6PD9VlZXssVnkBAdd5STLFIIhBqEfRK9cvKRFt5+Z91leH4uJEYFZ67fWgdTVoojGTlqh
4bQQVHnx3tLNJWg0j5OAT5bZ2Y/Z0n609UCbA8l/qM5Q9pWhRYXanh1b7KZmQMzY7mSCU7oQbHRM
xVUxPTIz6svwMdkWmb0Jyj4qVhessyz5jfQbeq9L39DDTJNO31pGMDox7FkXiM80uPjNWLulTgpD
UrWgc41IKTxEqy6g9jrq11DwGU2A/a41bOFrFDWJKH7NFSJe1uWcDwaqcQZLEAIYUrEBv2Pnsw9D
5H1XovGHbsxHPj/q+5H+0KJnYmtVU34wdXmsZq07VHlLNQ94R2JS88hxiVO7vEtbm80HnoR4Uutt
aeAfVs3Xco5LXwU7hpvN23hkNG4z+DPzZC6bNOz6JfleZvZRRnj+sN4XACHGwsdC/0MhOkG6RzNV
aFobOkFwqFlz9iQonSGLymwrteF3VkHRq2n64sQxfTNrnryUFrGEtVMy5gdRMjzj740a43HsqQot
LqAaURCcazZvc+RdKqOx9tLxYBi5gNwlQG4qR74jYQEN12UCo2n2ia9L+9jt2jZmxKO0JTVqHbbz
TB8V2VZDYhiNZRUg7WaqKN/k4yc1tG6jVyloxwmBIvFC8HYRSZDksdUksvQkyV76+XPOOXs4jbOd
WvTUilGeA1BtIQptjWKBs+dShHLMfj+OIOk8heKGpw5D0JbDqVQKL5AUSQuN2txn53LBVhHKhWhO
j/oEIzNuuiDJm2kXLfEPW89/RhFXe7mQAEOXepCtzWmleb5WEXVhl/tqAVg7iabmkL8MqOTC3AEl
SVxMqM+26uOb3bkObqSiJIlUJ04x15vsGTsk3QtxL1pp7CFIRkgL4RuW7I60XH6ziW8lQ4jgO+AF
F3T2EKOoBm2JVkP32S2ErePOnExyBiaQhRGlowYfgz2xQqSAgpuCbV9R2wEXI7Udcn7aApcCruCP
pC+cQ0wW76w3eUgeQHbAB0d4YQ4nUfTHWcksf0oUpsYl+eVaGMIzbTNgEWa7w71RwO8tS6SCQ32R
VH8q2yQPgi11JKgQTpAzOX5gmKCxbGvBzkzJohDGrrzrOuveNtM3o2Emj7KfvaWThiRHItOriIUk
C09dUb5J/u6y6QFLYH7CQXwcvOxtydOPaQa9LQgxGC8SYZav9QtzayG/T2r7At13wOAXZwGWcSQQ
cakEOc2MBSOCP/UtTnl8iLWEhVjLjD16qfQHFd08jGWY57hZtpY79du4pkpiE0w9jpyPRpn/HPrk
QSvdsEjJy+1RmwVFHs5O2u0rqmurz2lP0XH+6RUp5eyS1fzwWMXzc1PnzwoqgK2jrVEc09qwqmOk
YUambxS9/7AqAnWEZ6Fo9ggJIPWJcL6KToD3wLYMyVUtQ9ZPAHDeDSfflsNwgX9iQbeSxYatZmGR
yTcYJ7492uPNnZFVKFhLOFxmDMlTtMj8PlhmiTCqoO5UENZ7U9vpZs8yEfM/qVSoJ+PyTfX6d4OF
R66GZuuowYSnZrMMukEsC1I8bEhYP9BFqkjYaNQjHLIpxnBmKdMcNPT2ttKqfqVap+/ymmAUpZ+/
x6lLeReilSpVvCHuk627zOqKfd/CMO613DxpSJ62TvFdVcs7R8VQZ9K8K7ts32bTFYcXPOfOOBbR
8jszlTbIXI2YaSIMRuwtUkfVFlkeOhhEkBWam7MQ97SlHgYToH3BqAEXvZi3hsOlIM3XWO/0IC9j
dIc2PkJ1FsLn6KJFMSD99MncEnjAsESQKvQqBX+pTQgTBS6qfsAj9PgOlcFj0lzMZgzVIa1gKycy
pLlwUQE+b1PTYXqHdAbX47Or4w+dBtpeFAorFUhyVQxQdPyRmhxtyzCvqmmhsZemc43QmLNAt0W0
bbU4RHlYh4ocD+YkENct02PB9e9Lq4tCLEP7WkflX6kVhNTsU+fXV7Rt1k7SZxdhoI6b01ik025y
mMmmeQ5yhSUq5kqGrNQCXUb5Y/w/nJ3pbuPIlq1fpVC/m6dJBhnBaJw6QFuSJUue5CmHP4Qz7eQ8
z3z6/ph1bt+007AvbqNhVJ4cKFFUxI691/pW2Vz2I2XSkNXrGDjFCtIrmM8k5DQ6RBvDJ5lEQSGT
0F3y6aLAIrKipgdjrlmDpjG8mhDwZd50o9rGOnMumQbRhKhjJG6CJCmLAUaqh3vF93OaBblnmkBU
O3+QC54LfXKyqVRx7OG2BkHpnnbW9KkEm09AJCuenL+n+gaFos1Z4Hsike10qsEZBYM+KrDvjBGU
VUdc1BOVGaEgkC71eLD95Ic7h+aGsKELc6AtMTXQGaa539Z0nNkJe3mCPwj3JHo+3/xWxQXH+Dal
+dFApSnsuz7kSF98BwlxUO703JXQ/JKi+erbGKJTFmEjrlu6Ej49zbQ5TgWcHi1uI9X4sLIoFcjL
vRczkubIeCBaFUv/hMJBIXLymu7eKlbxGH1RUbTWGHk43JnRmm7fnai1uaHMA3pNp7CktVV6oFdn
vFyjhKvtx0T19aO5cxEHA04JFjrXHj7oqWcwl8ACiaLVp1WeVgmAWG3pU6tdpmjROggpJzLTO2Tk
hFg16CMgnqxDHvC19DoMWElqr32sx7TdDumz0vJoiuDTxDAPW9ZzB9f9+4gLZ20NDFHG2LiyQowh
HmAdwv0GkwWZ56ftvwhjvk5shyAYWq8bC+s3foDoKTAAoCaOflCe/Np34taIGhCM5kkVqkdHxEgS
pa5QL4ZXnbm1ZEfXtrRZ3jL/SMvgzJDEJeAbZNLKgKZeShrHjMt1MLQ3xM181sEI6LciEaPrS/ek
biwmF8wqYNGtIQrg1gv9es1w56pU1ElLzZLlMZihg4djaJMpgnEsJ7ggfowBeo8To5vny1ozcEta
QvTKFlVXaMKj4FHiG9H0HEUAZ07lwzQCWZRuFazjAYzL1BM/lNdPiRquGVuWusUkiKLXxdNy5k7x
pZE1T5yHuwMiKUDbSFmnlqLOmrfYwwp4bUzDRbjz8+xumCD+kPIIKSmcz1Sde9s2Ca9i/Og/EP1z
n9w1WIVFXSmck1hgm6q1JnqCiOKsI4egne8AhfV7/B4XZ11DMezK+eCP7ZEwOHCXtU0U0PgIPp2v
68LJsBo8zmNPC5DRExPLmRG7ry/DiBH7MGUGafONCXeZNCTOwYzE6bAg/pM8lkcREOhlGYx3QkeB
a7aLp0hkxc6CNTwy4NMzoPtUhRtbIPpk3yCP3jbOIpvOc5sxjC29m1mM66GwWd9cbxc6KVZeSXBT
RrqSIJwwb72jOVV3OvrWZZ6/rYhmGf30GYACXhZ1ngE95oBAYyWNyDVQgHjGMF41eloEWz0ZdVBb
supbFOMOjUK9wPsqhBDhFuI8kDuEfSeVw0kgwM3IJFHD4hGZ+pJZ8cEp6aO0Jpl7OMdXXQvEIA1O
TaffLZTtyDuGOr9PKvOJ/NpoTdIHuD29Kb0gJexg2kjL3TthGm49F808AXknaW1Acrc/j/ZBNES4
+a68sm3/u0WINl6pYRMk7GveXPWb8Dxy0q9g3+lnFc2twEOQxAyCyxm8cDvz7uSBivpHUs+nUevc
UeRCMeTMIHgMThQnHVCieISmzIQWZ7frmE7J2MBBtAY2e0Xrla+nGlAcpIzNswQpp18+JEBuCPLA
pW2AaRYFSs3JKccN6qhk7erpxHK1hxA+IrDGIOBH9pDfR7WSJkD1UDNxtQAwuDADKiN5LHPzSlma
/MQKl2Lt1KetcHdDNX+3LaD1STEfQj3JEyejhu8YwFJHtksvPMR8GebR81yVV+bs4kdjPJAXfKGH
FvkLytztSC7mJqh9xMR++rlwqwH8EK4EBSY0MieYjZN7kmPzO2Fv2Em0HcwgCeUKqSDXMiM8IqSy
jSAbnIBI+0JEMIoxLCELcNBqq7VPguJJh+sFgbnxSYl5JCWGdgSxmJ9bTXnVdM7On3qyaErsNNya
IFIedz4qTptwuu8j90etBQ0a8OpOR83RRcTzJcWXTCE2J/8bxxMOCmaQ/IK4NipSVJRqL8YKBvFE
7yCih12qJSSsWIcxS7FTzk+NT2czXXKLSIroQgPbUdcC1EP/hIGKD6hvoPHZkogx27mUOZutI0l2
x94iWfZmnJ2jL/UqgSOPy5bDcJl/dQriGpyGVkNeTBHQmJJdNV1ykKaTqG4eao3dqtNYV0oLhozK
0/NM5/kZY/AnuusmIu9pqZvHdVNgfbE74kemeHrw8XKjJqnRl7PHeQPfAdg1GJ7x/i1AiMsOGxqJ
A+V1zuQy0xL1hK+xlEy71KgfjCYGzbRI4fNiY/RYL4D7siWG2zltH+Nc7iaL2gVdEmetnLAMX32a
Y+iRSn+qhU+LO6RqtGs4WRYpP3qA8eO73Y0qyxrpuX1n4P5gy0ItLPwczGuOkZGxe+KSO1UV5pPD
HHtVhS2l1VSeWsq8mFX1QKH5VQrFVMz3rmCv4o9dJSDaeHUuu/CQ3XmBvaunjiK/DD/lhFisYBPT
1TtMIFJOjRQtTh5vk8T8RHYYf8h0mMvo5kBbMNFnIqYJNbfzZZkB4I+ZrYEhOW2c/km2fFvikrkQ
aVGK8zKu0bhlnI2USguOYn3HABW3AvXGanTiH22aX6VR/AXiLGWe+xBomrS2D2+eLwCRKxcFyEpb
b3oabDESR5dWirPMFjKTyd1Y7FBqnrJMfR4WGsVg1zifaHT7/vjoa9RUrSTIQf9IzJSgwxRpEE7A
M+ng1eRAV6yniUIKotf3xk0IXWVEeTJ0pPuI6Fpn1rR2Otx7lVX37EU7zrn6tOz8yxogQh1lh0HZ
+oxlcOQWzy75AywEBFQwY1fHmZZ3LhcJi3NXEmAKFjvAXd2TdBFGTzWf56oZmDQKorJqBG2DWpho
g7NS9dcZoJeop4u8chDZ5vAOAortpn3ONSGSS0vOoWG7oT0ATBWtycIsmPvmQba2WjV544MHc2if
IpSvt4bYQxD7xvmsO/UHk7RWnIdVaRJclqPOqZpbv6cCxCrd5AHalLC7MMvgIGsMeW4br3A2J3Qv
oWilvdwVI9QC7FE2hmo/Rh0VBgFI8QiJi7LzVUx6b8wasZAi2MQQeVVZw4QlwR3qcastlg6DDTof
ovNScrr1+G4RSZ6dx4V1WmorOm8r8SVv8FVFbcAevsQERivHMboTWWGyrpuBFc3Hl251N2PanLVN
1R0J4sQEgyzDLjfmEmbpBv7T5JjT3sHGxm7dbsyuJ/SwpYKS4Qq3/407Y8zDtJScxBH/5tjHXwpc
gfQaYHagckKTWjJJDZj4LDZdJz0L0znfhdQftNQw1IYCXX6LOWvAT15Z7S5ErtGaFmox6ezayX8Y
q3KVSNIoWJCxFljBGnbAtIqE8Tgs1N5SAajCczO6vtjkOU5nhQ8rxN1+O2V0WRnN3yTJsTNne+OC
2l9Ptj/cAlMKTpvaIrsK7OOttoYcBtC3yE+Qc6jkdvKj5BYkjstsx7S2hUAGAA0vOXjNGABHKM9Q
fESw6fjhxAF5cEb2hDbhKZwZXiicrsXY3nLggn08h09+NAKangwGA/o6r+P0UMfFAdwD1re4j87w
vYKA9kJm2XTlZAYcoUwUEjUDZ4ky84c+IW9G53N9Jhxb31ixA8ewa9WZjOh+2g3WW2g7eG9zT64z
hWcnq+2v07Cco/uBur3pwCowex+gllzkOY8WiX0VCyT9uaoav5r2YjDyjFudk3hDMud3JD7tjX8j
idyk2XUVO5iK27L7EYxQXdCCoCBKvDw5hMHOyvv8RlZVdVmR5e33QXtMWCpJ7bVuJieAyGV5JBgb
Tnthpck1Be6PJgaGz7l0NAmkXsU5DdZ8JPw0zgymBYhIbnqr3FEOGpc2LZEbi0ik2S336P8odxND
H4cMwBkHXJQ6yV2nEev1VfyjpG2r7a6BWx22DOm4w6R+1TeOq/ytBSculOK6KJpoFYyl2OHwkTeD
peorGBKnMOTkzc//aXIQCtjIO06VrFuq4oYgiGHIroRPU5b8dG92wVflqBhmQrq3YQaxf+wHd+f5
zRKHWcw3c6QJ6NDWBR1tOvUp5G5HPxsxMnNjJEczwqQ94KGXIGRHyrqVY6MtJWfB0vtMTfmFldVn
pk/gm3Cz71ZjwNTFI+hEtabVT3hXcjJCft/9R1LHMCqRqtxxusKUau+c8htfvOQB9yICOmJmOQm4
TvDgj4O5kSO+67b/HhjzkmOIlIU2KMEdxkGIqia3y7ufY1RsMqMfSsdiq6qwoC1mfBvHGfNa9lmB
iE0bvP8kx537s+QMW93VipiQBSVhBO0Nx8y1ORGDkfnRbY5RzXIg/PQkqc08SrTa16Xv4vpW7hd3
WoiUX6sZ2HBH9XNqLOsyGQ8RDZ2Tpkf948bzlR1P34bivm2iz6nV3jQGUml4i9UaDJILinvmzBSu
q57xVdT4d2ZPhZm1/jaG7o9xn+G5zyENzQQgR3NLF/FzFjx7hrbXoIYw+hBFDIgNCH9HqAPqVB5W
uWub41hHj2YFNjqKvEM98FWXBWYL5mzscHx34vZTk2d7+tGoShrrWFhXAewR5vcuZ2QieTXmNA6x
fABWh+DZUO3KIXl6IpCs8fzTaMRYDAmVT2FAIoWw73HBKdtDcJ0CTNE+Z1t6CtLqVk5CAjKdQ9l/
mqbsazoJuU1zgtBKhcRpgRX0xNO1odvue8fcW5lWK6vPApQ9OMECYIMTI9d0cu9irJ+zhesZfRKR
0iZBOTGyL0M+akOBQ6kZRKHzgCI3rrmwi7rNzQPvxJAMM5x5CdyankA3ITQVdryuzTXFBiGsCUgx
6hc4g90+wLq11gj1Lgz6ab7pVHu3DLx1x6cq20Cdmh6h1jl818+xwlDpFS1TUVlOtwz79x3V7rHw
iqMV0lFUi3o9a8kEdbiZsxiCh9C7dybj3kWdk5a9d2hTzYYh48+G0ODWKCpMZd0VLqgEtJ8Mvfc6
L2PEvF60KZwu2xPYoLX8pq4gN1YYKFvKKz+s0NhAnvbzfr0LyEFgT2sKqPwW8cyHKUvyfS016dYI
lAdJNlzZnRcW07b4J0GRVGLg38CsPBadjS1pU2djcuibdtd3NCeimFaVsRw0h/Yp8y4n+kAJJa9R
yruqFx2IHrChlV/zwcGbICP+ZAzmnpjgujmjUt/GQ1mv28G+a4aWDrjLtDcgQV4V10bhwwMQ/n1i
kI/XT8QPFoZ/Wtbuqu7pkNnpdCxDniDZs4KxQzkVj2Ns9PJ0TADx5Q+T5jsLPN2tNdXfZQFsBtzO
Ps5sZt9dHa2npFmhLI/IwKvc8zS4IATFRnPZ3Ex1fNERQ5mX7vNQGKgyKzDYBIfbqFHXdZo+pGZJ
uayhT8A9Hk7DziEvlPeSm+zB1nSBeqlDaCiDbdePz0GJ/3/kwHoSODaqk6jDDT5eD5zpTqqpx9Xj
EyeJCpYEIUoRGi8WXUHjCg0KSX3oyCrrmPW5f2b05VUvofG5EYVDB0UTKf2mSKC/jRNCQQUzr+iJ
5LH9myZT12NcbM0gCJAvTzZigHVGa7zppLsNnOiHLRdCJmYM10Nl02Vtvc1D+8qOWLU737vJwUrv
J/pDeeWjdDY4xk8K/7oEq0iD/VHMzXjaKZi5mg0s9pDFJrJ6moPyQWT4QiN94yXTszfHoB9id+ck
zgWPRrxKhMOaVd40uCNPw4ZMQOjLn0LloX8iGAxJvnbTM89m8+/oIGd6/CEVU4LoC3l1d4hxb/NE
X49I8Zl1lgQVeejm0iR4EDOqnZDC7GTADzsByqF5ZcerwGDjDKPbMSP7gi8DasrkRxW5wY0jBsSa
hc1QiThtPzOvHFQbUXbFGRL0RARSz4nmr9bMshabwApBKgWrP//4z3/98z+/j/8VPDMXSyeULM2/
/smvvxflBPAtbF/98l93Rcb///w7//tnXv6Nf61v//vujx9F/cfF7endu39y+1xcPmbPzes/tLyi
//3XeQX/foXrx/bxxS8IJIva6dg919PNc9Ol7c9XwntZ/uT/62/+8fzzX7mbyue//nx8yiLmCg3W
hu/tn//+rbOnv/4UltDez9v1991arvDv317ewl9/3hY8xn/8d8dffUyjxzf+7vNj0/71p+VY/8CN
oSXAZKEsUzt//jE8//wd2/uH9jTjP226thIOv5MXdRv+9adhu//QeL8tD8KU9sTP19IsV+T3hPcP
09XgN/nfbdfSrvjz/9yHF5/p//2M/8i77LoA39789Sdvqvz7k1/epsdZxwWwIhSHbMflyV1+//vj
DXxI/rD1H7GKyFk0EP03AdynLDL22ZxwIKQns0bGglp59Lx1gw759Jfb9e8X8uuFnTevrHjnklvg
Ce/Vlcs2jr3ZHs3rMunWIHTQs1Vq3AL/JldTwzAijVYiTPQfi+y2Q9izcb2E8VesEKD4bbptUW1G
JCVM4WoCe3M5JN3dxJF7VZmEV4OrZtQ2n3lEwoDgMPqV3ZlfBqdxdqD/MPtb/bBSRUa6QX1qj9Fw
JPdixcq2NUK7A3Vp7IY4pODPIbRHIiFeoog34WQ+02DZuSARUEMSadRCZZ2Le/Y0TmagenCT0MF/
/16p3z4kpVxHKoumgak4erz8kErqT3IrvPlaKmJucnSHhh+wbZAsbVSk7VkY0HbvX1K+cUllWoKD
jlyev1eXzIBL5VhVzGuvFeznRn2wR9/d6BmRim7Dcfv+5WzzjetpyxGSE6dle+byen55Dk23n2zT
TAjpEFO6aVLC4wSMlyjb6amka84spNBarFuFqKGu9UEH1UMd92TZDcO6T31v5VQ0Adi3UKYoMpYY
fhokQKY2zfz3X6xlvfVixfJpuJbJC3Zfvlg56zYOmoovjRofkl7TV4CjNXvq1OM8tZHDoeUoA5JL
jmsCqicnkh+8hOX2v/zaKsxQrBBc3LOEt7zCX25XJsx4ZsMwMV7UFE3TJ8N9ip1Hs8DK5tSGA2vC
+Iyze/7gutbvF/ZYMqTigTQFdJvlUf3lwp6D3bVltbv2PZtETGL4BCL4nfSnvSzgYmjf2Sb0n+hk
hFtmvlRYyCgD7PvbdK7hR8FEH4CjrCyjVkBFCJgd2C+novnoFlm/P1Lez/+Trqmkab1+qVPal8Oc
My1PDHLFjdq8EuNwlQT7rFSfxrj/1kgEhX4CT6tSzvr9Z+T31Q11jedK+r4O39jXj4hbEC9sdota
oxqGFaXjt6w2FJocZ2XatPqF+KGck/evuTx2Lx+K5Zra1KZtW7a07JefTTRqqeiBuNctleyqxiBD
ADKKZu1E0weX+n1Fwo9FZItmPbLN374B2sTr5M5zeIyncjrtVVOt6wxRfERvS0IeH4T/wRV/e3PC
NIUlWSNMV9mWfLVABEBtwfP28bFEhUixSoOrWMKqlY/i5P37+NszzqU84SpHWqZ0lRAv76OZRrin
6ik+Yp8qMViKYHjOkGnMGdWWJ2F0DeTIeeru/ctabPgvP7/lug5bOwWDpW3z9bJCd9SphY5hoJGX
N7ZnnLnHk7iAYdV5uLD8KfM2hgQARgIETU2omSqi7xoKACLBjd2UT++/otebAC9GM3M3Gdc4ykVp
+PJGTJ0hG1yE0THrRLVCdwEPe2SsGrrgK+ulxfL+9ezXC+vfF3QcKh/mVhzfXl6woikjM6mjI6Ny
emoWUh+lv+eZxIqZqHgNsRUhzNB+qext2+0V4CSnCe5I4UGSP5GFR6VB7zE5T3BYbjI3Q+EkbWIq
iOGtw2lev/963ddLjOea6DhtRPoYOYWkFHuxGlaJ57tmK6IjD/3RZb9qZ3hNlFTTxsDIGUY9QXqt
nE+MkKETX9xr2Rv0Uz37tk7gmdNgpEc86DO3IscDSDyuoxJnp5CcjkdpbMOGByCqn3O7CdGIIwYB
4r+NM29YzTGzOcwt8DXB/DpBeBi7BGEorDSQfilaq/AswWlIy4KOc49CAOEe51cGmCFnhdz+Cu0a
ukrh9ZuilRzeNHDi2TpOFkY1VcRPFt1K1sbmg0/55zr0yzrlSewpphSe8kzNMiJe7SEjfUUvy3yw
qnn7eejFZZjyaWG4zk5z/LDtCHkV0xuU2mYG/gqmCVg3pOXE/OCVvFrFPM9iHaHyZEFxXEdbr9aU
Lm5bjKvJeITABaGH2GKBPSboe1RrgGVA/FH4c6R6caL6teh99YVaLqgcUjr4TmnFEePVBT3YGIMR
dKRqxfKTGs0vac0JME+qB7TU9Qfv7vUG+PfVqOw12yCnBefVftAl7E/CGJojOaHoD1sU8iRL4T6h
hV0bCOfaDvwXgV1At4fTobI/qCHffAEuWk7Xk7a0zZ9F3y/FQlO7YnZC+tTM6MVZD3KS/hMtuolL
I6NiKtCtxAAHKzTLz0LPZ+/f7Tc+Xp6un/WKoHh8vZ4mauJLWFstRhSwj9AC0HYRHKTtpUYav/aT
uX3/gm99vJLlWwjXFZSGy8byy/sdE0m6cOW1x6jrD4LHH+sSXZEUamJeY715/2qvtik+Xm4pFRjG
W/tnGfjyarU11cAOx/HoovHduLKo15bJTMJ3MbfTeXMXUVDgXjUZXpT3L/3bV3i5NhUoe5TikMpe
+fLaihZQmgbhCBsdmWsvkPQMVk2adafPSfCIVmX2o6bxGAx+x3QUml9ezVitksP7L+T3j9g2PZvP
WHA7FYftl69jGiGDa7TGR06/awC/OTpD9KhD15Kkmjvnhc4+eKh+bnq/rl68dWs5mHuIh1wHlvnL
SwbDgOYSneARrrUA12g+tY57nxUFd9v6NmKZCj23XkuHw2pkZjTgUsapMrfWlbMkhoDYHUK5jkbm
eVYlSUyfos8rRMYNS5CAwuCD1LSyU0pX44OP7Y27ZeHtd0zToUzRrz81NFJh35i0WKooYvOpyy81
8VzlwMTpvCna5oMH9FXJtjygFkXD8qxwn9jQX94pe+wTpw2H6QiUFE1aBilDmfJHKCjg3n8MXlXb
f1/JsahWNCUb7ZSXV+L00QUwfqfjqKGDGL713FaboiGRWSBbcKkOLOgt71/zrZspLeVSqgvKgNfP
gZM0RGhIi5vZAoOkkxot7yvIzC0+qETWH1X39ltvUtoU+BYHMNd+XWywmtuhyiV0QlBOJBXKH+T0
EN9LAnpLU3A0OGqmvn/Vk6oXWCTOizD/FOYwmNOk9QDR4CSNM4w4SUJK0LIkolGOV1Nkn48Mye1+
/hHVCPwqNC1GfManBzeSBgCHfxrvTGHev39vvh3hsEIvj8dvHYa2HKWndDwfHV80J1hZnkD/kWze
M4obiotubO6Qu+T/P1fl2Mzy7FrL1vDySfH9yciK3KfLOE6nEwsXO329b5yFoDVsBemrNYzBDy76
xkbIiUVLzhMsVJzMXn0TMvLLm9po5mNVw4Ixq540oFlt8xSheTzeDNwmdMPcht42MZePyQcv4K17
zWrtWR7bIGeoV8u1C1ajRSgwHe2eHR9Y65pIzq8x6U0npALemaUxo9W8fv8DfvNda+VQ7UlObSwA
L+91jo5GleM8H/M8PK0AHVuO97my9A1EwXUU6V0SCygf0N/BEA0fVD9vLD5kV9mcTrnhvIJXy3Sq
7FErVLJHxvThKhaiXbtSalg4fBc+eKNv7MRsxdANOba5pDa+utZcgdXWbWQeaVp/dWYTcIb4juEn
3KSmeW/j4V+VHcl+xEvczsIEWoK+xwiOlk1voKftdxIvj37/c/4pqPwLgnX64oM78tarpNFL59hV
y7Hu1ccRD1IQCeRMxwn12EoGIH47C3FAXcH5HzNMhOR5LE0cx/fM0w9u0fKPv9o12QloGTi8Hb52
9stnYQK0hIy6nI98yaFLufQwgwARIhKjOLJJAGVOGscYI+YAda2ZGXg+0m8fvIhXx7Vlm7C5uPI4
fiyds1cvInOrosiYdB7x/pCh6gerFhXeSejfNoqBLE0k56QwjXWTQlfxVbZ5//pvfAuXbruWQguq
lten28yvbMP33flYDPIso/3lx6B5e/9AAV1Qmg73NQLmD/b8tz71pcNva9wh9JBfffUjy+yhu/jz
0Z1RUgU46FGsw/7qv6UdUWcxuZ4Iek+Txoo++lo4b3zmmu1YCZcS7bcdUgepdu2ZS9vLNBqImiCh
JOKMGaaQq3nQqtY/JLK7Ncx2P5JaG0UbXXDmrwrnPCHQ8IMX9Mb9F6z51IsUi4543c6AFT50VcbX
1HEQ8HtJSyc5tyRjuPomEQNLsNteoxL89P7H7r6xFAmOQBz3hLOUCq9X/zpSvgf9iGNQZq/T3kAO
z1hiRSMpAkO7ypFBEUHfwONpM5Q+tPYNVT61Eu1ly5kpKlH/VMJJdtX2TPhRdUHPYVgx8P2GFQBf
ERvW4vFEOzo0J80UXGc4NU4S37qkO3YW4fQukjJFL0ZZqeRUIuoGm1bMZrY2jWKxtUxYAQ13TxDc
GaOUeMdbISLIiBTewmBdNm61KUWF+9kP4Ywj7sSdmTPOL4O1xpBndxCjxl6A8zIr3GFdelXO/Tkh
GtHZ+zfT/v2MxWboaE+5jCWWc8/LhYREmRooeeMeZWxH+zwmxcJ3gu1cKIgWYjEQFfmFz3aH2dEk
xWkw7rQ9frbcr9GU4MtaivbMgdo3g4dDD/Qwt3VyMUlkGCQzIq5IIrg5JizfyjlN0yZeK90ib7bu
338jfz9uL5dEHgmXVq2ka2szB3v5Tjw3sSqSWuIbo3FR009ewShr+KqTEC0SOtUz0svBVBVYlwan
M5cQE/N8NgFCKw+wf6wGY50rIl56XXirwpjbo8LG3KVkJvebYY7VfT3iMwBD6J0NWaDvEB2tgP5v
p1A2NyXswOtSgbvx5Tcm7Vi2gk6dDxQfqPjKnRj9L+EwO3d4ETwvz1ezpPm3KkLgZ6oX4As4RGBs
pvSMWnRhuWeEK04eETKtvltet4kaaviiGpPwgXy6ikZbHmUJ5Qk5bH5GzJ8ibOa6tjOPrCF/m6nc
uEDw9iP0iArwMZFtoySJL/GpViduFX0iNk9dQ/6760w4RbM9E143j2ual0zr1bWiCmGaXhD0YcoL
x5DtPuoBgXFIpt3RJ58KzgD055p901SCzz68t3rh7bpaLAPG1D2fdfopjxvN0SiGdsRA8eAsP0hU
WedjC4d/rA48RSeWXRjXAiPYHb5yBv6bSXrZWUlEAiAPUgjK+aLI4R3U8yCJATJOkxYfTUyo3dop
ugjCG9g/aCiTXaSHiG1xpSvI7XYETbHpaGF2ffRcmwbyh1zhmR1rHLp23ZxPcpcsthiII91FiLg7
o+o7m83ROLdytJf2bGUkBvT30WzZ+16Z93Pt4dU1xsfBaI7Y9OvPJhHIpdvfj1kxkn91nrt2dJY7
yfPPvxzEZAIlrqbBm6vs3vWu3DIGFdi1+6Lx6DHq9HzsBLQKAiq2ftLkjFiDadVLAr7bBuxAsZCS
JIvHOkEOiJJtNPck2P4gZX3eWlGITZPc5CuSjDkxlz0+DzOTkMEQIBXoease40BHNaB8cTnVhHTI
oQao2BMLZKsqPaK+xNE5YJKchuIzyTIw/knGsftKXARxAx97REhBcN0uZ44MmcvT18LKrF0fo2Jx
EenCZMlIjDxpA62ulmV7D05lZ6Ayt6akuhxzyOdDPbno7Jtu1YmEcsATttqqzrtNCEshkhKqUIJo
/8LI7PiCpA2iKNUkQBJpjJd0sRexewwOZVhyGacSKMvAOBN12q6Il9PwEKitQB2znebsuAyhqq4Q
R+nGaLkhhq0H14kuYud0mBh4ULLjfCsBVPg95BY/ZgagLeM8M6dVZxfRBX1ONMhwFve1k+9cTBIl
UoNzRXb7YuG6DZOBhI26OVppZ68IyUFn1AQjJpj20aXXccgytHHEYO0tGai9W9fhNgJav3KDdrgG
rn7IPLxehnY91EthdCDY70Y2IylhjXUwgqq4JRc2qsbsfLyMR+iRZQZBpcoK9NIpKe+m2MvKnr6G
d0U9P3VtnR2ieRquo8l5CrwKwko8TOco4TVsBplvOB7GF1SGAxLY+aZ3ovwi8Zzs7x9ou1iaQnGa
lIOzJxrQGWm0nRADv0XqXe7IrtT7RNjgBnpF3MbMA9P1QbPLGPhZ1RAcgjYw1jFziFViqGQ3+v5t
6eL0kHjeoKmkt+NUVxdIXC9ChrgXkZUeR3oMQPKy6TzsvkwBFd5JZ7e7oo6uJ+nPVxN93wtlTP0q
49v1KMf8ys3K6D5zPtgCGTL/VtQxjtFUVaYrPBoQ5lLp/NJo5NBFBmk2preDkvPGjc4d+vWQfcL0
tA3tJ9OfvueeRapEA/SzliGMCxeU6pIP2w3npMkCV5qh7lAZXjRt3xHRpDa6L+FZCOKGG9u+qCy8
xnUwoHmIlm3C36SooLA9Wg+kmJebVqp1MktkGtpqCan0h33QTOUuc4BnGbLa//yhFYXlRq5C2Zd7
o5qqfWv3+dnCEpsSVR1YCD6RrJCdJjViRm3W3Z7dHHn4PC0iUXONCLHYdcARYBJBnF9+5LT49slP
NDzWFk5TCKZWbmlU+yIIb/KkQ2cY6XqF2uBghmRokKA57Cofb6TbYD+n5b+mhwdnIvNr7DGEPeEi
BPQRw8NrGhf+w5hn60YE48p+Lv3gyi9da9fNhAnSXHGX6rWSn1sfARsBaGIfLT/wYqbITlcdVqVV
kF0LFKDYeId+HfhJcdD+NhgCuQeZRqehJJ4CBEy5NazsorbJHBls89iLpJrJVQG3nxkGEL9w+U8f
9Km5mcfqOKYAb0iGKPY/f4O5IFtv7qKEMdd9zC7nET885ehdkLI0mCn4EYYSh9vP/8zqkhxOE4hF
k7keQ1vnjvRpyA0DQwngChjdaI4QXIDignszRLBfl4919hs+22HxUeFN3FHNTPhc+02Q+skug8w7
1+aeY9W2TINsN0+VBXOfHy042p1ZtdskTPB0hRYx4hOTvNmM4S4t/+hEUuXf/7xbFwAWDTIUE4Gd
/qSZ+5DYN87Ta9xFDhmOJR2uLho3YuS7nZM5srJHY8mIG5tDBs1+Z8zLLLQDKZZnzT4XKDBh6fLr
X/7TZyC2MjQ1c2AR+VeKtjwYtViTJD3v2PiIWTCbwwhGkadqPCcpLdyN/8PYeS23rW1Z9ItQhRxe
SYBRVLCS7ReUbB8jp42Mr++BzdOXat/Tt/tBKBBEEgnusNaaYxaRGqDfQ2mWxM2poXr65NlvrQO0
z2p0ynDq4XVusm6nxQVDaKGaJ9yZ0ZWG0TEWPPKqXn9eyG149fXHpP0oIugDDSmvLe5m722SffOS
XjnZ/QhkWNMEGkYPSZZqYZbUwIkd8Dn3sb+BONk3T5616BinGTwrLUZQJ0N0WDXo6V0HuGWfrz+U
Cv9vcP/rG11dU21Z2HvFGaaTupjTCXuB6WQzVPQLnGt5rhcLwSvOmZWCNbeWfx1jNTv3SDw2bQhT
qRiX+0nrPIRdRuZX9ErXa1b4L+MP4rZ+Ibcp6snq0+yQMs9DLuUVQddSja9ChkBQBdAhyv0GNdGp
Wz/T20JfPyogme6+WNzdonTKAWIc1oeg/qjb7o59zH/DbLK0CVuq1nLRZvW3UZmJP2qYESqwAQYv
f9BL81sWuhPlYssTE4kZTG8fkNNvd4YF8TuiRn/Ff1srOr9Z7Sjw1kWgJFcdSUafVo8A+VquyUUs
2e7/YfW2//+56/X81E8jMFgvhRHsf6/+P4/947b/+aiiWWn/jH/KkzKtGqw//8XrYXLrp89A3tJt
8W/n/nP/T4deLyOv+B9OIN+KGoc7cle+/X/697tiUvaktgLN7jCfoCS2ZJzyr9WESf/fW+VbcpGv
NiLXPecK7J9cjeSe8t6vO5XOsJAo+J/nu576eoPyAHmu/Lbv9dh/XWCS35zc6XqB/3DCT7d93fd2
n9ej5M3Ka3/aVb51u+qnW/n0v/95PiOvbHG+HfrpfNrtI7m9f/tYPu356aSf/jd509ebvJ3pn4+S
5/8Pu97+K7XT8IfB3xOr6KU+dLHTnGAQ2OrXRE8FEGkr72p8S9ksF/VcR/qzbS7gvNwKXH818Iyv
C71tFVhff6zmZlrgLrKa1iRRg7GMdLy5rsqtaojrLgkIOthPW6+H/XmyT5f45x3kAdeLrVfU5bml
Y44oHC7+aVXuKi8r1+Tin0/6b1f987/5t8vIk9XyinLff1s147DfOgMgaGkJIxfq6jSjrwv5EtYP
ImO6iv82nbm99en9QfrKyEOLLPw2DgiMpDuP7jD2Mwa6TUxbDTW4vpa+PetG+bIr2q46XM18/rXx
enRPVT5SSc5xO/B2SjII2gLs6395mywLb3+6jX9dthtW5TSOWcKfvZxo2c09pBtW15FPBiTSHOTT
DvItaT8S6k44b6VvyPUouSsRo2JrUF7rq9q7/AYYnTnAY9cnwU7GX+CgUZDLK8pj5VFy4SmiDnpX
/yWNWFRCA8d2OEvTkeu3Ir+Fzn0PRSiOsQfeeSNWbye5QLhAHzhGC2jeOvd7JxblQSHyy/g6e5B3
Im1m5ELejVyTbwAS36tqru8H2SfJu7mutio06BLy1lZdOyrEYX9bNgnZOpJUzg4mOkppmXSzPfrD
X4nC7S+eC7M+thipwLP9ezHyzZ/MdaiCN96A7gmul/T8sVfDIMdB/E2tk4dJM8Owf3B7uj0Vk0Bl
VxkMkMKUUUWUsbDWp6k2GVXINdNoddp75ZvdMjATa1si1jflS7mAFnJQM7L4fWhsHOAdB+ppm5Nc
0DKI65p8WaYdmDiB7WDe57RVSf/3IjbA1sltmR0m+x7zPQNpzilddzMrLVSDyo3XIQcIWvmzkb+o
6y9sJvq2zQvYRvIrtTW8BDbyi5Wv23gAt6jh3LDAdjo7uvKWNSl1gWtrh7EuI5m1rydPBXN/dkeT
tAoYd/nI3hbyqbu9VI/14gDlWL/e65d6+5LXqrONInTgoBArly2c/tcoJ7Ajn5BK7yC02s2rfF7l
Qp72ai8kV3Hk8FMtRpy1Pji3RSuNvtZtUVHGq3SQKJL0/ZIPknwk5JqbxMPeNt1DTn3zCmzBEEo+
P/P66Mi1DCHn1DGrkU/OzRNKmhXJbWDNImhYtbHpFBX6xLXZkavFGKbHxas28okxa8GYcDQrpI/y
2ZgS5QP+0IxccsTmQD4lskeSa/PirWpm+JVK0+IssS7kmly4ivr3Szs+Z+FgHs0Bbn2lqO8daFgk
VpZLKyvqAcbKiKRqdRS6tqTXVrcqmPMhXny6PQG3n7ux7i1fJnm8E6Gq7Lu197o5tsmXcuGKEHKG
EzaImNZHQ/76r6sjgte9bU84tqzeXpF0b7uuQ7h7pChg2Mlvtpa/91sjYGVlBfAbA1n5q5df1s3c
TL4si348Cv1B/ujlVyq/L7kmtwlUBbU7R4e5nX8npCkCRS/7JZBPqANaP8DQ4oe8pnx0rvdwfUgL
eBMTwKijvNTtHm4tj1v01JxlVuzLZuZ2bbkmt9HiQsS13Ys1wpTHR4tWp69dfnTyuRmH+sAkc+GT
XTuMP3oap20JEhhmusUPigdGPkHX1cYVgvIMQIZrU6Nl2FNfn53Z6VgNm+plblw3kHZF0hhKLqbF
xF2tcQ7IuguApwyN5drVD0oDWu1BsrntL7fLPSghYhgsX/9x2G3vq/nS7bVc+3OjPAWM0nHfjuIg
dyFm3C0BFMTKVzwByV3kbXF9K49mbGIO2CMFoz1n1423W5aHR62NmUGxeivy/6hxw6hbruZhzK/+
euddCzSGpNfoo3WBkJjGmOFUdGjusjaBmrv+NIxup2tRuG/5BeabDjOfk9yH2H9zQHPsy93kptub
cps3gM+OVg9U+a5cpM7af8rV23G3t/8f2ypjnA58XaDqub3bJeVJorU7bupM8R1mw9frXG9cvv1p
9XbN68Z0GQ7zlMz7Tzsi3aYrS3IUnths346Qa7dbhTmEVjNhJPvHG7cj5H3dXt6OldvSwTvYlT3s
+5ERoNwErIHPSStU4xDRjMhtt//1drzdNkmQOla8gdfMaFHueF21AddR/Wnx4GOdlZ4xjhcnuaAs
+u+1f9omrAKqLn6f+kGn15O7zOsRYY7wtfPU/W1TEdVRgGNFuvlfz+mZBDZsQlZ+LU8sd7yuljjc
TRXhkdttXC8+G2Z3YA7KQJHr/r3tf970MnviNA8r0keuylN8ukK2aKVKgB6GKh3e4dPbcvc+Xye4
tMDyDXlP8lq3O0FCj62AZ/UbuS1LTT6VTzcvdy/k1tuR17ta7xQYFzYxphEF3ii6BwI4bimSh4bw
/kO1LuTaSCo8/xo1+Bsk4wBZUmssrOCjhTAcgvqoNNyzVU+AyjHvg3ZZ3jWR6wD4we/0Lu2ivxft
+lJug9Td7g3LfLu9aUcWAY9+DKOnUnTPWulAd9eJISP188QOasLqH4AAfxwsALAwF1qi8h23H+tZ
fzAa4wzVtavuLCX/a8iURdzrSTsfsiaHpJ9hP0TJOqsG41kYNWma+IkW1+YRkzf1pAN5vpOLJq9T
YLnr69Z1T1au2IcRCsXRmsqjgUHO3lkFBR1BRhfpL9AU5LwkQu8R1buPpDe8R7nWkY0bp7q5G43B
fTSN3L4Mo763jPzbWnZ3gfzpvNBYZSDmLeWINtt9oYPHCLY2rF2jZ+7Los7KFlvRcVeFrkaqi1zX
eYq8S0v38eBGtfawOIv2MClA4BIjhAeQmcoJD5DnsbLjl4JQNe40kbeXLyEBGcdpWR2w1nfNpmq/
DA2u3MqcvMhNyQLradTc4k6+bIoZBb19gpyIhRcRyVdlzos9mvjs+tIQfXxIphgxw/ouKE5QU1Pi
beXLkNTyMdVxUp68NxWE+fd55SczsBH4b/X10yK6v2osS787pYpMr9XCszro+QvGVxe5fWjjImj1
xjpSItS8L72Ks8A0XVQF65s5byxg8Ua2A0tufk366Tu8Q/txaDAzokz/LV83Kykl7GXbtvvQaft9
OBlYxc8u0F8GKYfR6x38wdr4Ppt/TV1sH6JiHA4KSfuNhrLHKxBQli7DBMQL5mPimhFmbNFwqZus
uTOrn9SL5xceUIzc6ojqOT2BTe04q8wN5Jupb3WwbyezqdM9jFwIiB7gM+Kq+bEOR2pcyuq7pwCM
tACFRuNwHyX2sm8LIw9WOGWRoEFV7Tj1cTrqg7IZfoYl/md2PL9GITVCPcGv76HIDApG3MfcpFSg
mLT6BCaHwpo4Vk5j45F4WuzmHc/z5d7Ox+bRagE7MgT/y8C5ZDtQaH/Xg4q4T37L37WKHfBdseRn
os7RYdHyZDtb6riv3N55DY1jX8ADyNPqMSEDGeg46PkJ2UMf7fQvlAwlhhLJNouc+FnN7PrVxJ3N
ISLz6LRd/do11TuKtwneYWeTddTFsUzOkwY3NG0fhiNOQGkwJgXa3CjvfRgj5cGdtPZFmRILAQz0
PktYgNYtkTwlFNQC6waANaGmnCZSt7U+AF7r77DZAYSZpyIwwnDYVoLORa9UbWvEo/vaeyNSFsDn
TTrQfiy5T7M3AApnfKFXFtHtujp4FQWvTWFWgQuX9DIgLfaqFNtlStYuVZgEkdmiyYl7dz+pKtIj
Xfez7meIwHBvwAZyCKHDQ4w2xtDEwACJKGBTAdml95410Bh+oTO3MLPi90Ct7aHNBfhx9Zkod78r
lOWOmiwRNKRIYs16V8ZuoBQn2XlLOz89uYbWB1GE+Gd2E4p+9eVlShdQPiGuOqR6tspquDSaZbub
oviVTEC3DyMQCSYsl9ghPbQIilsUhLsxxUQZ/E+zxaTH6V/cASqvMoEpUKzs0aS8xxctCcKoCElg
DULz26jp/extopDRd9MUdm3Px7jk392ZYkb6WUqKZtDTid0+dBPpbcvTn824vKPC+9vST3/hGaSt
RVW+6Ep/Ubwvg0qpQ1Mt0PrFq1moEBW6bPUFmn5SGYuGq/QAbjT1Y+rmeOPMlYljgmvyFb4KEJHb
cBD9oY4wcFwJ5t1cID8dO4TrRtVfokxvfS2FaJ4uTPPSgkYlSYwveQ7LS7XKZpuXI4mSgUyOBRU9
brzZB9aAu3NW+IWZ4xmHUvJhWiuAyOojBl+cw2odkon0GKV8GCBoMZKZOhynqwHRTAKowhmzzSCg
ShmL/qXXjJFx0vAXZT+PQwszUQsNTBkU7zypnX7smWkqou1POiyW1lU+KhvCuakm9yU1FWCpYw2g
PDUALUDIYC7b72LO71QxAe8CKEi5TdUFyYDOyzKS0wJcLNdJSC8puUbnGOsFBTq2/lBqmHdXNO67
poONbxP1N1P1aFNbBOAF11OPyFRrAUk23RPlZ0cLnPfiWlR1VLl6UgTc8b9UTGP4cUxoSyYqWO2a
uXeumg4VX/ElFRhJKWM87wAfBJjMPZOnhBVvNe5O3Dte8aDETY9Y3YwC3Z2eKSpXXyxH8IwhBIlt
mH9RtALRHQrKcm+5UwCpBrUZfvRWmfrKEhiIwP0sxNWMXJi2rcvhLzufc9qLPt+muZMecthGhXCD
Opx+zWX5QubpaQip5dHxiys7UmplOR/UwntjKga3J2zzIK3nX8hLqWwHZ7IhCfl97WNNZ34pchMI
tG69RvhIAp2vnm0j2XYK3CnDpQI+qrQgsXXDj76gx8/xbEirC7UUxYIl0KS/TYNK2G1YBx0i+hHa
TbFTzfyALoRMZfar1pYQjH0bGMv4cwH+QAFwvT7/I+EASAMbW9s7jfNULovHZDxaK0aAlys2OFVr
EOrRqDPUtWHY+LHieXdziN+M0R7VruLjzy8hGKncgtOmDKTpIRNp59TLyfkkzYniOB2QgTIeGGD8
TldHCaUQ4S5VovsIaOkuXomQSm/0u2VAM19GmunD9EsBJUOIaZP6GcSdhrFtYIv+0dQAIDkjP2XE
9v0+c9pkR8VNlVQHJVnarbPEX6dYC2n4gN9Y6CI2YP7iTZzbdH8F7B25MN3u2RlyosSrwRNx/s1k
UgNKgHNb6DqQnwUmC3Xb0N7gdhsYCxg9fCJqHMmRfy1nTGv1SS/9zjOxIoQPnze0k5DxCe709bFs
k9F3eotE8ZjfFzPmSJGbpT4F4A9qoph+Aw/paNrpU9dBbbCodSy7MQqGpJ9Bhji0D+l0WrGCoXeA
xflaLsB14MtASEu3dSEgsKivdanxSJI9tyrfpA/ByEjd0QUMwHw2alvkAR8EMPWsuPTWI+Q7Ecwe
z1Wj2lvFLHHTsabjuAagI7ikl6F2Akd3yUn2s/am0/CSvWu3QiOEMrbac9yMT2qTlyfLcuAPeYLK
Dh3SWR2CnS8gyYfmz6kbv6p53e5RgO4THZzCwOiWZmUBphXucy3/vbgiOwzOck+JF6gtVyl8IapH
K6rUgHCoCuunB8NuV7sG0vI2Ip6v2cphGB3KttU4ORh1GyID/mtqjoaWt0RXLKoMxvkDz4ffHQGc
LZWQPX3FNPsaUhidqnn4/R6OfNW+96hOfBHIWTZwHkJqkC4aHmQk68cDIVysKabhnnLX1R+oaPfT
guHNrJp3RR+4NPR31KsF7TK2x7RLwCtP+U4xE+4hjwtITMSA0zgsoK2rL+DGinjGdyaKPeLH6tbA
QmBrYZZZWEQ2sJ1yvjm9ineRRxdRVahgxIALcwFfMmSGgEOfOGkO2rLIbLARw3UC2mKf9HdKZ2Hk
hnwLPG+t7qvorgASC2tJBG1F8QkcwnyfTdQgCDX96eZdt+MRwx1JMTBn4wGwcjXcq2Cvg9kaLx3h
QaohMxiytYPRKoGckFH9oXGV11wsOSwglMI1EznhDH45Fj/wp3g2aWwBPXPW2KAnEKCknNSkn07u
TW956pjG7LUWzwJ+5ACW5tLbI3l56OHFbl11+Zom8xgsTfNjihd4rVn8puNnsIuwbfGxFMFTxLDm
PU8iFpuN+HDgf26qqf9YjAzYyYQIO1HLhxYjp3JtQBqFAgWqEvCzxnGFYOd28rIvpeJaYBNXIVYN
rgtDpzPVwlGQ8EAsJWjr2v4NnO9cpym1IEAkXWU5pTZkOdMcGeaKjyxbILEzht9CJdSxBG6q5FAe
8zGv9wW1Dz6Kg307cZdLwpintXUCehGRqnLuKFgkNLX0+3mi9D0a8STFimd0YZYvysjEAurVVoyY
cUxDKO6QcaFMwAijfRzj8Rz14JRDc8bDYARvbFnUd6KzvcuqArm2OfRQ0mg0PZ2mGbs8xjY0iBdI
2s+FFb0qEfrlwa5Wa1jxNdO8I25f1o7qVgQfE8P6AqusBSElTrf6l8oV3s5r0yNhUdipeCTQIlsV
38/8JFqmGZVTOFss5QYfThmmDZH+q87mb6EDFNfMYAF3w5u7xkgi2yv3GeBnF89XovbKD6MAHzDG
mG7gdvLFtoZLnmNoEy0USWX22VyN5pniK4x1TKZcqtrH57HUnpMe/qxn4jy7lolzh0Dl+ijdLaGp
bqIWShwTGaoIDYYZbQbkFW0+8VBC234DEaVA5mJ49UPVa5cysr/S2u+Hsm79ocOgQcVDUSwYhjPv
CdNJ9a1lc48BGTC36FeUNXrQZ9FPVwear5v8dDR9wS8NqN6oNN3ZGqp3TdRoRVoB4tAYHhFrwtzk
gYNuf4JNDmluyYsd4NbIF42jB22P6dYK5cxNuupEx3JAeJCA3HRC5UYRGw2CwZzwOa+T4bWwjnNT
juekBGQ/NBZ25OtCNHfYwizbxKog47PnQ2guycMIPBmW2zkcUNKXuo6hHo3dWrhwpOAQl+VqvKRd
cYzMMj0w3nvJDO/stGmJCRsdmTYBdG5T43uvUF49gOWhupQxnSoO/ewAShmSc6s5DAA7mmBvAdeI
Jey0Jf6MuzyA1nJ5XBTmMbVOH1Tiwb1F06Y9zEnz6jLBoC+oNcokU+pY+/77RM5c62mgqqF4aSGp
HuGR0e5a8wdNRfzUaINGydlq1KsDegPxgrGkXl+YY5hHkkr5HoFF+qKqP4ps/LCJC32jav2kmM/e
lNeXRVDwSvkN+GvP9nMBvbfQanM3TDkFdqV67rM22rkqLout2aweyTbjDatTnxvP3ant+IGAfnzW
U6aIplMf65p8aq42YAGyaZd2xFJbAnmHsKDGMTbcHLpLlO/bF/xZNR+Wp4flkRmC51ZV4grpAQSX
uckTyOwL6tED7hw/i2w1e9BFTDqwio4iOs6FfmhE8zomC+Ejpu9pYr1in/djRKCk1lr+HIbOHZbf
1SOO6aoYlteGGm1stJJkHzYtroVu+4YtIh4qtnFUYbLuy3EqcPm2UgDOmDyk1DXDHfnlGil13Ojx
UxDIUJbMrY4wPynCaldqmNoases7mT0fa+yGiAyVGw2Dwk3VM5cq+vCZ6A5kubTtNjXtPfhJmvcy
bu8peVQPUBPbIAzrfTyGq0vHWO97XGRjG22RCPV7J6Yl7EqA3jO1nhp2hkQGqbZLhOiB03SnGeuv
czQtJxVNOcqSApC9oV7cAgPiys1xfkl/pxpURM/CkyStqzuqNH8tqk6t4uoDmAhiZTEWnvBiAUmX
+pbGQ6MWfwt5i58D6schDVsUqzrmjjBNQtwNNpU27ptojPe4apSrYypOxsw4FgeFktMJ6NqWKba6
k/8VRw4mAVF3ohT7axrx4XomOrbcAdmQYiy6bXUVk6gMiujYTmPgeWV8rPYOsFg1sS76kJur92hP
EZnjp4zCH1Z/2Zjw0l7LKXy3RPqh2uovfcLVwWvt7wtFensDSNimUlpt49kLAzjkJ5uVO82w1MJi
2UXoPho4keV1HET9PkmoV+8H760CCEEhIoWP8bqPpwUYdZMKimlMczFiMloYHsjJvg00QYE8f6kq
HF/8In5IyKPqfzI6CpY+FggUjDe3ZNJVR+nBVkAwY9tz0sdOCRZRPjaaDcpBQaUxIC3cMSJ3IIUN
2fmX8h7b6RkiECLD0jyS4WtOfPmMBSGYLV27pe4G3ZUnegqlF7HxWhpGpD/82+GIhMKNq0M3e8yP
DAYFfA8Rlgl+ZSOPSYhFk6qODnFl46MZlt+hHWHhpJQBqig+C8pvqb47OrXGyCwqoQMRtfL1oqyD
Vit/21nVEGrILpTPT+CYFuMUWfpm6dsLuQYzaHEN2DTG8I2gcRMQQdrlGjYfS+o+E108lPNHr2mY
kobVN6USv21V2VlK6tz3BkWSC40y6dCFyfaEG2270mtKHBxto4SRaSk9jCpIx6p5MWGaB8uohdBT
+D9iJCu+WOwfS6FFW6N1cbfLUA25nb7tQEDs+6h/7LzZOiZmxSywxzTP1jo3sNXwyYkibU9ZPQgb
B3OyTiffqsDV8zVsIrb0Y1+LZpwehXdXCPoOiEK4VYf1jgxiG+ghrfQ8R986NcGk26D6v2nzt3Tp
klNWv4fMNC6ph1OINdPPUSCpU8Py3kwVKg30LY7N10X50neQLpS5EljGluyLsNaBOPbIuPUeh5QG
OYlVkLXxL28onI8+nrdOUn6bLfz8TObBdsNkkeqRjqIMKja1qnhilqBRiBmdXNzEd2BmGCNiXuzY
04BzavO6rDJXLZ4BXC0j8skSZySXdidtKnKgBK32XttctIVazBJUbQ5w1WmYhplNOB6WFX2ju2Bk
J6/ggzTuFFOjKkETSEGaFynabUscIYlOfTTMa/pqyfY5NMWTXuBgqOQNpAV46icZA8XjaNpXsZnc
jZZ6ZyvU6pOAxUMmKWLfQhp7Nr0XdzZ5NlysynMl4lF0300lrvYMsJPj2DtHfem6uzb/6jhwBLKe
GLsd9oKxdlHvQsJMTLJx/mhzb943grGLI7wDHmvhrqfTTSYsFecQY+cRjfNStB8TDaA/mPHZpOjA
d/G1OSa/6V4aMp3tGoqGo+HGod/Dji8LzSEiT9+mp7s+ftKB0AIr5MEITfeh0qsParTNOzEp76kn
fnh2aOyLwlntvKDZLw7zfhVhFCPabTwnIhgEzgS2rr+ptfK9XR00EUbxPXgHhK/m1suMJ2+pA4HE
wxyMyvco05liY9wlSf1Lsa1DSITMxoFr42gCryLCH0savjtEPlavkpBSDr+N7XdKaHG1S6h8By17
6Gz1N+o61I5Z9dZnfGIVZbpj/ixgvlG2rKCqMqoagYLYMr5AReLPS000/m9YhAlJGH44pc6O9rvR
EnMbGbOGy7gXb2C9BvAgEV1pIKEQm5FFycQ+zro7F8TRHFIDg5bPTzPsIfKBIWKYEMOICZf5cV/h
xlpPZqDG3UuclffYeK+j1gpoC87xjW5Dlg9/Ozjd/8QIJMxO+TLG90R8IS/yKWyTTMOpqofP3kdl
UMP863Tj1PLr2qhjA9Nc7V7aufC2hBf2EdRsyiDOlo4kytUnPnc3v5CVC9f/IKbtXNDRieKx7waF
EOe4LwaX79PJLtHUV36VG+qur8dmk45xH4TE8oWimGhYKkKBjutL4SXWV1j0jtjMDJCG3abAlIGp
dLN2pgyGIlLnM4RnkLzNSJE0BBtEwCS4Qg1NTOscXS18xjQaMz4CUm7J+CLpDRLXw8pgjvXqUE/x
zqYEfq+V8UGAzIPa21IgPasMcAQ1E8L86WRKUKXYA6TCig+qMWMgVaGC55HfhiJ/I6Ez+yLDimCI
RwwOl+jZdYi2TXp6j6/g86QT5J2xofEx/UJwP1HUSSiX4SwZZdvqDlOCkVHG1Ajx3XesxHwraQhJ
F9G76IE7JwJblHxBQt85SIiWZ6vLvCCLEImCgPquLPQ5+NRrNabCIR+ArdEKNBC65/NUGQycVz0J
ypC90JbfStzFDLCNjory6S9mgS5fhS0eSnLhe6K67l7HRT3pHOZLaC7aolUCfUBd69UNaW5XPSDc
ALlVu8UuCYeOMp94NwDwP3iaX3eUXS7IgLdWDEXa0IhaadY0Hdw+HzdlPYVMUuOLEPqzppjFr7lp
z4vx5pAG+RCR+lCM+MFji3XAP0JFzJP+xIjYPUSTRvKE7KmGactxdqiUz/t42A3ZgK5MRdLu9DyF
zs/JjczLoCFstdT8MtNgx23Wb8k+MFlnlLNf9OinUgwRjUx0hvMSPalL+Ev089faHax7mPw7LTJc
wGN69mzZuF6EYjcq6fCdnrZcK3KrFafxe9SEHUx4mW2n1izAbtAK9MbOImr03jt4JlDUG4wUMiGd
m3YdzmeniT7Hn6wvXc5tUaMHlNkhUBFH2g/dqos9/tyRxzMyeRhnu6tFdzGH2b6xcgyQbJUaq05/
taPxe7+QookL54cbGwQzkjVJ0EHTEzmqiaJKn7yfXl3XO8jIkFtmZuTkQggHrCkLU53dgxeiCo9z
eOsakqdCIWwVdctF9jGtk6JTSWl0XBLeZIvW4pW0f+7Dd13Rs5c6VSjhaONHp7SsL9nHTLhvizX7
iN+dFvtlgvKGgMhMbLDXN/i6mfv4w1KqM/I5Y89vpAlCe1R2NM6Ct913hnTr1BJUAIo/RhypQPU8
vNK20e+a9nBBfp141VuFBPsb/+ZDq4RfCCnjAj+FbdD03SHJh2mfNOVdlmruBm3EtJtn7atJWPFU
5N9xFQl9V7jutm9j4VdkyFxnImxIA616OJULVYdJZ87NvnCr13Qci4M7RDaCSjW75JP60u3wihjO
NflOImzLjoSSuyNA9k11EhNVSr1nLDSe6sb9osehd+6i4Wmk/ugs2hz2A6pCP3QoVyRrGO3HZnX2
YiSCjYGWXfCqJbC94NgXddqbyIpfrqm/mpkznRgMBGlRtME8T7jT6rQJgvb3EMMgCXCv6QOtaZ1g
IJG9IbzUgcZfOT2DN5+IgYg8QY3bO9kjg5bvut4Ehq4u95GzOpeDnORTnc9ZN+Cq2XoLFi+Wvk0X
D8doEIYnr7A2GQknRspxs511XDmNhM5cb35BIwzfukk9L5H7saiWOGe6Dakd/SaOclowoNp7GvFy
6xekYU3tPg9l17zlfV/slPFZKLV4cYrut4Ph9sVe2fCknZ6jJjdxOEXW1WRTuM0RrlzMWsG0acj6
TW+6453rUpm6FN73suyy41jCB3cK/SGiwrC0+XGFo26sAYZHFcQO8Nbs0qmlelrmiGGuGzUB5gAE
JbSyDUaQdiQWElxqNexoQ8hAXuOFp6FICCCGDoYnw9gcSvx3ey1B4pMhJqu6Hn9yY9kV1DDtVOoR
cP6OiZPhRLV496JSvZPTauR3MCcy4zk8zY42+pWFrREYnATfHEu76AteqGV3Z6ijSx9ULX7TYNhE
EhoHnke9F/XFSXO/yhqDL36Mj0uUEK5TRmKwZfpm5TN5+ckjA9zzlavxl7jEHwefIkItw2pPQTgI
v3Nu/dATmcxSrPWo2zC2YUh2r+nDcdfq5nxXmLWPBWxygUDfbb0UWWKX4XdZDPMJqwjntEz9k1qo
RImJJTHGzh/Llf+O7aqgqn5CqGzbzZFcJBZxjwuORn6mgKYscITq9Km9C43iUVQRz+aBrEp5cWtc
VBskaswW0WT2YD0uk5oFosl8flHpgdL8u3wa0OLOlUN4xu+mnC6sNxn1rjmMWp8vDBk3RjOMj7Oh
vmXu3MMTMIeNqff8Xte5bBa21LC0aksiQ7lTcoZfHWfH1Xkd75qeuDimoWyK1rnMPaFv/hGAKWVv
+3EY7RNqjaARWLtRz5SdUxrlUW+Sp3SxqvvIrOIDAKffea8oxy4uHrJuKR5isyoeSAuAvGxBqwrL
/VmpufOlWRemNgXCzdNT+44boCq+wtTHQjYmeL9Wq4QjCb5c1A8N8VSGwl1ISrHcJRWBzbrL0Y/H
BJ/TIVvJarRtdOAaJrg0OBRSuJsujr8sCKyZC5IG6kX02JnrZKPy7gDA0ucv8y4DYBDUlLo8OSGx
kbGwH7AbJEuQPGiKS0tRDGgcCySa8F3aY6wMh3GxcKILmT1leVUHydjjvte74WGp2g3Yj7vFtLUz
gvgHfHaxKUsJszd9q5+A0HzV+pipXYaZRBzq47Ylg9LUXfQ8kbej186wNxt/UB/k8hu03ktwoEE5
uT8RRr82BhYx+SyGMwP6HyYJoS+xk3d3sU5sJU+YzXSL+U7tMHVBWfGUmnmya/p+OrVd4myFXtxR
pkMqsmHGLazwg97isRzgbyqh85tKqGSvGzHRgRohatkgrQNOOYnoOcuqMPgv9s5suW1lS9NPhBMJ
IJEAbkkCHEWKlCzJukFoMuZ5xtPXR++qrtPd0dHR932j8Ka9bYkEkGv9o13l7Ybs39pzu56B2LVo
O6ckiaUbeHEq9X0ZtPxkev0AUg8QqSXzgS6+i2Hw8pyl82bJO/egs105n2JRMyre5TJJDbLCqt7L
mLBPrH/N1aKSMKIMIpCt82Kb9nPghNNBC3OEB4Lnny4TWpQsYh0IjX9G5pCdC8C2Q9OBZrM0gKZp
tr1xuvmcTbnBSU6F5azhwXeX91bFwdbqTXKEB8pRhwg1RhiizWuEWjkBwpBult2KGvQGWd74GMsU
A5pG4IRrtB5HPhIulGj0plGnYbvnjEyHh5K2StSw4RoZCKOXGwYHSycgoaXczh7ynXTCn1kz7VVC
4MxhoJ+YiAtuR2PYZS08WjcUUFbo2NP23ldLrs75Y0za+EQtAAWSNUQ4A/s7RL+xDjLn28lY40j2
Cvck7N/smXr7MgFiCNJ63TnuV9sAviQcfsx5jAk2LR0bh9q3FTB4yPN4+ImJXd5WyG1oMhuPJa3m
ZaZ/NwMxSOkYE6FRq28phk28DOOJFl9f4e45xv1o+FVwl3hiiyeMDo9Opjm2N+YU5LpEC2zDSbsW
IU0fU5X+5E69HzBxAvypzEemEHJcxpd+7P50adMi24/eu3KsNiTQuJsaXVSoD+HKMGi6HKvhUTYk
HYz3rMm8sE4zIRurZh6vJMtR29Ix9VOxg8ARWBnPRhVtgzbsN9Hd7U2vTbo4C2HASYf4URxTyRan
x90za8YraE3iR5qM/ISklCizwN3d9GtG5qE6jCizHv2EJfLuFjBwW5Z061JLhle+w8JlVuoXAbLd
zuJj2xiS70ABKpBI71w1XSDpywLsCYTXDz2+hznxRF5QtrLYrKB5x06nWX7Kc3cl4074AYlEFIUW
vhbKPSLM6BQU7ntZTONOW8qjgwX8rNX0WRlOC+oYUYeCjmWhqRwzhhizTwZBx1sqXd8xhrOV5tUJ
A8PGyaX2XCr7O0cmFvXWV6W9wgpWm7piRtdEYG+XgMqYLqBstgA7N2nComL9HlLXQGAbVfZNdkt6
0OcRIWlMPKVql60Iwd1r18adC+22s+ra8OUdOzTvxaGavOcdp/VRG9jGabO+1n1ydocl2yflSxeo
YafE/Fjn1XgcOOVJaggdj56F0l+c/oad+tmhy9vra9f0dbQRTh92xyHywwr1gkNLbyy+exK/vDDO
+EYHje6vQBzJU9p0dMnv4xFqmvJB6qFSvpWSns3InPZZIbeLky5ehzWDamc+D9mLg3QDOolwzmDL
r3Z2aiCGZAZIqEs6pyFAop1O6iAIPgqdd0T42ZbkpXYz1WsKgaTXxHmM8Nh9dQNG5SmOdI/C1+de
e9cEdaoYzvVVEGXxMZ5dsHSz9kn82vJkYfAHxDVaRaB+t07MOMIjDT/t6I/MTyTooyxa96q411BZ
PpnroMh0Za7LyuBim8BB+t5TOFb2QR3lmymcB+qnLkFZlA93NQJFkGRgUk41QLOYyVdslPLYxWRE
s4hBv0cTYVBF4S8x8VH0b50x1a4T91LmS7x3FnNfFBaDinLzo/tUNcWRJEGs7UOJqoff8haq6UyW
SXN6kOOQeyp1103Z71KhD15GX8MsqVhu6WlARce6omWnhiShbBBbUcTvqgWCEkGXrksrAMPuWRND
TD7HIuCSbnKdBst0r6vx/qF9cZG227ir3XUewNPOocGK0qVnUAkYhn4/BM54TDJWtkCUcouGg602
Etmx+0323LRzm+mzWFyBTD87hEMU+QD80BCdxseQFgsty9bORYPTU916S43Ur4UIHwIjvuDxpyM7
02GdpbbO26o/UhFL5EgjWjh7XfnpDFLU2Vr5BJK8ErT+2YQ4YCUj3liMlHSg9uzhMAPtppL8Ubgx
vv+K3BPQkhrBmo+PaPCR0pyavHtVCj89rWLDvoq3WmtygApDevFEenhTpcALKvWzSLZbFdCeDX3P
2iyam0EMiCic5ZTks7Gy8vjDaogaytLnPEwskmlp70LbAaswvmUci+GI6Ngd/HGkqNgxIbTBy0gT
UxFHf31K02hZq1m/N1KJW6jPeJHuMGYBmSAaSEgBjOgZ2T0tqROJNxj9bjEDbtuZnauwJYw4ad97
EzskJcH7Al4EqQNA491W1In1XxiXipuZbmbdz+9SiGEa9yoJ2FcT3hRhhwC53XqyweoNN3SpWNuO
Vk2o3Ki/T+H4a56Wh5DW8HXZNXd7r7otqCb9VEzI/xYqs7PlFXzgzpd4E8XLNHYVfp4Z2hrW/Scb
6quY5k/VGPSHj6MA1dVf9XHUN0vYmTRXyM+pqnalZu4znhmbQali3WZ0addpsXGraN4Y2bnsrMiP
8uDZoPxupYeluWbOQ6HfT48yDMZ9GXLqiJmIRU45UuszOps0DjaKeJyt+sM3S+Z4ki2bqRiLHTPF
e7jkhjek8R5ND4Ji0waALOh7FpLMlXIZkbFHFRJBlhjNjB6xMXE/q69MH5NDOrmuNxnTAcXUcxgL
5est8TxIvdZTyr04m+475NlIoIc6x6FoODbcs16TXzJlwYtOscceSpr3DxWXu8h5H/NJrNoGnsym
BGtjl1bvDVX6rhUlmo8mlr6Oh81ueWAgdYlm3jqdMEgE9joxMwhhqIOjb6+HVc/uDz07Pbeo42rn
mo8C0VrRFoDqwKeBoC4kDdgDQp6uo1OfTPoHD31vxStCvvPDIJOPkGPyqM2eHLXwAXQm7F9LrXib
nSjdLlZzreP8TACavopy5qmpzXliGMXvMv5dNrAbTtSJHUqe2l20k0N33ErK4qMgmsZ3M5R99Lez
Isc9hdjNn7ty3qqol+vTn97JSd8IZzzqJSL1RHcJOpPVRV+qP4GmT+TwgLh3EwJW7U9EnxnxF8lD
FRXfBhQ0KrVtXyGYK2YQ2ns021zAH/fmsq6cXt/W966pQStv5KM0Wnzoy1K9GqXxI/Sv1Nb3hB1Z
lxiWE76SYja7fyLON3lEXZGstbb4RK9b7iCTs20o0CUnEVWtc9OcnAZOLnWTc9eRyDGNwwEIhBZg
1ybvphy6ByaSJ1NUwz6YO/BIwHLNLPetY9HQRrT8ui70eBclM1X1pfywgC6BS2dtPyVafnGMT2cI
6mvg1L1nh1j0QxsdXpWOMxlh6WYh5+M6B5T8Oea4PBgu7ZAWXbN7Ntpd0cyvNaDiKu6DbTorMvzE
WWvt7Fhgt1u1saAM6JQkib7tNcDSPqqAHj6KLLp2LSvnUM5iT54xYwx5LktEnm+bqdKzasHwv6gf
e0l5Y8m2XxGGcOMCMg9Rkb5IlNrZAhnYo833Riu4LCYxrI0qw7VoKfHLMQKtYb5hJCF81oSBH4MS
SV0VPYpIUhAPxc/++I/ybAm0Dtia3D6jswC4B3Q6onyzIrafpe3m/fhmjLm5KauMDaxFgT9VBFG1
NFd1PWx53hlPZT3H19n6iYzo1lQLDzmdv2pJwYsCuhUJ/2v3S42is3VFuRF2jwUuexLCMv1knnc2
W+OO5YfYc1wYU16obdW5V23Qhe/Mfuso88SSxnRPgZ87CHtn5uxdpk4cYhEAi2iulNsafzN5g5/C
FpnfUzHE/7v8Gmpi6ZoeDSnPclB7s6ch0tW3+ShRDcSBfhxBymK9l4+kXvmc1mtC1woM0e7vxG2t
bTNQaVwX2XnWHLWq5lYeDXf4IwZnWRtziS4ijvmwxzY+JkND44VqIZDB84mcOkxYe8sAji8do4cB
VFv2Y4IGDFnjANfZpHPp1XJrdfnPqJzKTyRAgKEHy2bJ6PHGfBIeIt2ANY6jB7yKtLYnLN6TRsBu
aU+PtqVrq5YDG4BZexoSzbnwYa3S4e7ESQCnLdklW30+6wTbb5h5RZSqHUMxezTSWqvq2JhIJ6J9
9+T27JTTfUrL3ey88DRYNWzKW0HHYYTcvs+esE5VWych/M+w2QiCgXekyMs3gmGpf9Z6qOeYcMbn
HNOVTz5V743FS28xUhPigFImyy6yoqLXMJmSZwR+TioQwvZL8ih4KTUL/VRastwlXVLT4DiW/HD8
+Ra04Qagg1i9uOWxCh8cOekvbpzSvGjGtzipaRKv1FFDYAAkmpf3R+rsl3dbmtYp9BMyn/yJlT0v
dP0aSsd5GDT+7JCG+XuqQl+a5i9ErO2ja3XZw4B6YB1AonzwvHhoUyjKNpwjbwy7fEueIHhUC61c
Dc5qrLNmNfNM/wKW4xeu/jNGw1ebadGrFiJiKZF4X6xJdbssbZZ9gp3sbMDxeV2YLg9dmr1FNt3O
DeP1s41OejPkLBFkT2NgSlrguKlsuTAijlCy07ZqzuNTFiuK6FVzLrIcGDu0utsUEQHYsA9899NL
3S/xV6xbjOWNiB+HQeRba5aHEWOsF9qq+10Z6jlwm+pWWaZ+DkyAvrZZyt/JgYDnbBPXCUHsg2u8
Gm59stCb3fDg1H5aDKDxwbLKzJoelzG9FO7SPNKqvaMgwf0l5K6IkFynIEoZLv/n7OqMnfE4kN7a
0qF9DeGdtsjkM3Cw8hdMcHoK9T6/WRGBWBZlOZ459p5blFNAl2wBMMzmAcJ5Dz/U1JbWzG+3WXQc
lKg5zKQmBZaHyqEctMcE+HAnui7cZ313bTrru2ir5BDVBkBH7ko0BLHfzmm8HWw17do4OFT5eO6T
5H7Pq9Fz7pyM4seqsmY7WUbtA6eU6w5l7KHLSZQfshr7ZwNjAhnZbfq4BOO3m3ifi0cqOh9zJltO
kLS7w9l/8E2OXmun39KIXp0pUR5PYscLqbZyckx9VpMlLzAhu6rBsVP0enuTw5vbk7jW41QgYD7Y
zeC7UR3C2jopwHZoAVYrKnHS0tyKXSaL6tm2GRVC5BOVsHD/IPhcmakhfO3e1C5goaYg7by2zvYz
RAaEMBwwAmATQ+vJTrqjKKh+c9mqMiLYiPkGYhcTBfMTYk1L5FR5ZnG6nmfhoFJGV2vX2Lxa1omP
5iHj4Ba585LkSXBCwd5hZxpXgA7zZ7NUFzOb8SrFOSFgqnZgajMAFXMbDVjGGHF4Lwv1h1LwXy5j
AMb1e5N96eD6WNLfvd5hIumawVc6ocI4X/4+woP1mIlXK8aMt+TBz6ItjLVopO55a15ZOuMhE29Y
Q4DXGXJSek7AMrmMwNyIlOicX6ZTvPxNHGzJeOlU+5JoA7WLOe3dmY1sKwA/NcPh3Elh3b1yGTsv
LbSKWGcX4fyBLBy/ydF3J5l+dOuaMnpDtUDXhvJ7nv9RHiFloIZjayXOS1cRYGWkg/ALZ3q0FPVp
SzJFGy7KDXQrzQZSp5taGJxdYNWUI81PuBgAs61+ZzWu6wepyJ5sGlKIwaCUuw20XxNi6Q197fYl
rjrJP82drbHnesbdVVXUkBgkNievkbACX0wFGl1OK26nSryrBI0tzSvbbpgSuPJYXmBaYQZT7D5o
bx+qqq8Qx83DJlHyzTDyY23HDI4LaQDwNiYysuZdZpFnanW6dtCgrBRxEV6XvEwOcpopHICokuVk
aBQkFfqPTLTR7/QIItBaHo1kdI9pf54D88WoZM4oGLPbCeM1D/qXOY5n8g01zQus/mtR/UNXVtEJ
yReJszLcOcIY1hmN5kTWYjhMLpVrfnZoUnZD8DDRm4sSgoWvaqfnOc+GdZQi2FVIvoRqvp2Ruysb
P20QqZWQ1eRZQGJdThw1q8qPZQFHqrA7uZNDYbVGNXbsPImELZpH4nbuinQfF/Ik9AwEcvjPjrj/
31h77739vzXWWvq9YOF/tFH9b421L1TcEkb68T9V1f7zP/1XVa37L9e2qakwhUO8qE209vjzT4mt
+BdRIBYvGlSesLj9d1WtKem3dUmytk3XdSkkIgW+/a+qWvdfuqkonaBnlpZXS9r/L1W18h7Pj02E
luK/XbX0dEkq4dAa6OreYyHuefP/lnpqguWkoRnmz13QaOVqHKdxa4ViV6uENvm0rgnHBADuRr17
JmODjJM8q/bMfuy5mn2vw164rRxrfE5V6/XRRMhIeBl63f42EYyW2Kj2SeGQEDliRcHWqG0AuSZS
lspqr3F4THJbySFyVtF98JJhOuyLfEg2A3HRHlA0UfJOSwACgoGHrBxxd03lsAEB7TyiCtFKLFPk
uQqzZmpgEP23T/Pxn/fh37vFeLvvQfL//gbRYCYMBFuOo2wd393/0vBASju241Cbnh20ioy56pUG
p+4Z106BmlsB8aZhswea4/uBqh7M4GLmwSEwkmBlAiRtirTgZwjM597KvYaBAM2JNDzIN8q7c1xC
HF7jtkhLIF25+N1ca8fC+HID3byZsUmXBD4Jf6m19JgElXui73VfWWF+DNLg1iTGdOocq16zL1FW
laGZC6RKz/hu9h3SnF0s5lNR6Y/VqOwTq5/J5oA8zexNYzcp01oblpdHhnZR9MY8S5wfgxMPr1Wj
78gvJ2StJr2UGZMJz2nJ9cta0mzaRn+0FijxKL662IjWel4zsqOcVNqhaMnXn+MJyqS15U3P5YTx
GzTfpL3oHFm4zlBnZNhzM7W1UqfDxd/nexSgvybhLluWrfwWtRSxg97pa00bj0vpFHuFafbUaqXm
xwZV7mZoZ4/wNbE35ZN90/WKYIF+eOlN9dEMMYkH5TKdECYyI+vwm8sdhBs0MXxLuTdG5ROsot/M
Rg1PVoBuC/Pmswi8cVYt5So0/MSmgsdIh/ZqlQxgRZ+MzD1qr42F+QiXB/c+QFPFmOwQFzsviEit
Y9ZSad6VTrpHaUMq/iLFI+t1FJUOJTRWsMlcRLCpq/ERVbW+tu4d0Zh2B+xeuvaW3JmYUKt+Els/
FxjL39pYwzp3tmxHnOtYMNM5iGCSGb0Q15m1SVD+EpxKiFJGPe93TQJ/o/ACwcnHlwjnA/alojpr
0wz3ZYf14wisu1OD4NQozebSkBaA+5F/qbOb2yCc/A8LE6JK3fjcRFldr2M7q8/UIYtzTuzUmgoE
+REVxeOMo/uXPrX48ZXZ+Fbbl+9ED//9fVQcsSeKst0zf6w7vVSnAfCHCbfJzr0aEOxw4l/C+a7Y
MFV0jbTG2bhlutxKnCMm2s4xdcP3pgm/2jSbrgncw7nQJ7X6+7regkgD9RZnRSb+1a2az6ZqovfG
6PINN2R9TE0NZEHvb4Oe7OY8TG8IFoqXsXpJgiR4FmUwPRMtsJqEYhdErw1mbZeH0Z1uGTLbk47r
9moR63xN9nHeyOvfF/ounk8kZ19FZzhUA9hvuuESoYPB9FLH6aZRIKdKL10EyHxxRyiQyWx+8in4
z5f+vh4Y096QEf4wl6GqFql5Zls2z0mmjH++4K/XB6f45z9AFPyy0/oda1R/KOME6ksS6/z3V//H
1xSB9VjgKjMrjg7BFEcpMdP893/+/dXf1/7+rpZb/WaZDAdlxWQfkwRRcalXPKFD8rf+eTHqFN+u
AUidu7N2QLSkFf/8srFtas7HXPjDWFXyzSoQFw0p2TRhzP2/NIj2Qs2rwxzFDZ/P5e+XoQInq+oj
cGhwtJwsONYl3S1DoX91EumVOykcgpr5uYglP/790sll62RCu6q7DdrtW7UrSMp9c00u0hqSPTGI
9I9r7UlhICfWt2OMIxzaM8hLOwyqAXYOw8/adPeNnpyX2qw+l1h7jKA9fhF9gaAL8R+ap3TbGoP9
YLZl4idRY+yHdnxOSCh+hL7Bum5Zz2WPqsxicyR/GSgebtro2MVBftgP6u3Q1rix3EK7jqUTXOcW
r1lbIyQkZFPtYBVCCCcrbtxbZ9gnA04fY3/+hScY0Csn3IE0gocqcZB2mSvLuM1Ua5D6rRkwk/2T
gLUMZ5tIPjpjR+n+aJk8xXphPBBRoz+I2H1w3HK5uUFLIdkwWrs4N9FVWpivc6SGTzAz41mU8QnS
1gOdzy8IYyQrUcMTmfI1f5Etosq0UbeeZ+GNScKfdLu5/H0JlsvcVSSNrmPF49BZ3i2aCbbg6s2t
iGngtPuo4xjs22MduO9jnfwZXCot0hreBEHbw5TDVQF+0Y2KBbEC9DkYFpSGVd9AGrTzqFe7BoUK
Ar8pnzecIJ0/iyEv1qCEXRJkR0NZf4wsfUTMCd5qOIrvOERTnY/6LUPXrQ0h+/YSnmx2ubPBEXSL
QwxF8Gu142I/1XbR9AV6/CeVldyYs7rYMrloN2pvu1ubw44Vdro1HO1Jp7b11tTTu3FfIxCA1avy
7nqbuMYfhqx9q+4pBtow5utlrKtV0RjvBS1Zq6VwED47IGRmOwPmx3O56XqUHUYiaYWShnuDgWj2
YzrRPyCKF6EVAQoWoh9Rl6VrdCEEDZKEUJeAMWOCjj4JeXfbpDyWTZIdK4ngqJoRG8XTucZ8YAVj
SrzK1D3ldo3EgMs/R26g5d9WgntHs+b46e+XxKqAi6bwYkUq5bnQo2DohL4dSjyIC/05TwsZVU9J
kHpG+hnoY0HdyDw+dY1eePkQhP5iBOOTqifK4glY9LL0mrbpbSHZ+iGeq/5ptiFiS8i42QpMb5BL
+RT02OmnZZOY2kdYGffIxTHcyInUhVapx7mu1v0cvFhK7nqhx9u4chAOk3M4zSAOqPFDGtp3/YCL
JyYehEiuYgc6D5eCHQGFRAkZvx5tZ2VnlNaX9NJBs2W/zXmZVkp2qL8QqsPFVXho6TBbzO6sA6Sa
eUevZh2v1Yh+sZPhDyhfDrqOH5EnHgqS1WTrPYr+jjKfW6v4tzXUAyDD8HBjngyrKV8nyjaPcARr
LMh0QinrN/RPfCp6PFlRTq1DShyGmiNW5vgUltN+orWCVPEUgyxPynjuX6cQsCHQubTS1j6ktgve
YhTrJor5YcMQQVBhrwx894wz2GOnrcwGtWP+4I3M+QAxT63tJv2iRegYVe1DWiPsp8nK14b+V9M+
5QU+laYSLa4uJONwdseU5BKf8foTh5rWbOt2vC6R9LsCH11c2DwyhpZ+goJ4Q2JZmQPuuSs8g/L4
oXSTDua2+0FDdAPkZAasJWme84NI20eneR9jgGuSLs4UhzKSmM5nNxLSI81gHdNSNtQTXYEh8AxU
JkpYiaYi2wvbWaskta9ttBuwxW5C1BMren2mVVjDfCKxPpqT84Ca8NzCxnNC7HDzYzIjpgkoXM0b
BGaP1KocMsTeq87iduWY+eLBSKdJQgaGLTHhLkuwTzJGJT6XifHJ/YOMTyMkBphCfFQqMHakGZ4m
rSdv0lJvE9pCtg+gruHZqmF87Qk2zjTXyxB+97hBsFUktX3npkiHN4L9OJKjP9gvEgjUGrPfVlRR
aZH8oSsybkCM+jD3AhNA3TRw1lZz0oGFI+Vz1DpFnsuPbKhVJ4fvhe7pPikhInLxLrrlnMjYWIvs
EGe7NiCytKoYwmfG2CwVryX+iBzmZZEaok4Y+yNT1Yijuaqi15bs15UbEng35s9LiiolM3hWSquH
vIUqdC6IwgwOlOXdnMoXK14e0EFWfhPhDwbCQYogvjMraxkOENk0994qDGq+QW4kxG7sGaHx7FRV
Q3R9fwMqx02sawJgA0+EyU/YoqLfULD8KpIZTZj96gKDSaovtouOKJFtaSey7iPNrWi7pG+w6Rj7
Cugn+15I3iV/cq15kfG0kznym3JuDkla4bUtHvteuTu865TbQH3YU2P4bblgFxLGhhNpWudmbaxr
a3gBHCWGjAAK8hWAI7t55i+wBMbF9BsrGxzYnJzKe/JcwDt7V+Sgemjal8YcZ9JnMtzXxTGpmnhb
tuzE4SQTr6qKdyXhRHI6kecA3zDhFlwjlVeb6NjHSqqNXVwXIg1G2lhWBvOE36B4YG0BjIvaHlNE
pPkJqbC4KyHETdcHNf12exFsOllscNb6SSZ/t39rIyYSeBBgH+wi3FHoERP0A24na3kcw4rKAJS4
Ss9+28h+ufjqcl1jZCTy79iUxh9HInJPHZjzzHRWLik4aRi/9HE7raiJl7uqCL56Ob/V94zCAsft
il6f19xB1JdzZSMdBY5V3cFBNkDKhvFk33mpEj9/TAANu3FGQ3GpIXyHHIH4yskAjXZlWhBopvcW
39mEMrlO94wjhG2xWeGjfgsj1ImzWaReG2pbMjeQApUB0U8WJ/BiyY2oq0tcxD8xnj4aEKIdVBik
AAA9mQIoyolrKZdjsBA/Furjl1XLHX7ahuAnDQ+LNa6zer7MXfwx60MCR9fb+Hhsb0aM4IBzrvVE
J8nK8hzGdRIzTAdby7yyggTK9Q7MocFF6lotZ7I5yjUmbDhtErEofFjXCAGwy44YZ+0V25pf6qPw
9Tx6xmixne0RyVYzn8nLQom00Asi855HalRtWquwt3hskeIi7jerPzaZXoB59aJxg+hd6kvaVeyy
fVpopt6rInnvDqwLgxelaAyNcvQmIj9XuN2+eExdYKPBxY3jkhpvxIX9ybHBIwcZYKEzEvh066Bj
9OpMVElj1LqEAkEOOjFRL+I7dotfiXN1cAORy7RzIkLsXMZm8o16weY/OvReF3py5Ob7baX6c4Lj
pyJOB4YHPQQeHSNieSotruOYf7fW1FUFGdIo+0MgFHV5VHpYPIkZ5bAdZElExRhvqC9kwVYi9iLN
PgXcbXqe/HC3IYl3GCrjT32un8vOuRomc7OZ1z5/s1rHMiOVwNlNpeHuBi6eKle3ivg1biKypgxt
T2IJQ6WJCj1HtnI3RW87R+ytYXmoE40UOw0hHhUs0ITYP2UoA3+crlrP1iqAqfQKRYFdLtTZDGRO
THOucXBp3apfzrPJ0BKj4z10FUIXNg2cwPS3bYbF0lAC9B+zlRl0bjkrEjeuUi3HDk/uajf0xDMi
J0RTuzzHXAbrGe1d67obBKz3+DcTM7eB0oUBd1NN7pbgvHR5mkrtPASava3maT+nbPY8fKjYKfJn
smJjai75YzpxKwig2JJWbtb2m7otV8U09MewaL9R0Z47bQn3zCCN56btAw19qdM/mmP5PVVNxfgd
vCknCzd1XI1EXf9qSttXPZ9XNqeHch0L94SkgnOmK3Mc0XGNkn46WzVlapTD8PHL8KGwSQJxa4yP
5DEApRxBaS6uThx+bUSXPuKOzinQIoVj2rRowNpWp3BvqKwVcAOy9JCIPTO13hAf3eQY3ONxXQRy
CdR+OMKbOFYH1ydRQAXXujJIMg1gcfKOjLfoErGrcSIlJTOT/TGFZGok7WnszaeiR6CThK+RlqNm
s7WvyqCiucId5WUITddSWx774Xe9IDdcxB1p1Fpu/smAocvcy4QEEl83z+Ls496EPv1MRayhbAhe
6MaCQITWC9pt63QfWIUzyO7ksVJqX3c0qFtJvjV09USB0zFCOLfOVLwxutFrqN/28zq94yrMtEYB
Y+1qEwHLmoug0TrkRnjOjGTmshRoUFEwM9/0GzGIC3GgCQwRRM5C/ipmxY3kPCH8uH82Q+6qQBug
smM646b4t1Gu3bb/Zdt4bpPobgWMCJ2NtRe5zF5kZr+wXyJrtgnwCMynpaygeDIishXF881EEw/P
Zi9Ays8jtn0fKiYpx5p/6IU7WmnzNUaHtuTgx8JBzWLpN/eaSk18ypl0wrlDLoeygAqiqFiJph2I
jlFrfTSZyzBZZRNB/n2GddedjiTNLKuCnC4+xQdgRHyLYB+re0Nc0BRyk+LPWOE/swOMLbl7s9Ty
NQWz7mdAF1g6kejHlt9QiahUfo0TTH1qwKxoqF9awi26LCYBJkvp5+74C8wNQ3eBJaNuktcMOvyq
pfoVNQTaP4OwVCtOfutD4ZsaqTH5HJ1UOw4nHjHr+a7ElUtkbadihroUiMlFK42HOzrpSXM9kMDq
C9Eon9qn7KltvWqgm1qvOHG4dOSxHRt5nPKj0lVx6OcRuhbpVTrZRO4VrnXpTXeFFnA4TiT6bQiv
K3ZSoa3sbfXAwavR2zG3685Ed4RhuyIlt+SqVxZW0TzUEU90hhfW8sVAQFVxUVGRyIMp4YBfObl9
BZ8iQcU8BVgPNIuTBO0FGOpYQMaOhBQ6+nMqtdbLg+UP5gLzQCwEWTHTGVdkcocv2M0BZGV6Mc3f
E/pdNLfsPymnFn/yse5ktU7HpxRb5Zo94KZFjrEiwui9leQuqTo3tkDAX23XOwAZs1eaMS2QvYWJ
iovVTsNVXa9ULPmWGzyXhZxNNJYpPO6IFphtH9OQh1rsdxfmr//B3nksR6502/lVbmiOP+DNQJMy
KF9FsugniGaziYRP+ASeXh/6Rvw6V9JAmmtwKmi6+5QBMnfuvda3aGczkViQB5YNqsE2dpQR8OBK
Z9+JsQrtH9mKHydmuyIAi4Rw6FbwRm4BQp117hknuewrLO7OcuumLLymSSSkloI0Mz6mAdWgDGUa
JOjKPdKei71qrQ83yOMtOoKRCrXErd6p77rjsnTGrCRyGuKUxZlwkyaV2LQye67i6VnVw5OhCpAq
yUeaWtNXPbT7iipuPXtJt9diOmj2sC0SZFOqC8K5Tx9Tt/iiUkUyPRkHwLu8L77qN4OwUC1xnuQC
4jxaaP2h/mtQrtEDlkmw6bwCKqFEq5fnzc2LC9y0WmAgGIgZsjKM2E56++Lm9afZc0c0lUaJrS5p
hch4KtZ6lkBKSd/iuAAgAeWobPqHRrrMWLV3Kwce1dLvFwF+AGwVzZaX9dXUyFCz/E103oOh4VBB
eEjzgtNBYeN1GxTnJQx971pF5RaTdVu5tk35QHgo3cCpWKhRlYHbAqXh6C3FJF8EjokfUfw2chdX
YaXxF6z2GMvMW89dRpBaTNiA2WShwGuR9Pmi1Cu/O7Qu4cDWMbm5TquAJ16i1mwizOOBq6b13Ljf
ONvXZarssFL2e9zIH62bd3GPtIHVJtq4wmMem6GmbAsj9PS4Ds2sfp8Lu994vsBFi0lPthApoBvi
9yFnw2zS54i+1Koo5A/SGOw8ibeju4THalxO2jZqfyjCoVu+INSSG7KbvY3tFnuzzHeGbwTrsYY8
iL5g2yf2QYs0TjO0YNi5fyVZo3YwJLaWQnhQpNmRhG/KKx++3Rj9KYxTMyUX2nvBVofUJVGQbiON
G0uNebaucd7sY8I87HzGGKOomh3JXThla0IsUbGkKWcuMKDD9CcR6QsLAuY+/jxPFyuHT2lb9AqB
S5k8Oxj9OTT/maCarXDba5qur4KGZUk1FkoU77kxerkLdAhq1D2nfmfVGDIpPdZWl5LFOeCoX3kU
lGvctf5ivbm5VNwQCmlV5v5FdvJNYZ5Z6/78o3r6YMTKPRE7qYnhuexKpmkWgDwL6k2FRLyMkcsM
kObo5WRgeNofWISADBNrnbn4lMjBXLWWCa9CI2HEP8aa2FMA/CqZYBAU3uSA/qAKlqmLMHYWnxC5
FFVUJv3HCInkhksT+6bHn5jYvwfdfi0tFLGGgziTd2zSNZC72k2XlXHKe5TiiWPCSuSKqCYDBDbC
NnRDnHjMlDRIEm1XsAm6kJDQ49z2v0aapG2VuYf409TU3kREZYmK2zjnBQjEnNDENznyqRqNGIgl
JCGO+0GrAfSBjPpQ+tp7FpjhxNli1Ro67SQrvmM33UyDTxRPEv2MHps2lsBU0NOKGNutgkS7KCt5
R9uGWrEp8FoZpEi6TCqtefiWJmMIhxTsFSGfDgVV5J/QweyCdPqjJfUu09sz7HfE2VOxk07VhJ3k
rZgd41fmpr/YXBi9BUhWFzpmxDEVJRTJEU1CfjLJhxJdBhXz9FNAKllnGYK61H6ISEkIZa9dmqGi
6S455E0oOy2DW1fXsY7r2kE49qUWVKVeNz84wzuqOhAys0s7Pffe0bMi3u0tOqvOZ0GOKPDCa0eZ
jfDbRwDvS/9kjuN5UhL8iEfaZrSFprAlEmGX1+rUWQ6b6RyKAEuUBYZkLTvnbMj+Mtbd3kyip0Us
5uuIz+mBRWX+qJfxmbH3nEyXUoqXBBiIn1DNQYJ1mY+LCbS7bxx6rjH3UyDsLlruVxlrX5VCI0R+
7ntiMPhjaN5zswOCvOHWvhAYEyr0mFVWnetIHIvIWOtu8Z3q1iWX9T6PHlx0RqjqsIyHMzLrLtpW
prlC27Kq6vgBBfh50kdwYeyQSfy4/AxK9CnVXzIMGjHVnIieJy17To34t9IfnDJhm09eLTpa85Sd
TFJdrExsKj19m/X4kVtF4AoJ2Kh6mypcOE96/CNz+3XQ5DUfAL8EuJsYPs+iv9lzf/VS81TXKmT2
8NCl8Z245GfAyVsg2Vc4naE+GkfbIZw5+JVKGJT6T4lJBJVpqKiTattd50+xlPTGXbzs+a6HmJMq
I/QRYWIdpgWiqDPRPqHQgUlELpWD7rYMuTI2qWbsQF5u+vERyuyWLF9OpajHbLYNhghe3YaJoI9u
B6sCcCYL99bz5Hmofiw05Fmr9pxktvmI7snrNtU43VpCJb1O3zoVMxXzU+u1sIsF2GgOaXMbmrFz
9jNOnY1+iuFrdE1OuDawEEyjcYujnD4DryOisVG2855j176bz0PjrgF8bDWgj43e7MwMxKTEvTpy
rnaMB4ZJMOPzRXXBEg0nY+YAC7IWZ82AAKHq2r3eRxxTxbHx653FWTi3J4z65nF5uXpTLeXO2jCL
HXNZ8KUWCNx0D2IYgXwK59FkV80ita4Gd2chrKhrJ3QCyT4OYspCH5Cmj3T71liLdiZBFIlGt8HG
fJyl91LmV9oEB2Os6CTEZyMj1qX/huZyqof0BYv5mvPnltTzffvpJJAjRX3qy+HoWeNOmTJEI78W
Pf0QuFepcEPl6StNLLrKDpjYcMcacUo6G95Ftsd+ADVbXNzC3aTSZeZ8nV8HLCrTbDBFt8EWS5LW
g5DB/GbGtmaB+vZwBAUALWLWJ0JyN4TZb31azHl2w0ZCfceHoertSCwvH8JgtdeKzc6ExWGYL4mN
29ntwm7kzWubA0Tpm+3iwWh+hMNU1MDzv+Qa1MbFdvXD4I7rNB7OmGvDklF0bFrLyO/S473C83bE
yfmK8IKwbmYY/RYsAHYdey21534+yvEn962tpoJDBk0jl69+kN07od+bfKZZYB3isn6cVXJ2dbrQ
bIC2/9103ylPwB9yUIQGotBnXfutp8NeYLWf4Pom4g/u0hC//m6io5Ey/vNqBJVFtUut8jwEcQhH
7oanf486k97ZyVH9a4DoI9F2kPkfUnO8xL76pjWWBsNO1gmztHabcXhOoxGacwJ/H9ZgZR/m2QkT
iCTdYG+mnuZFEr9VM5jNLL70gdyNgbGghOiqRSsmIuEs/XD5uUPIa2Zz0J8ZJztPM1gi1ygA0ZBU
VMmd61ShE/ErNzpaVJ2uru/sSFGONbu2gp0HeNg/Gy4rrYnQdSR3D4vup8wn5g7FzhYz2viRaFOf
l6zBMKUnDG5pAl+Reek2WcBfWk1alNzhPKEpawJwn2jicjExMovyMZSVtmedvXi/sZmijCF4znO2
qi6uDmBWJ9BWAbVdJr6rmeeW4vnxIAK2RPToC3xS0OMx1IUShToQ+esf1VE09W4YH0ukKOaQhVPb
Hns7OXRRe6KaOwbI2ZuuPze15EgPtB3Wmjad8wyvL2+pN2mAO2iI9NzkyaVJ52M546GR3bHL1DWY
IlZpeztmXFfFp+rUfjTiQ8sfs1ttJXCReci3dFLRvTjb2F52iNAiTRhOUZczOeXHwZGokaNya8Bh
HvPLOVye02ylYRd8i4xex5DuuHXDxBv2RA5psNXQuGz6R9sogIygmXbYDCJ/VWrwEstxhzn71uTl
VYf5hdUNp8wMqIExFNCzRNM2bpmFht3sYJOt/A8RyLCnRGjZPuwsOboMY1s/46IETFzS14rfVVby
0USXuq6Oek8OPLTFwcTANzMYI6IgqXkdkLnwx4waM7IGaGRvYk5B+o9aKiYCWE17pUfEkY+vWXJt
MHmoKTn5Xbmr8nqTM4axsQDH+HTdQhzGVaMhuqH1HAmFrzJ9GKM5pIe0cspdn6AKJtguKet7oshv
Nk4W7i4IBYxHhgdQ7hmp1DEDxmXBpZI1evdJHxCrkMCSVA7v4CO5bHsxTLSASzzBA5U4EQWNzmyJ
7JEMQBQzeTMuuFHFZu7irZv6dGTyPUKIUE1UFWmt7YaLaUxnWxC+jCxcQPru9wJQSdDo1z5iteCz
LNMZSS/nsl6Zn7bmvnNicc381TYjqDyQakre1VtKfHScTnf6pPccjyUZVe+urd3J9dz2wTdvy1tf
kmdTR5cJUkZfWseAo1GXnxgC7KHrPDNGu7Uw62rQy6ZrUjTqp3K2GGWdp9w4l0Q+A/kDPuocdRwF
cgrOUzAeM5dax192r3Gru+Mt6uNrpYh66FRIztdK9C3wau0MChqA4CmfFpZTfMSgfxFOf+v75gSB
b28k4HHZYGovRJP4RrFllubGqfJQBm9Ekh9ElD0O4/TsyYiB9Pg8xeRob+GUHyZQ5p5bhHZU7CUf
Y9xnJtKNcStr59RQCSmdPp2OS36r2S2Dp7c2zf+k47ADmtTukza7lzTmphLOv/C/zcVs57HWIWUE
tdUgdK+tX1rN2J3dKV03TS9xCpIaBzKjLQdFnxyrVJAzu7Czwdp2X2LRn+dI39WSUOFxzJE1tJUC
gMhGsDGq14xhog5iLfQCZi7d7DCBmZhCR1zvwkdkWRA7qVr1jmES4fuIkievQLrl/Qt3G4EmnSbX
pXerLONJ6tTFldLala7lQGVTehsMLMUU0yEpSY5GrYXPKyP2yRCHuJD9GhUHPt1APygp7q7IOLg0
vwPox1FiNO96vG8IAI+hrs6C9dQb0lu2Nt0i3uZsVmOdhQimToGvHzE3r/Bjkzxp7REBnlSX7RA4
hk5sYwogxt6wL2194SU9NB6FQpsNxyRzPgPdvkZ2fo4ZSwWMl6jwHRwuwrJo9xNVJoD7S3fnwpI0
e3m0lTWtAahdCqEekBJA66Tdn7AxQ+PpEG3kJo3JLnjSo+TFz6KdjUcs9f1dDFsANZOjb7uWZwom
O9H3U8Ink1kYxMAsRLXxmVjFGbzItmfU70j9wlD7QQ6vWa/vaf/GOVP8SobENt0wwpwV24tjFGfH
iSABSpah6UDTlIRTH497QoGS7KXffWaRfAbhdvdd/SFHHlF1D/2EhoL5Ih2RR7jCp2Kik7Z3KXJq
q7hIL1lqtkUerq/V1D1VmMWUsYVUunfM+SCYn9NZpjNq7no3Oele/uROTEEmzucZ/hONUzWqUEUg
EkNU2ieEzicPGoMmWHjUjT6D71KaJgERQKvBaSFHddhULfNq97G7rWMq04ElWMDjsRElbslgPcaV
eWk7dz+5NvImPSMAYBRYjqfouUkpGz2/btdCygi55LRqUexYiYvEuNOPKDC/hxgpDUYIANmTd4IU
L2i/VuStZ39cwUWL2fTkD9aHX7K/GXvPiMXG09wfKwcmqqyXUhTvmUgVB1PGShlDgx7ClFeTyzU5
3bNZZW9T7zKdAPVBrkR8dessIGgAG8VcUVKrrlt3o32tZXsWS6PDsAlvcrOYNPBp1/j0FYsu+dBT
loeSWjWmm17HqDHi2Pq28fwzg3C97Qx10E0xDUjkKL3h/MysROtWGPsgpSHfZ9xtuCaORZH+gppD
B5LJNYlca1nRSSHKj9FMkaNeCfiKhM09PODfaqE0yfJamswsakkLq3fUvjPshDGKResv1x8a1gqa
YjRvsrb9iAZc6ZEln0aElXGd/i4mRGcgdj8McjCyDmOMz26k4HR67YTSqqM3Ydef2KPuNmTmgub+
wPFKi+qdow/TyhyzBzQfL/Fk/E7U+F3XOcTqsUTrZ+yA+oBBzH5r3BjzACPOHoOWxixmEkPswebC
eHLpD0qPMVaA8UP4zh/ZpeeS/6h8SPacpk9KqEbXz7lfIUGFIb0aEmBmlbHrsKBBPxjQ5cX6RXRt
6FREIxFXg8gCR23tl+cZOjA9oBVhWvhz46Jbz8AmmJl0Bz3LmqM5pqHSmW9JTwbrONNPKvevtAXT
rDthnH8aJI2tPmOIG4M8TIZDXTpPDgalRSnWEsZHdlNjpXdjgsHPGXcgZM1vjkHr7ad82vm4PmMj
2YInAqgp9p47h7NB+5DDIBzNjbT0c5CnXzIY9hZSyFFs3SAAqjHvRMtmgK0m5qVEcbzN4Mpp5RAy
CQljD9iUMjajss5lSuqapLOi8nNkC+APdFKTZoVRO5kpCDKx66p6AaGsy4pqkQrOSK7qKy5KZvn0
64qGE45Sv8CCcf+nL21TfMQOtnNLvJqtmewsVDp4SAmKavyP3kunbWbOG9xyj5QdoJzIUEKoBFFS
DrB1loa2sdhT5+AF6BF9Uw1Bluc5fwJnZM3jtaysWpsPZiZuQWS+0Nax1jRq8zXr3zFG+ecUf7Cw
u0i9IDsZUYPMUKIL62YYmy5BYMmYf9OSW9yuGUST4A/dLRSKZQs8yL+2VLu1iK4pLdJKw3Fbzv2j
7osAtVhvbaGhDrAPtyCskCrV9EyHJl43GsPvyRS/ApUtnS56lzT26WWBVQ80e8+h6oktd5P2tcZK
yAw0IMtlHYzOF4raCy3J3+wclJ8McwLvFnXTU1IxtGudZDzorTjbWTVtzSHXwKZxbToxHA69+/D1
mz4goQBd4cA/Y0pKEZ7NWhtOIg/WBI1tyDqxd4bor4uZGBsDhrsl2k8NAaMNRJWq6lustdXbjLdv
FO5PW8YMjQDiIvYnQcnis4x86vNeZ6RdyBPTfPAn6SI5zDk56uOXXdFgKg3+/yp2T0FXovUHk8vM
C4Q82IpwaCjG/Izh8+Ddx0zEnE7SF0DdH0JDtjK398hWDcoKJP1rRk0vRcdC4AXylclnsupDC3Uk
ivn6j1FR1CAEeiW5dl0t63mfTu/j+IYVioRdTC0QakV00hhlGEVDggsK8RXBKLA9oUi3VvKhYqLK
Ko8hY+OJHVEDUKwqqw1rL76nUBMnxDz49D6L3sGsp5TDCa3bzrk7EXOhHtsOIYdV2h9Qhm6xO6JV
KSvCpW1mtZP+48fTxcsc49x/E8+HZGfP6CWGwIQ1gtQwLdeowj3ifoTPUUDUR9kvQdn/fqAnHR+1
DJhayzhIm2s2vMrDYWFB1YBqwFqUAhOgE2A2SwjzbLUb22AfbbhEUNXxM/IdMtBhZE3m43z1TWCj
HXJLhEM6NAUjf7eRwZV1UYMKrB3kt4QSOHPqbYyZRLV5eQAvqDgS4mXXhLnr/v7TpBzzcqa5PErT
iHd+DDFl+UW2RIjLvGAPcmgah35fP9qMY1ezxjlajTbDDT+xjx7cgx2iFXLfjdaBCZZrJMyKj1nr
32RHzyyH9n4SAJtdrzsYJung7fIG/c+Hvz+zNI6o3MyMiHX7qAu6AgpqER/b8GLXTNnaMZ+Qy7/W
7kBI8/LGMq+OV2MRc0AyRrHn5Z+x087rSjQniwuABJp03kcNoACrk6e/SIMIdhCTYobSJlk4R/zo
RMr840u1BI/+/d5LxTF3gmTPG9eeDIUXmEg1iTxgCI5B54/bSSuA5VWTvUqYK24aPnyuORphrEwa
Zye7qRgdkIl1VGU2Hv9+BWM8A2HLuRcMV0o7HmDpXHe7liV1P061cZyWhyqPiz3mmZ10E/1YxL/j
2SQUnht3MvRpZ3nWXiP9jtit5Z9PugiPKZPmrVRshehS8MSqpgHuEmG8pDaFjdp79rNeTz6dkzyl
K0wbZixnJmnCpZn+98u/D3gzwe9p+UeTLl52jPYlHt5yqLjeE1mBQKGXNeY2H42qH4PaSnWYUfwi
R3bG/3z5srcysH6DqT/yybUhHKiLLpxq53awMDmtLu5PCJ3K2lXwik9DS4igmYO51vKHrmF3dALX
W8ceXpPKOmoFD3zWcdj61juTbsFHBrQ3vxVsd/su0a4GgqGY+5dT3aZpHf8YcSux9uvFWibuugCS
t49NKOO8DQXIAaw3axnpTKjwZ2cVExOZmSc7IWmoyPp6h1L2yZYc5zXh8CfJ2CAdkeCIFS208pgs
Set/H3oix9LALvcKiKWaJ1ZSQVfJiZL+6OvYNAxA6iGnkTeVefUpH5GDTGgM5+U2yEH2HylAZNJA
4a5Jtf770BvmFq6z3EfeYvD2B/cB2A1SuX4YrprIh6ttuP01ZYqYA++Js0S/4iTqXuNKHFKVx09z
ELSvEd0XYjDa7JWRgfkoacpWZmy/WvbsnYN0GFZ/vyUJ1Nu7DSyl3J/rY51SnTVe9WxUQwIzp4MT
0Vc9dhm81pYWjLcCMRMdOM7WlqKAHGeZbJzBsF4nNuuw85m1eG7/p4zYREo3/w5qLj6cX4d0bryw
whS8sSUoztlNENVBTtj2sQ56LRu0q17//KcXUYJcx/Vcn7oxSZ8I8HqDpN9hKYRsiSylX/uDfc3m
xrlH1UnUs3qe6znfB9ono+r+qA3iN7pt69FzzN+NM8on3+1/QbNgMuIp+u9OeyK8j2Mb6/WajuU5
mdziintgQb4r+0qwO+0/8em2nvFcsXXdhXpTKEa2LBDwQPVZPo5e5R/rxPjsW1oqqDNQoYtRO/19
sGgocq3JzVAGjAIL1PsrP/XsM94dsgda49BhgLh5jOfxvWuXviQN1o5MKEaeOYdDPde0Ejv/3chn
4kAYxfq95xx6CFsXqweK3TSji7Sdkbmb6t7FdDgY4c/4+1AG/h5piAd7AhpLA4iTj8RYXGe/0zlu
b3XdtDejDkKZJOMtqIs/k+jFGd12fBthxrgMPk/+8kCVxom5LN8Tu0M18uVZ7vxIoCP67PjDqOR0
sDq8/54naNYvD8UIeiop5O3vd3VR/ADB/2FZUvvZDYZ31qaDPyTWHfgY+gB3WWJUM/IyEyiAShB7
QT7WJs1z/wj7dQq6+VdJdhNiqag/wpMxn0rmRCDrb24bOVdN67M7foTVQiB+FPGQ3c2c5MMGoOAW
ROGtYxU+V7ahH308g0bWZTBkJt/F62I8WD5xaBBFbv7klYwzSmaoYJ42vUEPf05c8t4CBGNeo9x7
a0czTUUO6vPgf0kNj/yYZmQqpFpzTgmZ2KG5sW6xpp9VYr9DuvYvENJ4SP1+E1kRCZLMEp8ahS1h
IuilDMYR1Z+014BaOnx4Jo0y4SIWm6dyXcSefcoi8Pra3Nu/Ag34yMi2ioz2LFlxNgxO3b3DzJMM
tfHuGRyiYh8w1Kq1mRo3nkJFMBrivS2K5VwOHMg0+nRvWALPQmJ/tTDl8NdGxTW22CIhnSHIwvwC
vHz5xdB9KNGK4+QU80t5rt2MiZPX9vT88+pRxRG66wKhFuJ7j14fIzUNAMQ96Srk9I42UuzwLSwC
bA+p/qtIOi459CCbCS/gM+sjg/hzHANOMDIDsc4cAwf4Zm/lTEpL9cPtGGmaoGREYgXHrBvdF7fO
14GwV/asW/duFu6LYf4Mjv0CIksezMHor2ICe1aPbbMhHpQu+6iQCVqpcQT5M0kyhJskbV6BwNph
jqF268jnLi2qR8OOq6cEBM/cFCfHws/FBZQ+NuDIEG3N1pdy6utYYzSJIZIctVHTTulEsF8qs+4D
5x95kOQSXlslrW1BP4zkhWw8/X3AoTSeyCM5jqiFLq1Kv8o64Xzjznvhmv0pcXD1x0jRbWdqkDHk
xa1zprvFeWZTO3X/WArrIXboOgxEmGDz+KZG0RJq9ZeaLujajLin/rrMiNWGfMVMWSmOuwQbYMxG
WGho7fCSGykqo9oxjk2Lxr8rQOjBI0UYgZwT+vDchwpjFa8vsN5KbInraE4oPx3O4/CSg/PfB2dC
dpGXM4dEYW87X9p7087ic8qkhrBf/ZTkkbYyE4TxRd8brCa62pUSRbIkyW9ivLUeFLJ84MIg1wNk
9XMSIwhMxNqY1dKgY9IU8L/a1sGS4qEGMiYsx4DxjrgAO0Nz8ktmw7J2OZ4ylQ6tpnitW4qknLgA
NHg0/qcFMlhy4emLIdbvhifk5ITm8ja69jDRTib7IbOXD82r0QuOWlVc+xlfcWCaCXPvH7BGxZ06
2XouEMyZZvYmh6o/EqlnPGpBDfPF7V5yWvA7c0jHrSnGvZUb8lJYTXbszOatxnyL/TW6J3rnXpXx
kzVDcCLl7dznhD9Lm6jVxkceMCZa+twFDiGJOdKW2sEGYVo66CJDwaaidcoYwSrXRgzrAkRMcbBt
pNK+a/t7/GgIuz1yvDTTIbEH7Hfk8q7Fi4kwaAf9BIwsoVXLSgL6DLxbDrqERJslTUjzwjTrm32X
m8C1tPTojVOFfcBJT84PHZb4XtvJmykm+7NIoldhW1eEScmzCyRlk/oFoh6bOwyjB9TxNlL3Vkas
V3TrEIRY1yyACmxB+K11g0Gekxu3gGA6gFPqpeVmHInhe+ZjcY6u4B7DCvsEcU8xu3Cbu9dp444s
t7c6am6tDxRxpenEDJhQO/y5B7o36Dl+ZVluOyRwO3tc98t2WGtWtGrLoNl1YMdXHcY8oBnaQSP6
8U3vIK+x8ZuPXPqcYuhCoJUZ8101KO99LApYsZr2pJMsWnCn7jSfvrObO9aDESAFRLrivWKRQWOU
DtFDHrXfqWLg5cVkzhm1+xKIiljDKlCrYmgZB06OexnM1LtEigy+sUbeFCO1pkMdPQaGhynaLl6K
avxMSqV9Sf0BHXvwBCyA6NLlwUan+tx5WIso1sZNk/EOBA27WtnSuMyjjNhenXnhhJfzvbQ4vbLi
VfvagckbIz3dVLXAVWw54hio72zIOd22HJWD3ASFVOxot2tHK2dMVIhmfhtlPW4s4S1z4+QGwgad
nXD1W9AThDyj/Q8Z6qCRicSwy5dQMIeuEecf3+m9S9Ig4iUWEraTLh1C6P13h/mI1TYLNp9Ej/8s
gEZxo+k9nBK9L8+V8Pt1odkw8XpdoMOMXNhhcPHzNJg3Zq14z1m53sEuPZlt1l3hUBkHzWyNsOcp
chgbor014EejLCztkG2pWeeSqbIoNTQeRXuO2xGREpT11IssDuOMWyyHmxdQ2Lnz9AA/UL9AXlt0
rfnL3OT9k+67p7FmLmiz+9363H1OlI/QIoVtc9GaYQ7rqeLT18dbyjQuu9Djr1+jhhBLXVhfFT1e
thK4a7GCTuupaIuYntQwTdFWt6fbPFJQNl68wb6wJawKVG5E+h50PIZlUb+z2/GALJrIMUSV8PEs
c75kHsJvPY/3JeLKI4mKTVhayLurxZ4rGBdtgXjcnRYvMMKo7jPBgVJY5GqUqMBRSrq31uj6EyZS
kKC19m0GeX81ytih/Wd8ELh5gZw5HE23cogvRmMzjHSlMqcdN5DOuzO9U6TXi2x06pnEV0Njf2AC
w5evIE476ksNHwkYjn1t2SiSZOU95BNADMn3XKj2mtoWLM80pwxe5XS3uWyamdyWGmguaN7MPsiS
9ZztIKVk4sGxil+I6pAdF5rz1Nb9h91kuyHpkld7tJ+xHcgnLW1bqu4kvo4etbOEb3Qd+WU0m2rL
blHtIt0bXo3ZM9agxLXDbFfjawmNoINGlrmZufN6vXlgU7cuZoaJyzfQqZTuF50y9Elg4x7aogkY
mI6fZka90vmTc2LrP/Q2w0vHP0zQMLd4rOYbke/0wJDYOf5snjrNfgZZ5IMMpPSvhwt8q+ESFUgj
K8QG15pKL0mBUcZezeGZ7ACZaxGLry0OflegCzDYU7V8bHZp8h2hV9oXnhreuxzSqeskr6k9LgJl
5uAL26oqtOFrAeGi9svpsRXNPmIB3LhWtY+0ODs7rQAaamrpSc6Q+K1g+uTsQmKAOYG3AYHz/4lB
/xfEIKjZ9KtN3fsHZ+Z/owYd/yz8kf9Y/Zr+4/lP01AON9M/CUL/+Ef+/PrLCnL0f3meaehB4DtU
Oo77b4oQv3ECwzchBZm4ygz4PmVFRNt//2+a5fwLhZIe+G5g+bbnLn/r3xQh51+mrgNIRVzNE7YC
4/+FImQG/yskh5muA4zN92zd9W0fytE/KUKD4Y6mnkz6M0mbqLbTo6te2NCyrmeWhNguKxGw9bsG
YgDTZKC28/hVOhD/FRmbEqE/snzPvJTjzXPuY3U0jJM2c3ugBqDXdEiTB8KzSHl4/cfb/n/A+zjO
Qu/5r3QfPbC4XSApoasGuPRfn3hHOFeVIIV9LqCrJp/Ae2zvfRbnfjhXjLscDwHbbTBRN3tf0v+K
yVk3DCYqUP2SJxO0e4VCg4xizfpTxY8JFhC7es2J+4wflxz55jXIOZDiGTSeXfdDcw78TTqgXvAr
qnaMivX6d1EDEb5b3gsN5JWBA6O2PoT/YgbXaL7k9WOMLzSFBOBjuXVjtSnpfHVJyD+v3K/S+Aki
hnpY7RTo566GcA0cewmq1PYzCRbFNS/uRq5WdPGzV89n0Tt6/k8BV6gD8T/T+XbI28jr/Uxcsn5x
nN9L5ITDHJ+9mMRg5m8dVpJvrb1l0RsFFu8ECP6Aca0C94t6n4WrJa3odyFudCBS4nMAoBXTuYru
Xn0DL45InHnj1J4N8xXvDw6DX1E8LBoHqlnulZGh110LTkp9e/lzO70wnhYKUQ3SGZTbCXY4qdHX
ccMJUW0yfSxzHwNukFbo60TuLNfa9FxFafsu+pNLuLoNmi47K/I4+zAdQhvlVQxLgeEv1GKJ7nTH
cVCnOK13WK29sEMhpe45+OXo1GFvII0tqlHGmO9JcmyiDwtA4cCpRyOojwQc3MRDGA35xiFhOYo3
S34L4/20oYh1HZzHWBsZv1S4uixUcsqm+SXe9fbQ9OcqkXspur0r2i2xmjhZ1/+DuzPdjVRbs+2r
nBfgCFi0V1clVfTh6N07/yBnpk3f9zx9DfA+O7x9cmdV3Z9XshAQBOAIAtb61pxjSsFzU/oHE5xg
JLZGe2PB7rcYVlZ51Hm3LdysgqshsdZwmm5DomYc+2zoymOkVkRMHR3QESZJsGHdLzqeiohL7oTR
FXgx3TOSO2MBz7UFfb7APvasKedCoqH5Tm3IwQkztAiOfYTmgIiS/FHGtNJYd8CHC0ZTk86cWwFM
dufoEVIU3eFql91dVDwynM1w3A/XPnFkv9gG0lNDvJAK6OvQC/qgfbxMKZVrOqKZ4tKK9zr8Zqr3
Ml5oTfzMqaNyNMnZm/FovMHt5T8FOIYMmTK/YcPDpyDFZ+i8x4fKe/HSjTHiwwmAwFRKasSD19/2
7VqmJZkdGn3XDRsDz7ax7zBkYdlO10O5Ieeuo58Lc4zgNH3Z4p8OeJVB4g1EJ2I7SxtF56KqHmQG
ytQ9sNwRHJLSBQAvbp5zdeeGR1d+rtt7P3mtjU08nBP1JXLuZK6X9qHm2OJbVp5z+R0+pLvO3ENf
vQRY2Gp6zuTIz3qSQRrthGUqBNUY8dwGFGIoJHPi9FPduelauCAvQ/uTCjlfU9OcTHzjGVGijeTN
y+K2w/KJOEzGV6438gyh0MxvCsbbn1vAGBLSIRT6cm8u0hgBXnLXdK++csyL+76+KXtUVhR+z114
hndZl2tL29fSqzy6tBDOtCWd5lvXNWdWq8xzhMlqm8x17ESGgNPcHoue3I3nyLgL0dG35N7cpMqt
Hp39nDyKeyfbGBWR7rB0qAztY/nQ8CEMSsqIgbwsMU8njTIbqptU9neuEt/YrozSt3pUiwaruVDP
ZiNAk7ZnuAu38HMulm3/JBUJ2ES+9lx9S0XhqEcuEl2uKReGYsUAV/vi+7eefxPZ70n8Ksncn52H
IXsBmkS3vuJumCFvjyRuEY4BXsycC12fMU6NbhagfNq5VMi+lZSuMZQReaPOYCvOAv77kFBkVeYq
5YfwLQl/UlDil3FxGN7KHj0rnhv21g/vhQARjsBKvzWI/2vvEg1B+9bTzpH0JvcBzDYdj+IPSX3J
0UvnyrlL3wHbKNa5k954V0eAqVvsjHCfhUeF8++Ux7R5zQMAHVuGb1PppvYf2prBVkZoyUR6avxn
hNOivs8w21O8d7e5vhT6jVesW3dt17eDuA8QlYyPgta4je0HKd+7EQqS9r2PyQ++bbSbzHjW3Ne6
35v+NhMvhXTXl89xfKvaa0+6rSD8V09dftadY9udO+NJQ5jHg8RJUR5fwvQZe4ZVzv73zcWD/6Mg
Evy9mlqZP6gZF1S7qv/4vz+6/3NdWtz95/0/3tPiH4e71f1vt1y/pcfX+K38utHYhv1zf+Wfbdqx
hfaXBYRK0CEv9VvR374xbvdxJu5bOm75P33xH2/TXv4bxqQqdJCDf4+Y/M+6HBH1/mvyj/lr5lev
0a8bjR/7+aO9qNn/1GRafrpJc9QUGlTH9u2DOmn9k5agpQoBi2JsMP61vagapmzZljaBKj81Fm1V
oeIkaJkaYzP0f9NYFCPZ8q+NLtnQdE0Tlm6QsAEX86+NrhCtMvKwvL7vGGyeJ1oF1dhB+qINyjek
UtoSSxkVML+KT+4GpO3JjIn/CAwBR104SwNDyq1fviN5cXFlQT7w/TsIdjFaSTXAJBLSCkPGWCkm
atgQXC7W7UcryXwczcSiVALSQ0BDrFS0uzDJ7/tXmsgYTO3uHfg2BUCQTY4ebRWq8qP00c6ll9g2
n/wSmzmZ0mi58ttIaPLazY1grofaYcCzZg+BTWlFfmtj6ZaK3LbJi0errX761mh7gnSFiwTux1Ci
YJVfdeJ2Zx1ZsPNa4macgpDG64lWvleDm9iXbpHi8XR2BMkE6Nwr2wwXIOgJl/UzZJnRe1UThpCM
5Xd50ai9ulZchkd70qHC2MZ67t61LmaTJpQfKjLU3D4gfMeDs91UHr5aFxp8Qp2pzU6O3TjbqBQw
sWHwpc13ufbONTauA+hx7HqADqh9Kas+lIlqdGidYEigY0zuglsJngohiT8tWiknkd/82mPIBO/0
XLcOUBWTZeADKnZr7HkMzK1y1E1ES2XqJo8iuuYl4Y15ybN6JKalmH19i2BYnKxBdGjT+tYKMdR6
+QFokb6nXkQ/wC6R1mFwB0M0bGSXqg4aEOlYtYqKWjTfDba7GJ0WREKEUoNNJK/FXIaGpcAowLQU
LgVxBKCbE2zfI99BAsrf9GD4iegdw+OCSE8XtR2fc6okUcSzg+Lxsm7V+7Dlf6lG64pTlNveJXHb
UTNQygHt9tZE4Rb7s6IRY8fHuCe4MSJVfa52R1XPf4ZKlqOflCj51taJsD+u7ngnDGy5xAkTPmte
sGRA7l+KlNiSTMHQFmX1HjrWK6GPuG1tmZy3MLkhH2DAJds3Zbr3GkWebX2H5nTR4VZwvHxrKFU6
qy0+Ugx+mfadnw3xKDHyMdVfdmkYLELdkG9Ue5aiH+/9hv4JZh8qUxRkPRx0irbpcGTuoEvdtpn9
EDUPQgvcR5eaYMxo7kKKUeDoBNuTdxJfYiTPl0SN4ZLY3R0hZ+2JEqw/6lubZ3igErEnOiBq9R24
rbmoYW3dFF0MJSmOD67SF+CnCfOt+jVYXNqh6A1m8P0TsrqxcIYGZcT+pxgQialNhoydkHCbsikf
Jwon0QSY/cn7mXW5xgNPMl6rwNoNDU1gz+Mofknpn2gTrxD38PcugWpLS0GXr2t8sin4bVOcJBWh
QLJXN7TXdBKel7qEUNuP5iGgjzVwx2+oTp4G8H0CogC9D9uykfHYzilMcT+5ZyUNV4wXv9oM0QGJ
oR2ZUwWmvmyvXLnyGNklDJSwS03hakSlzy0B0BqJg9ac5HeaJ8iR2vzkF8PFlSRjUSQxow3Vky7Q
eEQWbBUdG2CLIcXz+e9Ilprj5//meRfTjAykwcFDVys3NuObs0EhosV1khtTYug5ct8cW3kehlZe
k3VfLnC9HxNoHjrVKKSPzhrZyqYf3AdybOn29P5iIOtBsVOdKBZIP6EHjcTTmtuy9J+b9EEJ+u9a
MJyKBgG5F+LOt6vmxhnJ5Vo2rLLBYhzFVL5V0ZNdCIJzlWbuU9Ungvo0NHUwYzznYub9S8xdyiJp
fWaZiOckt7oNPUbrGDMntfpe5d5NHXYflvQRDSq0efzcMnS0DEPpu5F76bLUC8xDmKVpZbsMWNJv
FnmBYnlnO+Sn86MDbVUzNlA2P/TO5Dy7Vl5qmvtYY9lxoya6yczHLNPDR5F996AyZmrw/9DAuU9j
/r42Rz63Rv7j/8vWjTBoafyuefNEs+StSP7xZzPncyHsj3f/0ahRbajYY4nJEMK0bPlaBFPUf9r0
FaiLgSaTTZkj/qsIpoh/4qe3dZumEHGNcMX+UgRTFM3UQGxblMFUw/hftWvGZsunWhJ0aFWXIUjD
9GZ/TP7arClKq5U1PA372o/ThR2BgIAXVX6X1HxL8Iiy8DyzWZR9RawzwtmDF2jwuuxOX5JRHxwJ
wiNNiF/bRpXSoKA3ovh7tTDMez9LDprTNItaxqLgdZjC2sT9Ti15N8TrwuuDC7clf9s56svQD/3e
taTy2CR5dWzM8L4boFI4qr0vxwlcXHX96Rv7RRlNfCn/mdT8DNk0Fdm0LYvPf2zwfYKImy6tnizP
OjKZ3U4sMyikc4UnwtyuE/u7qf8M2jR8zWObQD+JQaqEiOpZ7mb6qbIG/WTI5EFHldKCd4vsjWZ7
VN6CHgqrEZAgGGT5g9En/QIE2SqUqN+UJj9ey1HCHzUR4sI0vGOYBc6c6NDk4DTSRh9zueWkelAz
MEZg5dpv4SA/KqB/7xgPVRCykzyzq7pqr4Cz/W8+D2WEpn++EmSuJZhRlq4KyxSq9QWqHiVprhQx
KbWAS5H1DD1Ftlzgrw2gIeKwOddGG+4kj4Sbgkb4E8+oZYKvHzWFXS1JepUOpX//+y9J+Xp5jidl
6PwQbFmWsX58+ZLiPNUVWUA6+VCIGBK94zQjvYjuMWi3i1Op2NVKQuNJ9THPMc6CueuH/VLYXb30
7KegMQfGzaWn35+Y9W9XDydmC5PLBpw9Fekv3QHhyIrwGwlgWepQnXC9E80HPMVZv/ETZ98pUgiX
s8jp/abVs5qH3cWU5GEJBySkRCCvkWz5z0lbyyRrxTS7e6u+i5T25xBplDWKIL3RU+pUoeMd/SFL
HgoZDXYD+yKiIcMz89kgZ/DY9Sg3IytCea15JalANJcZskR7juF/AFBzo2uxNZciI3mRvaBYeWrf
73IDgyCMddoXAsq9XBIvGMggBuW+f/WilNIbuT3ekDVPGvaGzE/kBycmHzqo0NzXCP6OgR2kB89/
HpQGTkuTUycHM3Jne7j9UwXNh9308MTq1r7Emqhgxcj0EpBRHhrfqlda1H1PMWJVQrG/e0r+XmPp
fiZYzKZdZ2KR7sQT4mYs61KDGLd9j3vtwVKBEi5yt88OVWhKS5jiS6fgOdz5XI+0YChFUtVSuq7H
6V1qJymxys3vv3h1vCF+/ZlYiqlpJCQoMvfMv942GtsoCcODSIguut5Kntbts8w8NcQToYUVmA9K
U6/Wae1dfFXKd8Gg0rY3OgAyrUULwwj4NHguhADcBYvPrpyFd34R13s5jrEPZmZx9/tz1r6eMxAs
hlt0GTM3Qx6Mqvz1nGspJMU9iuEeEdhEgyNq9mZla7PECqyl1tfacZp4totwBbWGJ9OJCJBvSsTZ
5Cqa57A1aLhVfOiFB/ig6uG+GQSPn02l+inMAkh61NCEc/wu2w+2gbBDdc9SkSQP+0imSd7qNfQL
K1XnNoaSHYVecifXVTm0h1xDqVaiTdsiBsHIqJ99X7Q7cmv8PcaKw+8/DONLeISp6zxRLQEKXkGl
T/TgXz8MbJheHtGB2NGToz6pOfrJdVJpLYcqYAmFQefp/p6hj5lHSVMsa6PuDpW9yaTe2Xsmdflp
TaDG3wnp8ddaleHxcd0/JqJKm53S3BBS/Mxgsb/BWGEfeoeOpRkIGZ6LhWWHkSHHMYglDhjgbseJ
pJERVkne2nbiedK2xtGlEV7oaXxLFICzglqEl7oc8oOZtsmByEQTv73bqXKySuxmxrMhv4hxEntC
XatG9Q67CieyFLeHbjw8Cm77IGkJhQRnhPfUPTKLPGzmqV93S8sjB03RyALKYrebtbgylr//6BV1
vNA+/3jI5BGyTr2G9A4KM9qXXArZsLMy0HNv3yRVhKEtVA+GVtxpbj4TlQgxKhTRwSqKtaPY4TF2
q5/Il1JYbWF+mwzafUCo94JCUL2yUtfbFOTcYY800CAB9vnuFfFZ7gGUGnnSzT05j9d5H7jrWIBU
je2TbUAaSXKP/I1QBdWRa/A3m/DesrFMSyY2W8YwFqCrxq4+DKMqz+qjj0Vu0UGKoiXkfsdtE+yU
wKffGAGxcekzb7M7Ey3p7aBh4TQ88aTXDhZeG98S/25xYQflFk853TqDPlldVvFcsXP9kiDrWFYB
OYCUV4DihTFZ3b1ct2u+Ug1kDHhLD2HSukBQsfIl+0bC+PZdghRc+dHFKHyM+zi+LZUxD+KMgYzD
m4FhKSgR157lnBGIHMloay/IZZcDsryHlFRnIl+SkzyGbqhW3YPLVM2lYyOGHhRCDSOONkuE/F64
CsKfkatitz5HDWS63YLc18EvHmwVSXR1kHroakOWMYIvkW4XoAiaSZ03VrN18WM0sBdx2h18A7VA
5stbN5Xtpz6FjFAAfbJtyT9QyygYqdHJi9WAs/Cojhgxc1Oud+2oKKib4iqQD+DUzyGjA75Rh095
M7zYOprXVqmbtdfo2v73V6r6ZYjV5EK1DEMm4IYRbDp9X4ZYYetX+INR26CJ+V5WobNP4trZK8Ba
7bhQqd+U0M3jLtqSB/vMFyvvqCE4y4FzWaKAq3c65cK1rNhYGeHzI7KUjG+tBjg3aavXjPhExk9K
afX789YVe7x9ff6J0YLTaJmMxUrScXTrS4Me7RR+Tb9Ojzm2Ba/2HzsFGapTpOq5Bna1VGsfLk3S
izO5tQ8tjQn4A+3Gr2WYQpVH5UIuxbkYJxS9qh3MsFvGsR9VhYg3w5eIqOp5TAVoEY96q9jOLJIZ
scJ65c87i6EgSXkUYeWffT1ILnYLfrtG20qzWF9TWqBMBxd5nuiJRAg4Dl9YhYu8ba1T1UYZrFoR
LhwtVk5pojgbiQcCw8s9Q465q55SX30uIrl8RarDYIg92C9dy9Cc3rWwi3ThLqdMC034wwmQOiVT
c6NQj8J91nSPogohdlJyOiUV+kPF6koCZgs4t46kL3sfCLXhYk81+9zfx9EdiYJI9CPT/JhI4b/m
zKi7qczYAmtR+LcjyxwjK8nH02JqqP5tqITNDBRvu638gsiVzlLnDbeyY980G8kJ34RZlne+Gbun
0EPAJFwcZ/jx7yBEvPrmkZBvpNnjxCYRjlHcsN2kMoYyKQt7hIda/ihiSkcTIT6uB+uUBvWpFFWP
oCeJHqREC2ah3Z2UVoHX7I4ioL7Km6OvP8e5NoCCLt2lQsIrLbCiOAV6uAerEMFObKL7NHkbbeVZ
UnfPdPVMgidzwX/stDzuazImgxI3UW8RE9q95G0W3dWd+2wXabqPYiTRZdaU3zJh7VMEp6qPeqrM
RHnMxwnaZYbQ+AThDaIAYVDTKhe0H8HcRhSBtRSv/BA56UHRRbJUE4Oraly00sRfWdCVUP261q7P
zC33suGET0vG+M9cVvXJBsrBXG6H+7bWxUHpAu0gxokd6P4SESo3WZpbZLWKYSXVbbujzw4yNZaT
B0O5oMGvHtNUzRgXzvc1F+u9aaBDbVOX8in5vTHQTLQfVHewyuE39C01ftV51tRwNBee27+Zrggv
tUqYtl64+jwmJeJSudWqCQf1nBbRuzZIPXnqtUDMZ+tHvUiNY96TldencrFp9eAu0wqJuAT7YMbG
dwYOw1mdUFxvEqFczFCujk4+IKN1+6OmEEY6zanEYq5tM350h5xUUF880+jO11SPu5XXyeozLIun
yHHSS1PpjyrJUMtOBnAvDx5g1aorvufSk8Uv7occ8QtIjLaBh2UriBv5XKD3X8okDp8Ng7tFNcAA
mRbV1iMkpYZEaARnPyK/Bt9fsWwsK/wmI0lH8Y91oKDYr7uJ8qBWZUhtgLHJ1BqUh7bIqn1vlfOP
/neo+wsDfbc+hkCEOtnUFPFwi9pQOCw/zQ7Z2O5XehAAXiO4YruNXsF4yyz7OE0y1dFw49iKjyYf
+1RNvvAsjLvq2BlxdVQtSwUvynfvm3eJ37j3jMhguJeTaNcL3713g9pZSQnw41ZND74eDgzhDNwd
UlObN9htGKVgNCepFUrh0+w00arwHY3xKGzFU9i0NOLkIp9T9BgvrJxf8DhxxFDsfdS1kSUh11mr
SpjfO5FX35slbpa08W48BLn7vhL+vk9z2pKmlNOua+2AZrMT31BYMY84xKK5IVUe4o+KxXEyzWkE
dZppL9ZC0vYR1B1zkWStcvQgkMxcO2tWtTuakgIBx2qcq2NGcj/mxkVXG4oNzYVz1In4rqUMXJeS
fl9JhXE/lNGa8ZGAxmV/p7RZsLnuC71WjW78aXIITRNnCl4T/Q4+PFyx0TmUgW30qoLftFSfNXpz
j1LhW3siAaqZnKP3BeZx9rqyuSWfivI6wPCbAWF5V1nNjpice0pYw+00kVRzlAeOpt9YWummiImP
pzKtkJnwzRn6rWM6IT+73OWplmsgrzrG1MsxOgKyt3EgTgfguVoWG0uJ3HPvkuXgDgU8LPi/Owo2
+Jj9gY5AZOrFhSG8VYyuAeQAgWODkeSHyLXhrRKzMLP5JV+sHse4CyEA8XhfbKdi1ccEC/LMI8iS
KA6vAvQG75YbNXCEBLrYZhxxgGuvW5jCmk1ihMmT4aQPkUeaU9ZHxhISAS4SMsaO2F2yuRo6IOBK
lKCzii7/zsidHhiM/qg4drBTnTjc1XYFXY47MWHzCq/adqwfcoRvWKzgEMkygHElwzChwXUMHGkX
Bnm10C20DfC5BdoOWwLRRrAl5CPJfM4y/3sdez3yJjhjrqpsQw0klwuNaTZkrnJyvbY7xqTezMKK
GHmCh3clIyuwNqFJWKR31Gbm0V7qYUAOKK7njNG287SUvNdcrogmF9rCw5dxk/aDviyMivZSq7vP
ygDYc3pC9Dl6HGGpGED0oeeRTU9yZYGzSFFteANa8yyvn7tGlAQQe/08C4R0kpQwXdopKE4vrO8K
VTvEep6+hD73wqJthnXYNDtVkoCOwHOcR35c3djCVR+KDoLvwKjGTe+Je+73uTbDRAxQYVB4Iqcq
HTKeo02KJpibhbGDgI1NTgA4zWSxU3gib6mk6DO0xg1+svJYBMmZccbmRGSFuUaL+JgnjKU0OHQv
pDxzqSnAkchCShYZDokz/9cNnK9kx/gwGBqTDp+rEbQHqLfwDvi/f470dsfWyE2Gn2kspNas95ij
Flllj2mkSHFlN7ynF4Ykxo/AAY2LThwg8DdkPNyZBzwyCB90Hpk30NG5KDHP3dr8hCI7MS6A61eS
7jfHaamT+2jHaBbesuCFlq14F8XCrzN+4naT3WV1Vbx40NYYLoLVlmXGC1fa+zBIzjmNvYQnkcWQ
YmLqL0bEYMoguW92F0MdcFT8Dp5R4bG24MD5RaXxgzIbbR1iN531ZaSe23GS2Y4zD0rCbhwjs3dy
J2/TLNQ2qMcGdNeNa++s8YXp1Y+VBaxohPbciA0VxkSA/WE5Wb+mSQEIdRnZRF9Mi7FwAzg2ZHtX
CGDyQYEAFMjBNlAIybNjpUN3bR8VRwQ/tGHE+/Qk7Sgi+ukqojklmvId+UH1pGiVQJyFoo4Y4/qp
zhnnHYgcpgylOIw11sNtk6AzUtzkqI5L0ypJa6Gf6wT22S7s57RyjXnWYPazVXM9PaKmBxM5EQ/d
UCso1HhMxY2SkqHQpKuWDukFIsSioTBzDoJ0pTadfoC7bZ6niRIjO5IMR95Mi+FYIY36/KVT4wcH
WuzWD6z+MbCIFeFeRmaMU/ePBZBtTELleXqxQfLDU9y5t3LXpBddkI9YoHpwyyh4k6g3ANb9YSf4
Yqyhry6VHbSMiffdRtbD8mJ15CXQR24uWojAE6JKgUDT5i6Ne+niFkxqP9h7Mk/2RFO1i2lXOtF1
ZS/kizti3Xj2eHPk4Oq+92ytJlfGWnrEUdzEltzsAxXQie88FFntc9nSno/hMzww5A3uI2NEX5SU
BJsYNVxTPxqKZG1zJW5O6TiZ5pIxt9mXsxk0d8Jyc8ai0fWFALn/nEiGcFbNKKaUBtG2jHaOG/nk
VgBK8UFOpgzC2nATkbSPKfXT7LRWN0MaibnaDXjcmzlmMQtTP4b6IKjam9xQWvplf1mcXviyzqsd
fPkfrwQ+sAZMczK5EAfPi/zDNGf4RrOtSEKalq4T7g5/bDGti+z4Kci6t8QjO00qc/08TSois7e9
MoYwyMof6zShAJNAVjZtcV3fC/fCSISyw/DCcxVU9kYfvPiiFXzSRWTpG3NcnNYFNRAxV9KBQiWJ
4BZuQ4dL4dwup20UTFyHAUt2Ay3pgCzNke1DY/bUJYYesMysLLkVBHHtrlIClXh0285h2tYOAmnf
168eDVqq/ZqzTsf0zdJHFKaPpv6kiE/TEvlr3T40/Dtd7/7YQOvB9Xlt3S1oFgYXpb1LtUgFtdpB
+jE7wL15p16mdbruvoVNxgNq3GJab4pwqzuNcZhWTZOOkrVRFhcgvAgBadIdS0deBW31rUSIsm9G
v1hqphcrHZ3f+G3vlRHo3WuMsE2LTVT0q04K0qXhYiIVpK3BquTRgj0W0QSGnOcILY4dxs0juRk+
lmvsnJ5Zdc8U8luYAJqxRYoUbpBDwYUfP6fK6o70H9TttDRNgCRbtK5J7+tHVIQYKRKDLRdwG1iM
q5EnMc1GaDxoQ4xrw2nttJWcQxYbiDVfTIvXd04bToulO6xUWZPW074/dvPxXilLKNa1RNQQSDKf
3vHp5WnzXI856vWsrgdIpvOZTq0LIWnQ+tx8rJu2mSbgEIy1meDwup78x6xRaKB8kqD9+I+ub5nm
plOxExqbtVK7y+kg0wuxCJV13VWb6ypkI/MKz8Dng1//+euOv6wTe4nEgAXloJlpjPlGWQJGWwKC
dfMxi0sKfk2Z+8tpJRLb7Gaaq5UOx+64oceFrsYyzxhzzDaa1tHVgCSC4J8Gjb2ZVk2T6/s/3prx
/uurXzZJyKLDxa178y8vXN9RagTJ+xE1r/HEKp8oso8TGFD3rMOhgWPx57rr2z6t/DSL6Q6daRZK
C++v5zX9r9Opq3gvMtF2f/8v/e2pXv/18Po5TVt7MvdQp6lIEPnFxzutsyR5YSoaaKnxE5/O5+PE
BRbWdUvlc9qM3AD/jw+gDzyI1ZWlzMnwaheG6+Sz1B+16DHRRv3c8um3KR7VyuU0m2twcgOQ4tOS
UOLkptP1+GZabEZOCuEfmLB7Im8+tqkhV8bYYot2ljVqulCKqPpjZ0FcMubudetpP9MuPg4yncB1
+Zcrvxx7Wvw48+mEvu4y67cS/cWPQ11PeZqzldxEnqzNrofE1ZzcDAwNL41WPEYTfiQZoTyUVcCP
jCCSskDTGHcE0E8vJEoD/maahel2CX2fnvL0vqzvnRCRpetszT82nnYwTT5eLJA6Ls0AAdy4+491
1yPVeUpIwbR53mUXTSXv79Obp9l/3/3XXX3d6/Q2IopDIEGc17Q4TYokCAH5KNU5T8IWZDotedwf
/MvXU5r+Tx5bC0ysWFjGe/DH7fdv7yHTTejLfWXaeFp3vUV92WR6oY47niQN9fXxQNfJtG0X596K
p97jYIrkBu4hN6VxMi1Oky+L0zqlKEEvDdP0V69f131smeOR5Uscd8woNmhuET1/rPvbQ1x38auT
+p+8zSRjFV/Garoupyua0YTk48d2XXe9ak2+lvDjKp42/PSj+LL5xy9FTptf7+3j5etv6HrY67pp
j5+OOC1Pe/x495cjNgMcXFINaxwAEK70kaqVToSraRm5Gr3+r7OflvWJlTW9bVr78d5f76brUcMk
ivdy3Xx6zzT51bp6PKVf7/bL5ooKKNWjw4dfnRP2RuJSa5OIjTiQ2emb7iYCE+pbnnp/rpzmQuHl
6DsVNK7jW6ZNuqBLeYCND8rp3dOGH3u/Ll939ulgn2Y7No3wz4znRJtQmrdmdNS6/qSMP4rp6wMc
gfdn+oL68XuXDWUSczAb6xovTVtNE62zuJdNs9P2Vawpw/LTXqa9ftrB59lx39Om01FMzWdXvqRY
qyq091A4uEKnl6/XyzT3+3Wf3vdxyX3ZnBGDf135nza9HuLT69eL/tOWH69/+Yl9vH49u0SPN1aF
VpbKGgmj0y3RcUGs3U23wyLMvPL5N2u9spynoUYTqIFXOJNVOFStZAC6GvlT02RaLHBq83weV15f
1sng2MbZelodTjv48raPvXrFv/b15eXr4td3T69MR5pO6WM/1yP/8mU6jvmaWHp0deTpaVZ2Q7ED
bfE4Z1KO/ZibFvuMNBkMT//+8q/WyYRAr63C/bqrX2375Wi/2uRX6wKcoXQUptP6mH5e87f/zLQr
KChvdqLkmzAS+X6aWGN1/LqYq0+Baz0Mra+uh86VD2Fv1+TItNAEBhIbUNgWL07CCDOa7vAxLzKw
J7qEinZc9KFAbpPeJ5chJ58rzGRUwNLQS5uuJAk3ppA9BrvvdYZ299OcnBV4PomimQvI34xhWjvT
c0ZHVZ89Sy0tsloCwEfIG5E9O8vN5lEdL1uk+2drlL9ME8p8UMgNK9n6EPxbs1FejR9Sa5VvRKLS
aVL84a5JI3vVpHF703U1+5caCyxOZ97lbkQiVdCIzbQ4dMRjaV0NNKKq1nFfFecoalNiS6PiqDJ8
OIOioS5SECYvak1HghEU7RSKwiG9DstY5cI/yc38OS3Iyegt+1ZOa1dfIqg4gRDZ5naSvep+GC/C
eoj2eutplzop/VmZe+UmdEOgvOhO1+0oxq6M0r4vgFxAZ+2piRsHCKXnDAD3q6SSVWc3UvFkkq81
DyAn3/VYyRCAAph1PBkqSh0uKugj95IeAY1xALppAh6YhybvEhkEKMv+4xTZ7Y70K90rh0Xue/0q
gTS6TkCpgJUE3V+21nuQ1Pu+NJpvBkwVJIlhcKvokGCgTpU7EfTh3krkfBUJ/8g32hwzT1XWZlEW
DJFq24RUybdhp3fu8MYNHn+C1kl3Lfi1VQzGZ1c5jnKoYsdcyPH3AFjMU0A8sZaq9c/Sd78RoiWj
nEB1krVSd4NjtTjBVoZWbHqgxYNCXlWyE61cRXK3qNvrxy4oNrbnhq9UOgmHLbUai2Zh3zKk9lIl
+Rx5W34fIwIDcgH8QphD++gFJcaHBOYMlIXLUJv5hlJ7Ok9RqC+8nGgVvWzEGg0+VPjQjb+FBDpC
jjefbI8yUyjAaSddEa86kuNfiagmA2Hda1jffK8NDhLV0BtM8A9erJh3fiaGg6U79zmJHDupsL9L
2VBhapC1VV5ZGy/wwS8WXH1O3kFssGOYIFV+EO7eA2kHZvQOMQE16lrKX8qgfILPiNXWbNoNHOnB
HLDUO2F30oCf7fWQMWyjRbCTdl2xROVYP8UDMeqNmxKupaZPJsNAh9INxsEfW7yR+2sYYfruGNI7
2XtinUlIJXIvdgCGQymMUM5cGOXv8RUF9prEp+HUE+6+dEC4zqWQrxCJg3Sqki7YIZNyZk3nEMEQ
C29RMGa7GgJP7ILMsjCTt0QPkZDT7BniglCbV825TEKFchUoalmIWx/v1raF8oLZIdBup3WD6GgO
WLpGr69KNyRSxCc/Dr2922grrTaMPRVMqZTFwclycbAyZBCMz/wXVeex5LaytNsnQgQ8ClN6ErRN
so0miFZvCd6j4J7+LlCD89/BQRCkWvuITQJVmV+uRXAVWmh2NN36r2Ur4Q1MtA37q1IXkpUx5L6s
2+nuPtDBCoWWrTECPg/wE6orJ7s8qni61oR81Hl0vN1odR6thjJWbyMd7VsRInrOB3oXWmOACRbt
FZZqsOYKOq37ya2WVqSZ5zic8lNAa2fFTOufeH7rjTCtqX76/QV+/si88ESEuUqHs9q1zirE0uVW
tXtka2kugyazN4Yt1VstZXvpZLiRNWR6W8l/QvCHvNeh/854PfpMK/7lYF9RjED1SjUCnPB6qOXp
Mja5NPLbLCARxvU7mgo4xZPpMM7MademD9wxR+id3VOh2bCweVPPMhyCR9WLXZUm7i0aaJQPEcFo
Px2yo8Z8Cf5AkHYddfgxpR4WBsoK3x6zwuR4VhXlsT1aGeXI/4B9u9HgNXNQmx0iBTktc/ZtLcon
4+9zFD58T2VsM/HqlJ6W96uqLcp9kpWl93qqK8bS09XgGQcwORXbxOUgefOSHPBhEkfq1pm7UNTy
d6i5yDjVzkIbdPOot2XPL0HpzqOqdudGNube0ItbOD/1eh5Y8cEXVrWMRET/z6jvr0MLu2nR4gY8
vE6NYvydRDjkqBpcXocg7bMLNGzNIfvjcG86KCBp9T6z768Du7YvB3CS12FmcOCRLk3KDu8hirpF
Zhndp040i5ZsUv9KZfFj0WT6bbrB3SJEQ6HDlut4/uf/n4PvpOXiQIhu8kLLHVg6Kz0ChDBM8Ebh
uw4rA0yZa+tnaft3Pq/5TiGewAyTbt+B5jaeovnEk/X69DoYUdWcRlsUJ4PNwpM/6++ZpUNjWiTD
L1sycedG7rNw0uTAVj5Zd0igKSR01a4ExbwTpgJmXPT+VxBGnlYN6oNIvesBQXKWdkdojR4mqhED
vDlVv+8wjuMl7/v0BgdhZMwvQbJzcVMmtWdA15oYY7e2EFckS1ouICZauzu8Xi5I1SxGKfsLLsNu
KYdwPNmJn12VyWESoBX5dyg/idLyOc3M7G3MCk/t6vwjEKn0iClmtHfDwLOM1lwp6YRooQtxhZpl
CBGK0/8dIrPahIJvA4owyJsmialY6Wci/Khc8kgviez3p6SeO466TcYmdgnM/TGRcYaLLBm3ZIiS
P20Q3eSotr/7ZPyP6BqQfB/ushoUBIHNDrlZJuKPtdKVyQdvnH4Zk+zLibFiRmjMaXu6F3UilvK/
QyJjaOousIjXc65Z8eqQhxvDKbNtp1DsavO/aaf+yUK9eB/tiEt3KPWTEoSgTiUJFYJo/o0Fe7ps
zFb/znssX/MP+ak8iSHUvpSWrGg6nYmWJZduPgDCeq+weOzrulp3LB+9AjXwzW/U6DS5xVHBWXSr
5qfivjP2BvF/kQAUzPkdSr8JPhlro8qeCv07yaabWpbNVhv9bBMCnPJAauWLMi6bh+Vm0d0dP18n
AkPoMhPQGcCgX9Uub35XhMDRfxrF2Qbb7ZgVUlXNyb6qzvhrOmpzVZvagRScHrlZ9KvW6fxTzaSC
x1AHOAjocPVZyz6tuCa+itn9t2Qcr26M8G9B7R84s874MDDDBNJ7JTX7REg59pyZhmjQInrvJtnt
bRWhuDWfxqLcdJmfnSY0pXY0njvd1y4lac6tDS1+r7UYDPLa+TBa3vxMh8bOXC1sJ+TwxKWTTZ/q
6Uc75ZhFfQZDa6NyzhKI7aJJncyryjC4uw1UP1JtfKqK8aNybcAyatV9KgjIHaXUfmeAS4LpAt13
uvx7NDKpKjJzS9N4WsD3HuvfdCX9lUNU1Ivj0IIsk171hsqQlWVfSmrQpAj7g9q5jWcOVb+Nu14e
ucf5uzHp9YPm2sNBL0W0r4MY66UDgX9V1iGyF8bpLlMmk0uduOJAJOaku4LuEfX9A+3LH+ZanS8/
zs+1ZogrcMHw1FSUVgfAvIz8Ke5WHaYCLz2nrNJwC6fmxoklC28sFIfWVW98b91zZIJtCXrtVrjG
r2yGx2FAB/sjLfcR5LqzYoS12Hem2V3NetpYWUHLhvSWS+v05o7RyF8arDPGAzMcFWSLxvQ3vNu9
bOA1KtiJtgPy6x0jD/ISWmGySJy3uhPy8ToYVn3Xxr4+v876XNNJCtBdT7XmS/p276VJMniGKhZ6
XQSHeD7TJpUgRuqi1JgzzZPvEyPjWnCeEEsxUQkhrZPNWqfSfIn9EtRDLC3yN3FJoEaz3nrohmeX
62tQoKoVpvrOPWdaD02goBWzwnefszEUzXdqJ9MqsNTeq92ueWND8ef1fNVLfaGmUQqHOKPUa3FB
YKZ7YXZDw8RxGjyd5Pl6tsna4E2Axx5jYB5mlvYski3tAsKI+U//0CEX2tuEheyq0U5T4fJ/Uc0O
rzMCzXBu6pggbqv8GdmnPQrkNlupSn1ntpP65sfMoWQtuhFaKVvWscrKCAS5qRBI3yKQ6wyt+ol0
VnGmEFWcX48ylL5n+nPs293FwL1rO8mquzu9FuxI8fELKOlLk0hS1z0+juNAkm5dB6HCvd7Yho7i
nEs/6BFtlPVWIsXoRReguW3dgxkoOTBnGZ8nswfrmsO8NRC+n5ACssk17dxjCMO9Mx0fb23NBZfE
+KvoUzj5g7IxhorLaQPUyZVUiRArVayOq4uh58pfDZJJU9b9f3pn5YtcitCzpHtXMDxwMwTI7b0O
wSg0ILQZTW75jjOqfHaU1baW5uBuBz5AIjGMFqkb1D8QQhgMEenKiGK5qX0tfUQsGjERGufXWT1M
OZbcBtgLSRA7m3tc5fiJroHMExMq69Z3ZtdqoQZra4jUWx82TH+7HV4t0xmfFuDNBvrfQoNStNRb
llIagZWNxcrQKxzl7xCR5ypctcNmsA8Zd/oz1lA2Ravlj6rMB9QOONwFEyUFscSTlMov7M3+HBaN
75Vt/hdOhf5owgr9AJK6dybiQ3pRVb7PeGOJurvAsFFNqX0loDeFOGzS+KxndbIv5gY1ElsXKNU0
Lf/d7uY74uuF12kaQ3AtSqaEGbUqBa1un+/Cvuwz4am1tLZdrqfMSzrpRgK/9QzFJ73K2HRu1NGH
Ip3mZJIMJn/Paa4QaFV0TJ2v06Jh+Cnhe7dVVSDczG0CRhQ5yw9k0I6s5U+bvGta30MARJU794fP
r8NQEiZyfMVdlaAHl2pkRCt3ZmRXtuJ4KEmZOP93ruBpMBI781B85nrFKDy/qFXcKdmtbFgxs7qw
cUwqNdIzpf9oR/0YiyF5K+OiuEd6umO6rf8w5tyAw3LNiQb9VHFF/HdQqpkT1nfWmgHH2qt0kPoU
OUqYM0mDLUdCPRKqiFdQrNJlNhZ0urqUrVFixNE5aBWHqQYuuAyvXAyiFovJAQBcU8a44BbIZoRs
hI8F4ZUt1O+gMceTW8nxJBMLxpUzgEBP8YH2ej/dukhNVqINh6daaQYbD6jdVYwi2ZoXlXYjk8NQ
Rs6ziuh7OsH4ywx7Ll0qRpeKHNfTYiX67/nGz9ZcRYMDaQzS6Kwwh9ZxbqgXga5GzRfQALmmtxzs
X6eWOIauUn7axKUONG/3Udlmt6Imp2BEzbfNVeCeKT2cps6+j4rRnzq1yWm4Qg2LAwLzaSPs3509
ejMRBW5d9EZIvogWA8wPNEnqnyQa7w63z1+EEp5mVQSnuFUqUKLFbzexrEsqxKUkbekZkxJeRRBE
q4xNPu5kTrEipJ4qOoWdQzyeHUgicP8b60OoMFQLUa18DAP7sILUqVcj2TLbgTPchsGfEUSVW9vD
74zAFXuBWxq545sgHvPGTAJECb3i7j0nObkg9vtGQbQ12rZxVdIYsV5vhDsrzMzr6zlT9vZCkgU2
l6Pf++x5R3FVfVdcM71qlyLDMT+GVPYWvVHm4C/yZZRFDRkyZfT6qGQ7olCv+D/nryfH+ZXXo/8d
Xs8NphgOfbKKgQTcpqwX96DkzliUQ7kr4KDfI6oKhI46c5FGhBpHu8g82aYW2x4ICDpU0Xc5Mg4y
NE5MRM5w2NJF2krxWwOOnt7c/ERM+7LmfTPxpT6Rxb5TF7N/Otd40j5+Q36NrANO6zPJ640Z6+Eb
y3YI5qQdsODJ2+u13nQOPjBNBf3nJdDq+l3G/018LR+T6DMSxQ4LN5PtNDUwK3D0na8GxtLRjf5b
7aNjZ1EAUmo0dopatpu+zE3qKDYsa/eRlU3nmXJiKC0hmoW+Pvb3NcGKQ64DmqmVNL/b2MI7XX8L
XCu7s2uM1w1B4s3rtaEE5GVqg413agpWIVm6HytiVdRWv8uGQS3H6oCVVTahUWtl4GtYODI1bgDE
OURTtpl1MqvXc6rlAAVruugg+T2uDT+Hecpv+wN+zTvf//xAhBcc2WtCSx/i/hCOhDe05BL33CoW
hluT/NPrZFlUJR/LcXC2rhn1d9RXzD6mHTsNZOno274IuquMRi6culiStIXRWzaqh4SZGYmqQmYb
ZVuus2ziQUDepW3+dVu9vKo2l6xIUW3MPa1BEnny70qkMwakz7uLEYdo3qTJBg7dPup5CwLp8Bkt
SvdMtqFgIK9WQKbXhKmVEgmtqXJ5Qlj/IAWzKljL3br5TFJcWE55ruy44/coTEW+0YrMWcMfdtbc
/+QD76R+6FUqz4xNtg/gzHPxS2t2RT5V136ixAbE92GUfnV9PaUygHhiaiW8U5OMjxPq8oWhxfUH
PB7apZDjN+HZp37Nik6fAXDC/hwbf+sHefdQSnPagXp/WPSilkkzqt+xDN+CBv6YK9pxHzds/EyS
xt8UlTuG+tdmM2a7JLHDa5EqEBy1bti+Tlm0u2wx5tm/HP6iAoovw2V4GpxYMIrPdS5ufozEjb4F
9Z61FG7vDXiZF4otxAHByrBwCkKusonM2zhY5q0a8mtGNnfmPm9Ki10xwBHKhI3V90yUJMlSjbnr
vE7/vdIpSrPNyjDDJqlaeElSxiYs94tMgXmzJUDmxsKVWo9xu4F3Avh5HLKzjjD87FLuYctH/hmz
XXb2nQjscMcfec1/DUzllYvWtqU3WYz8BZkK3BnaD1i3SXCRbQ0q6LWLPrkUFi3HrNwPk0ZJG98d
WPhui7FleHsdhnrnxJoJwcnpweeYe1ZOjDuy11ny3czOyGnqcyZb7FKdAQCcmaOloheD9zoIMQye
PR+ofxxrlzUQG6DbaI/VCodtQx6NeR5EliPocFokVVb/jhWMpuk8DKRJeM9Fk8lNPw8IhSq1IjtH
52C18r0IdRCPsX3V+Se90YKh9qmsmjpXPq1w/qjGqbknVCjewJSHi4Spld84F6FDMhNiRdHVzTuI
cfinfdloH0k2BkdbSuRnba5/IHyYIr1ZaSHLJ7PWlatMe5QQeax8Fw2Gt6gpLy1WVEQc7RuJ8wYb
UOXv89po32o35LqsVIhZwzbe8ypTHH3UPEUE9WXUiaz6hlY/28hH9hnEp7IsqkuZdSczKsdlFKOY
7lur2Vmx8WydSp7QzsqThkyDJIPBsJytdxegkc2JFtPSHEMqQfNTHVHIyyBxx7EYwuEti5t0o2XV
dA1L7yHeoyiol1BErCeR+bWjBdrb60xIsUyKOrm/zmAhcAlW1XucdHvTjYpLGyBfiut+OtB3ie9q
NpQsIEH7qPw999chCwCAuo6K+QM8/jqwi/BzUhnxtJ1P3dHSAw5vyXyLJj6VeqLeTFvuHGZkxNkM
7mOR8zyMti0b7oYmkNqa5k0n0sKw3DjAkrVYH6nmHxx7nyIfgo8QKM2a7XV/QpqnHMKh1jdVZIx3
y7Z7BvR8+z/pbl8/k6k9iCKnfCuJST26Pvmm3lLeAtNSL0mEQlsp9eaLzkKxgrpkscVPmw/JCM/r
+QKC1U7gp6QiB6upazuv7NWQxih8LX2o3IcVsAcOqQfttdRwH25no+Bt+di+Xm2Fle7M0kpXr9M4
MJlsVNiBv07ZEpQXy2E6bGQbP7tO+jq03hDp2Us77iXAMp6LTZvbuPnzeu31pxzJcFzSquE6dOoU
9Ukbr/3YF5fXH2mTVnLdc7Jl1cW/ytqS+FRHFlXzwSyoKAC0PqB1HM/SEFi/50evA4XjYVX4Sr56
/cDrOaYoRq8wFXL2/Higg8jS4vIQBLm6r33zZpS05+IRdv/rUTtx83N8rVujkbBPWVNX0+L1iiFo
fg4pNZz/PffvoWswg+VYDZeF10uvn3z9zOsR1b1euAFqStXahkxX7XOyqGPJFMxgyDfbqmkRiukc
VIN4pAZfAE1O7g73mHg0LToAFh6sFebTiO9/x+X56WtKv9Ty2D+AnO8/fJ/Eajh8aq1F127+Gvsx
PTXgEdbidZqksZyviZBUEIfv2JvJNwbtqje6vfPj1xPcc/tdrTgMss1/RVjZ41LX8atoZaVcZCUy
dB1MLURRzJ6C4V73YI/Wl0lgbeygpHZ+29NccC4UwvsPydWpSQdQq3SH3wpFzZdq0Y5flhDgLkq+
cM6I/kvXVx1bCeqQa0CANgN9KPZ67A7/pXr5IZyx+5VCVF+EjWa+txoSQMsuTnkJ1taMRLCLmdnZ
yyFBujGQ6c+SwOU/nT07jQEzo6mXTT5mPw5ftgXysANMErmWr1Gg11TQMJip9zrXx9ZTukjZaVlM
fdcuaUb5omHvOSQf5nym0dk86hfmZeXZmA+vR2Ae9EXcDOPmdarGtTxzW2//vWozJAbc3VmbvfrI
mqCipP7/HaKB1KSYGJ1nTo/eahcv1bRWdhRjyjt+suhIcP3n9SLl0KNPNv0Kyc3tpuEJCCh4it7L
5/S+yoDJfuTLr+rQg5xptqw3dDGVQhs+MoyMvlG9N5jPl1HDzdRGEbA2sIU+GHY2Mb3p03c8MQDU
Hp0yKt/9pu22mK2wiwAEWJoQ6PbsdoeVqaHR8eeBg9fBdEeu05nR8wUrN1asGcuC5M47KjBjk4g8
WQ6uf3ZoMlwq0xWXqk6Jlpf+Nq0RDDn99F3SoEaxPSNAMqExHjQfmLBcdjGlacjLGbX72D2qOGLt
HNbkQsmYLrIH91AGeUnLqvEPmkL9WXfhi6glDQYgZObdKfZ5O+knUyCZKAaNOKPBRIxOz+kyRWG6
VivxRydwPuU+2lHEBd+ayWxUh5SRC3TEoM5U0y0wnyr2o1WrBNq35sh14druB67kbRJPyjJMAv8y
tcYIVwU3Wddn2ymYP7E6hLGyb+eFMuPhSTv1T8Ec8D5WsAVjXYB6qdsUY9wcqY3fLftaGKvUkA2W
+TDZaJH6XWaSD3eglGsakupbzpYctCHjVmlnoYaNfP9YOPih2rhFBT5RtwpI4qM7UY6vFxUL/65D
UWRBTWQ6R221EcBTfAnkwuwU7hi1/OMHGBoM5jAapzF3TOirtympur0zzwJVGoO+aq2GG5oiwaVD
enZWTtHAF0vDF7iHuJM+gAwlO+h6mEg7C8NVk61FRtPZSt3kYUQtt3+ItrYFiVoxPGeewZUMjzDK
XKrtRhAxTi0c2X6opT/ch5I++AGVPYcJjmFsWQ/ICWIvNaobmkbXo7MOPcsyzG1ga7zUauBEt8XT
r3fcwppPqwrkAYQeQ3ogqb7YNF87FMm5JsLfeZsDytTMh0EJaKEWCuKMSP9prdovl1qr3kUgOiof
Te8luDaXlcEuQKvNGyHC7p35qCFW3/vWzNeiUYkcWCTAnVJl3HHQisvrkDILyQjIqAAE87neTwEr
0qGkZIwQJrdC9cYSJl35zs5mOonWhhvdEoX5NGbIi19EVaZl6bjTsbbov+rMlw2iXKB17N9UpcEG
1CTRNs+T4H1gQaipWvPjFuWfUCluCKG1fTkXQXr6sQgymJvNKF7feS/is5nF19eLCpiLaFIHdGtl
59l+uw/T3jiagm8y20fcn9lNn09UgTousfolU6ckKBuusW7YF1swpybh6sK4axQGafsEfXqtJ5BP
C+YT2U+bjFZxN+zToLgoPs0KJtMOilEMZzYL8dYsS4pVtPN2WtRrG6fQoC+/T7YZs9m22o0SZcaO
Me/21lEAsEou3R2d6nXpT3N9l0MV6riE2344Fmn4JylN7TNUQW/mNNAeQZ2bK6uOilMrzXFTV0N2
D2wj8EZFZAu1cbN7ngjH09PMXA89NleNxs0bmAHaugN+dcUNzmmcrUa9bHZ4DyUbrTpyIXTAbPIr
3dkwVJ6sVKO1dkabjhvbCBGJaFn0Yc3g1JiJELut64ffNN9QEez3gVUprh3jFFHRvTj4e0K7BJAB
EwO5dTcs/dHlu6S5JQ27KFg3wqemN5+GgXhP6zA6iiCctjiA5rePlr/lhlguraL2Qhbr/w6sEPyD
GLwqYycuE11ZZ6E2PVWr+HQDqJqT0Xr5YOPBZrWYooFeD8IoTnZmDFs0bOQOXNjegc5XJHHti0zF
sMjtrn2MleuvsrSGFpkoKv5AZUn/aLqoivUR2ZZ+oVilEvU/umimoWGk1jkM62FHzsdhc6YkJ6UL
r47sIWC30OWDpifmkurvuLps4DWRcyLAOe6kX/xXYnZ9C2oR0gPZKLQUFePDEK3i2dBcaNZY+oL6
kfl026FZEBXKjq+D2ZEOaom3mkIDG9LCeKXD+pwG3AZAZtOzbeHMBPnOtnb8d3ByVhplmX0ZQjev
r4PbooDOHPtshlU1735BBNlQG7g+8U6jW9S2VaK8RbFVX5JAvivpaDMNyFmFWLlKcvdtUss7oIn0
osoEjj9jR5PSFqdC/nQZ+r8p19apHY7vbL/6OlfPMrMeepVXb1U3VsuwsN2tq+vjWrrcZhPhmnsl
6kaMOkI8LROQVOyO8FP1Hj5mOqE+ntqvEoDW0jW08FBNTFVlqQP4TlWXsuUD/IrHtdTFDrivzUWs
atVbgMkiKR15CDXuW6pax9+pPDaGn/0O9MxYGSat1MGM/xOTRiNZRKDBXw8zV4VMmxeAdXXYtZZZ
M+HY1I84C5np1n3e67RmpFDXHzlt8aUZamI/tI1yD9pdYxjgdBgt28YwX56MlBOVq3nhdQo1LgZQ
7G/LbLIvYxONO6NKs/2ot8rZrjBiFXk41xayb6pRgBfnQwtOZWmMvgvTtTBhEg9a6AmVkD1BsF9i
RhIBQTD2Eq8ewAQxrG27El4bwlLKudlMaXqsMWsuYt0Q1Ay11nNHlOIwoivSHimdatfVT3plvgda
kqC7Yn9WNX1xlT4jipThPbtRWu/1qCv01lNZlgByyGCSaqx2IsfdVCrkf0vz2XD54ss11JWeaPGf
yTU+zKj+6RJN22VzFEQrnNFL9THdC1tulMA4Ot1o75qiGo+o78ZjzbToMSvp//lJbZWPtCm6ObyH
goIyxrnpo2xnW+lPSw9kpaojVzoxucRhsE2F07rQ05YbD83AsaTu5IcYy6Vhf9n+066nvxTplLtL
T5GIHe+WlBdDM6wri5bmUI0+7nnqH7+ywd92YNtWIPZwbPVVsUZl4x7dtiw2UifyoDkJoFg1Up9O
XFmeD215IczqlIEOOvuBOd6D5mQlpfrG9b1coprptxI2pAdK7NxOGhlRu11WNUgx0UjFAwD8boMU
I5onkkM98/LKjvKXbqf+xmqr5Aj8GClESbl2qTdczJLxS3Et7SO1u2bXpE2+lLIxzoHbx0/z90jb
atVgu3BXTjb7a/Q0OaYFMCi7VjZ6K6ntukhmO3mIZrjmmNYNXU2X75JtxXyrYAmHdv2fnab5guqo
85yZmSsnDdBpNXR77VGDSdLcyVfKW0FsbzFlbnVVujpdtgCpfbTA/+kKZhbdMD4CXddo4Kj9rZOr
ibbHTpNkMivMZ7/snuV6F+sPBkIW2py+K2Ohec/JxsTg4zz2mE5WlyU1uPOUv/VTbnyaia1szeDI
Tdu9suUC820V3TrJHl2gDavQd12w2IG+i4FSEsbTJxhMtrUThbz6Rp2twpEEVF8F1uck1hkb4Atx
WnTzhghWVR9P74VM6D5lo4btcO5NAYNI+YXcDWnnpM4YtAgJBk/peG/cik6MUXyLyNUfNXpt8q0M
M6vw1HMWCtR6Wv2aito5jWO31sxIvwp9cL2u6m+6Qd2trLpfTFNbd1NprTu7ikPnj+UlBG65TGmv
7/35baIOe02kOT3iWKxyX7c/XGbhKOA35UqDFbaI3CR8TtxwL3rqX8txCJ99S9O7E4AtaiYPznQ7
w4VKsOumVf6vgLoo2cvK/K2nxmoCmv0XUAQBbGtBiiW9uWagvxNfNkw6GJHd6jdZtN7YwIxuLAo9
1ZpaifkDRhaBTzBM9BvUeYrXkNesjKfNkLUZzTVXflRFp3hW1Bp0qDN3187cVphkyB1SbXxoBTVQ
Y7IdXENdjUF6Gh9CdU6NoXJ7qECqWHP/Kcq7ZhUloqQD3GnkuJUtfuP2TPs22VRsvnEjwtmM2nua
iPrZZMK4DYq+wVVn87my2qNAQ++RtQNcCgL8nPcjYY2oZKU8yge7g4ovpOi29MDNYzP0P6xT4iV8
1mxX5WP8kLXvRTAcWEoGP2ZIsqsGlXamT5GYdH7hJvV3LdTTS1sbgLP/NjagmUn+AewKcMBq/LtV
afe6bWM4sv7A0iIXazWV+dVAi7Z2KQ9dDXR46+LJPlDdNW5XIezWV0xWRD9DM95aAr9erRp/u4oa
1aQRjO3IKVXp1WI55YWiUI9aZrprrKrWxtCcnSOD6I1lG6SgudxszPixuKt382DJzh2Tu0YEZ+sL
+sSu3otlxkg+vlOBsQN6w6lOWmSAzJf4jG5TevYfqLvSs66F02PsHMVrjWJGE7b5p6/CGeHbfzSy
Bsexoygbzckt/s2Y2FXDWCUEOo811CnKhtlvkjThL2njALBJoWxCZ6KZ4eRkSOGsv1M2rdGbhOU+
LdX62FiiXpSJdh7oPex8t6dAK3sQp2E2nkWsGuvIsAgGx01KYSuJ+GBpJV7dMu3g8/W8TKluWxBW
W001vMQwMfRPI8kNsBcmsYVgEw2R4034TVESFkdN9ffgv1IiGzr1sQSPUlzmDzEhzoq7bk1pRwPS
n8UEj3tnFzG6K8IpfQ+7c0ZddM37YJ5T7MCLujGPZqlpl9rB51xZ7I1Jb1AOHEIF6qctd5ZLW7Ew
Omow005UobJT5wgOX616Ddcw2chiafWt+miJYV6LcFTpALaLSgzlNXBCEgBtkazcbGBi3sz0VSPN
cNNb+tnVk2ZXcydcqiwyjkZhXVO83kHXP0PIWBvQqvWCOglFqkxx35rpI3fd8i1x6nVgGuoiRV3h
DdwTn4i6sAjFyyxMuP2VvXlMMunsGO5IaHmO/ioRo7xw+cZaGl9SrNcHR6nVIykBACPil0nn89CO
xm4a5PAMlOrDVlXzbsn+SqjCPWWBeFMpIy+saiiWfaqw4LTku07whKha0axtE5HvTCB8Heq6uWXa
TyV0hmRNq7sqSaCxL0LIljjDL70w7aPucG2D39SvDSZtb2qV0wbv6j0R2RLQwchVTTW9iIFdz+jV
/o6zcFXgNaNn1N5UguBsw9uaKdoU4bJbdDszNSekCT0hKNnLc9NeQ7ZZlNGDeRPl9/eqye3tkBnO
Mg92+N+qX33Wf8e61u6bITV4tq2Pgobxos6b6WHWeL7SSrAnBnqVsFoo+AuJhO/0yLEP7dJXi8aL
Izdf54T1kgoeS8es9w/Oc/xzHdcLqNMX4X/reaBcbR3gBWtcyWA6q+K60f1TY1b+plQqbSeMur/a
obLWnSq9jWRad0rfnAzykusw1NUNKOV23bojTDaQOQszTOKra3cno5W41h2SN2mLHghk4YZ3i2wB
bt0yW786G1MNP81x/sQmoaYIW+2x1t8cHUunEge0IewxPlCDu7RxYm5iWy7x8f5NHbO6D9FQ37P0
OeqWXAd6VME2bSuvbxOwuKr6jbmjXgojSPZRUQ/bfiz+H3Nn0ty2kq7pv9LRe1QkgEQCWPRdcB5E
ihosS94gPGKeZ/z6fsBz+pZNn2tF7bqqgkVQtgUCicwv3+8dPhMJPRxK7ItgyvRibhqoXadYrHSp
ed7CBkNaFkhnz7Yhn1N9TPclnLIdBp6fQ5UO5+uLZCrae/QPwqxwvmLHp7yERWUa2fLX7sHuCgfk
OC73SV52K/Ti7lYm/imE54/3io5Foe5Ou8QHosv64RVZwCcJ1/9yfZkCrVkPqqDH037iWwQXfN2C
y/Vd0J/7EH9lwEn3oAOVvugMefxUO57PrLU2yiKkVGaiXXhj6Mwb3JyyNUfpUePeWQ/+RdS++4jx
j7WQWGDwGGRha82ElKfrszHOv5CtSbQKQF5WRhCLOw+S8ioLMbEwqBIrO2dPUPVYG8ry3mh7bdun
GcEhfdueNfyyt92Yt7RWWOt88peaF0eUTLefCgEnhabI9J3KsNuIztSPHeZIUJd5N0WpCUYVg6Sl
NnITzDlIaR7sN9JrgsNAygMd+fG+NjB7qqZiIpW8TLCfklu24N6pNTIPQVejsPQ7MuYLKJKYJobW
RVWNdcHTYdur4lNXfsS5t3msDQuHvVx/QFvCtj2nZPVD9wT1BhRQdy6Es4jHuHbvegiLWN1unIwW
e5uV/sc+YKIJiHB/M8L2Ic311TBO7Qvej0h89KJmUYGN4XrGOh4LZ9Wih30dveJr4I6Ygrk13Nim
cPFzRkBE+Gq3BxyFAqEqa9OMZXLMLK4emoPyYjIJp2Nv/LAkeStajV1gDT9WOD0ow2iVQO+Z9UVW
MChkEo2vbUFk8EDB92z1ebMCZEoeMGGIN/nU4rpeeMku9FR8jM1pOthGREIZi+MJTuTARioPLimc
BiOHQgoddW8kIn/EeZU9/jBEX7G3OmdTJV6yNNM2Xlwk+6jNtcc+Ih5kGsLoqwcT3SWH/EOZiXob
sZ3eGVllPMmKKKb5n9DH+sUdI1I5rE5tLWvC8G90muck6T5d/0Dv+qDLT0Xeqvs+S8snCHX7LMrd
jxhtINKPEmJWksj7OLQeXXwj7A/Xn471tGmqIHo2Ud5eSlW8XT+m1eJuY2HCnMQs9aNREltDwWjf
XX9akB4U2PVHsDxxavKxX4zzn8otlsxMoSZR86Okp+NzrBXp3pBhCwWFw6QY+rNS9uP1KJurTWGs
Dc/ynrI+fAubRj9iyRpsMhEWqxo6ZrgMeod5EIv5led63YPeULrPVqrLMTWw+y497aQZrksWY1N8
9b912OR/qY0hJuDPR5TsySxbBQjlTp5jE/RSTJee7IMLmHy0NSS+qSorBLIiv4e9UcdyMUjPv7fc
ytmaeT4nLnIYBUMGmGcRCx37aJk0mg5eim56IERoHWAF/wlJEBqnrv7aUKMuHUnbv2i6HD5XYK+U
SqY1vDtFA4sXtjrYuRUbXa+Tz2H2yo0xvmSjClaNZFgJkn2ptxRwk1abX3x0kBKC5tsIGXKdRu3A
vjiZHirsGha9qaN/G5rP2dLTjegHFw65fGI3Hxpg5rXZudpdnprRMSegGS1cWx0Mr6tWg0jIWRfe
2TF8UkgdkhfVCHuJVl3zQOncPMRmvBgguN7nLsGYBnWkS00CtBMk5JRbkaWdmpJxlKIn2tZxIh+t
CmwjzaYRzmOz6IRKv3v6uh6tJ4RnM7ynU2H0UHXi7M31KVz91KBQp7J+kGOSMx1FyTGZyCpuEqxA
p2gk7cZPdihL3Zchz88V2/oHx5uiFwtFW5E1TyHiFniKFZIoozqX7JIWderh/m0Hrc5eig9FE+mr
Eex+qSTDRE7yQU9y+ZCJrD3S0UREBakkivimFfVynfTIuvS0uNN1q7i7Hl5fYDkURG664hC7pIkm
NCBRMNrNuMrd6Q0ysloUhT7cZ//9UuNEvHbNMl5hnTzeh33590+tlKrJpSGyJKvg7kpb+feLnFks
QjqAOoNjr+vIMeb9FVyW658BQAlXwgiH1fXw3z/oG90gTIgdNhGOE5DRMxClfAY3eIiglp9hM8pn
R+rOop2gj10PbWEk/IZJbq6HnkXWc921/up6mOS0SMoSr1PsOeVzMRZkdwFWsflyzGVqetEXrvCi
S4fxW0pHdBFXtf/kmcLeTkXv7QTmqQ86JiF0CVEsaJGd3TnKKS4jj2I9uRmVLy9tCC2KqiRY0pj+
+zM3R+6Lf6KzpbkeP8abAjet04Q7JN6io/ZBkyNQ1WzSfT2UNttLIhrUX4dtaReHLOafQJqjfYhx
GtwPSe4u6ZEk3ShfVYY4LJhkexKEDD2BN50Ly+/frIjULoxfsaydD8OoIEDUHj7C5RwPHbPr6vo5
wAWShM8NVMfHGtf9A4bc0RoLe/nZ8ogUz/NPItKrTRIHyV6YRfyBSLNLHhXqo45tJIHq+cnzsRZK
c5X+dVjIDjSxkGkBVBHFJMRPDwgo5bqMMWCiUxod4cSERy/I/n53/cwtLGp3dvDVmsW1OFi2L+9S
GX7KzZB2k2IGZ/fTrgj3Ns/GbC0PVj8RhmF8nabmLo/0/g1PwIc8173P5BURcWTRMAgqX1KWDO2u
UahIMIqdVpqVS+YIwZNHQ2dhdcFzX2oNfuzmXsvt+mA0hn1Kgu7IXYXdEtNntZE+HDOQKdrqnX0K
A3EfuVK+2joIcKYBHnqGpNM5W9U1aWh+HQF8EplOn43YxCTORatGxspT1bXuwUhseriGpT9FMt8q
CraDmar+jh0mNN35HQCDu9b77hN7Xe4UQpraqvrT9V353++wHyGEnqpq/gOaq+n7cdTuEtz6iX0b
NLTi41xdFsYxmz+7/kDO1M2mLaBR+RGu0VZIZMDVvv/6gorTW3c2w1rUBpIk+KWboC6Hx0KlcidH
6uMmDMfH62eljRTNkXAnWVF3te14L2oqnoSftRcAHftlWl8/tKcyv3RD+3w98lJPHeqeIE0yWbGd
VR/imv3pMHZ/v/v3Z9d3PUAtpJ/XMGrkvsPUFf3ACKm+To3d9ZAUHnOFyBCzHNN4TrVCO/SG9JAk
uKN2uB7Tad7jFV4crUg5UOAqb1HMps6pO2LDS+3MFh/u21RA0aYp4bwoezIWFWpWUYv8Q45bXZyk
xfOEzvGYBGGHp7Q7fpo/b7XvurlxaKwfIaAOx1DqqPUnNQMGk7PtPOdjVn7HItd5vPYBiqAvZkc3
wRNgZitQsmZtAyucoqQVJ/qxuLFWTLdeKjF0rDRS1jR1GGwJI9qfKWil559jdk3noarCJRyiFMDZ
FHfXl8gPdPLQmMsD9CX4DPCDcqgpktJwhbV1fqQFTuLB6GqYuWZZuCsm+X0kBWHV1pO6pICzGycN
yO2tUPvqdQVjbt7AmUDqC6FC2NwSf9jQIAsO0e6Lm2Rf0Z2432m+gTT7Lk1iVqNGHjDBbD4B2rE3
sdOK9TjW9kCtztbFCoU4tCx/sFIoX7GNYarkKtPSso5OlQFwc6twPsra2cLIvbPml6GRKHH7gueq
Q3/G/hKrN312Nr++5FO86HvNergeNdmEMncAM/NdCmfPjevPoj4WbJs/ZWoQkMudaefppngJx37n
thM/L/V0RYcpvev0bNw6AZnZk0btkA1Y6sfZ3NuRyXipg0nDHjZSy79+EMR3kNqgoJa2v86yJMXH
MpzYfPb+qY+bfG22eNbHQ/tWW9r4fSADYmQL88WlPYLEf0ofAjXkNHIzVHSdTXTl2GDT1UXmxQcc
xokPXwK2TcmyCpQ8NUaTQzwAn2p0XBkKBw0yWY3VMmjc4NLL+EvRNuaFCBIqjJQ2f06wTun6/rqp
yvzkR1m9r3V11+aCnmYd+2RJkAGXTzmEbV+VaDe8nIZ5mj+2k8mezhR4xsyHdu5fJqdC7Cbw6gLa
e+q9qnjCvTSYhfrh3k/i8onWl4dRr/YNG8Hd1BIiN/uHLqEzEUNVut297vnuouo997Mhy0fdfcEu
093liek17Gji/ti2368hAX0irV0CC3NxPaSfYF7CocwBqT196wVJgMK552Ho9WJPCvl5cNn05xRg
GKn6GCN0NZtIlXvdIzbRSOBxkdyrKe3w1GezgDLxkTNoVrRz9V3u2MVLQvwHhOx+P1qBd+jnl+u7
60s29gK+tfoM7i3PBlKKc611ydbJB5yYIYrS/4TZUr4MkxJ4cGqYR/op1FhQPYKvp+pcNW51xu6U
uAbHDvF457M6PmUZdp2iDeOj3lrRXy95WEI7UVB59FCTH1O3eAjyoXsoIREso6hP9oZe71P0jCcP
IIoN60BYVaOdHOFur0e94b90aQYn01H5Pd7wzhIugre8JkLMmcAk+8KYHv08IxT451S+m8P/+p+C
hX/+O/9Bkt/zP8YC/v+YUkw6F7lc/3NMMVnJ32Hhf86+/RzgZ/z11/4O8LPMf1kWlgoWrie2oax/
B/iZ9r/IzeO/iA6ojM2fUondfxl87LhKOtK0OYf/l0pMHKDOR4QxYWfrEMj0n6US34Z9uCQIKn45
YYAEd5r6TbCTX3mayCc/OesOzpeO9dL3WGm7tBLhDk/FqijDD6FZtEep5e3eLJmR/QEdgeaXXyYz
Nfdo1d1TTJNqUQdVs9YCN2GVrNt9j+cMNap7uurabCI7VOpOzwAOi6bG+KPTCPC285YAgJ4ds4aX
whr4RbvTGpuXNn+GD9ZsjcnMjz/dor8H9P/K2vSSh1lT/5//DfXnJuKEb227ME0skqC5+DrJiT8n
92H8LYZuxCUVWjOofI8O6ljAd+stjKkxpXyyNH3YArX620H07MUnU6P1k7QrS5Pq0ouw3xhWcG6N
WG2Z3ExiGEJjSZ18FzdDdWymOD6rSrePNhesnQEfwpCSoxM09SrtHzMASuidxnhiqpxAtEqWqoZc
PJHhgd6Zqbdoi8hgKhP1Unl2efYz6+J6hbbO4YERGDi4K8+nHiqJB9mYPuwZFqJm2TiKPKOEvOQc
ss86t1J3k9sm0eaSS9z74daZTOeZyOZxG/vZLpP1WiC4XcCb7z83sv1u5dP4kFQvGUY1a10Y9qcx
9oBXzXyrTbQ45nASvpB9SctDSnGFvamkqB70x6oq8seJdCUCGxZiNoPNJqyIso66yOodOOhX78m6
hPAqWPGoslDUaUaC6rt9zfws36lS5W+BjxqxkDv8aMVnVx93U1CIHziEYuhoACqkRnc2kRIObftK
GPOnxGitFcpTaymjPjrHuaut/jxgzNv4M9c1TWUqMgSJFFF/RXv/lPSYSbBknJDTs5kUS2U0wz6l
FHgF8jh4sqJBnfevlHVE/FgL8JbugZiEYakE4Df7RGNnyo2CP7xU0MnvHAvTR3Axb+HHiX1q+u4Y
5FhHkNkLrQ5HhzuvDpCv2/qd43XTxyHfxB5toWQyzEPaT+L+nW83RxH9HPjDt7OEoZNfIeCdKnfO
O/vp25FQH8qRQXP2ycRRjpsclA1vPYoha2iolHYeOTILLaam8/pEwScyaIqAfa5gJuSP+5HuzKaO
ZrMXf4jWQ/otipgxkqKDlD2dM7vIwZfa4K4dQjgqSO12EWZti0A5T1M6tQeqTOqFUmWb3KALWxla
e1jGYRMhqEM7UpmupJ9pjQdfgBL/+dtfZ7jbb4/s+ZqIajNB3+QwKi1VCPVc5oJkqp8U7Ga7k+gV
MkOuE7YsC9+I2jUEr5U1fHZxANshMfpQ1FFwGAdadCG3m8SvH4lp/ZWg+8vC+/M8ZdwGzXFjuNxC
ztMUS4ozT94/3ZiIBGg5ISA8e5KQiAaeCIybJrw39Dg6Y4T1yR7t/Hh9EWa/zuA5nDMzZORZOKxb
SMGfpgamXkzg4Baer7EapzrE2LxRG1sNzsqpVnaVDiSyEA/85+v6W8whJw+p3iJMylI6CP1N8CYb
FGfgbAsyRt5KYJwjhat9QHcFKpeCCzbxZBNOMJgLE8XtifuwixIH8/TKxwAML6uHjhi6s2fGBXkN
bI0yD/lDpENoWKX6X0XO/3ipr3Fcv44CKfCgISmXdXdecn+91IZhhFjskK/UZy2bKhTj6yqrQK8Q
om1ZFzLCIFq8NFqa8bgkPXZe/LHtsoGB4G+EiTpesyuYxw0YoOEikqqb53cu6O+LlhRcTU7OEK5O
jt6vp5iWeHVPUcloKKdTXk4jhSYSO6xqsAbCYOXo9yAhVpr5Fw1Ei75fegAxGAi8JxvAHNOU7O7i
Y0XE424C+1+RHRod3ThewLNKzqFnblqCdf981tfbfHthGQVkVrvog3T7ZnJp9K5NGzTaZ8saXPYb
wDZW1sUfxkOa183ZQQyWGzWu0HlysjQ6uRCwz8jdzl0Z16+mVkmYj+nnODbgaICoPARiWPsVfDS4
LWjm6NYcDQ0Pfmeyt4GD5Xau2kXUFsVeuMGHVoMbV3nj2ujaU+Bl4SFz1b6YyuZZONPKaFFSGZib
Hp02aNdTEhC9nU0GO/dwO9RTcA+xRN9Q5D+R9YOwD3oVMXst9HSVmVudGfydh976h9tMmrISuCNQ
M7q3qcImLA4vwEsD4onTHXwr1bYaxuuLaAhWfQ+rG/h6h146X3ZEW2DD1Vd3AvIqaR5fs9qsXyq7
Tzj/ZWRjVmb6lv5SVkZGV5r4eqeu+71udWLlG96rm07E7jGiS/hQpwE9QeiV46lLK6iQuvzR6kZ6
P2A/EHS1c1cl8Ir7oMqPoMvZAttUk+bH0G91LJqWyeQMyB/IqsiM+t7umq0XYs9f6t0L8XHNnR6l
AibOo1MfO63FRlD03Q7D6/yd6/cP87lUypSO7SpYJoy8Xx+Tsci8SJKfddbq/qVoW3MTIaM75mb7
CTnl6IvmInqBQYrT37lZv3EtckmJGoUH0eDShXN6LdSemPf/OIqYWl/ZloU1DFg14Xo3ZyYwhEDr
EA3nOkWHMKSDue0znoMKAx0lgDOi1qLLrPdfRKzMpZV6yZLkum5fO0O/hkGx8CC8bGLb+/rnh9Qw
bsKIHfJdLULGTZZ/1gZd3pxap5tQ60ijOocVVC5XlWgnjLdggikAzt3Q1Ar0Xdma04IpCAWuhASn
4N1omqetMtfBV4L/lxIWSekNfCLCVRmo2V5P+2D5Yt9RHqNSHhe9VfaHWi8eB6NmWZ3abKPcQIe8
NaWLqoqsTdWJBNvBHi1Ey0CNE6FjGdGaBy/Un2YMdmdS99ZQxhiT7E92QY+rpjbE2TFKyqPC05Bs
B7SjVWDqZ7o6lo3tESIec9XCE1p6XvJxxC0H00TIM66PdYD0xR3OLEjKfGp5VYkPpZ6QgxxoB+n1
cGnLnmiEb9UsQS262Nx6o+0t4Qih8tS8o2871RqPqI2uKtzfSxzzyBBD7GIflajVwkjCr1LgtI4J
KRv5cdhiAxFsPCtbIerF2d8JXjQnc5dGbwLGxqm/RHLyVa8JCyH4QN7Lotwahmlv+PruoS4/e/N0
SM8hXWDNMVBO96tKWtii0ga6fi0ZcvHtVKltPcYfjCwkf67RHhIooCtXBQ7tXjykIrt4pfsSb4h7
fDL8vFkmIsViqxAPSYIyCu3Jkh7ZuC0E+eUlJu240Q00rsFsjrWhHXX+pbiqzC27S2+Z57tYyKUw
3GDNfrPcpx0dTd17m3RrPMOz+CYCdYIF9+U6qJwATX/maqz5jYRo/OjGbXEvxYg/FZE8m0IOIEFe
kC4pEhXaeqTugL67xjDPtbKGvetG97DwKkjudXzIpbNsq7DbFt7Y7Lz+2UPvtmmQGu+rPEbBVX2G
GB7AcWiGTWQUGT4xQ7cCXSPseTD1tTaRsaHB9w8t+SEjrrhpEvU4dB96IaJHaCbLUhoLPTOLuzD0
iUeMNfsQmk1PIo/U90kMZt0MfbaiWuvWYkBujeAcc5JhYDPTKdxKk5wW9qQoghtrJdompvT/EZiE
XvURjnfUUTbUi0IukF8NC8+ZkIdU4cED5ybQSxKZHNXBwg1jf+9Du8aKqN3UAQ4oJS1YKLPII3tY
lWQNJvZaM41yAeWx2GMYpIeG+aAVpXEkl23DGNW2Dab520gWESJYaZziqF8XqRvv+hGKQMdkRJJI
n2xYDXuRBO8UBnNZ/VNdcJ1xdEMYktpb6ra6qW1x/QsydnuK7QFRmtGQ/nBGUa3KGpraO7Pbze7t
71/FauqQF4xF0E3hpGkac7EsFTrEBpJ4li8y4RHOG2MwSY8KHrci4Cixum3d6OWq7pim5BPa2BJr
A0Uc6bOIUm9vdqa2VZ6x660fQ5Qe4HbKd7LB9d9PlR2IO58nDotY1dxclTBr666zw/GMc+rObyt5
QcW508jAPSX18ClhF3xGBfeVgWUvTBG8sxDov98VA90nua+cBsDU7RLVpZHVMr+5Z7ec9iL30qcx
DrZBTKOAJ2NYImXoZ4d7a9mJsdzN26FFoatt1RE3zzZSX1n+wQ7d967LvP78OlpoiLIsWQADrOy3
ta+oJ9PzzWY8B5Uotph4ruJq/GBZ0b2sQQg6YJy1lmn1wvEVfXEF5wI3tkdbps47+5rrJbg9FVu3
TSAzUsBd52Y05bk1lPg4jBTMRbqi2NK2RRLD1ioi+56EnUOiDOfB0KpnY0RvBAZCzFsxHHusxd4J
6/3H4eKo60UBXWf7/mut4+lB6DgNw0WT0bCJxU6pgr6SLT/Rtv8RhNWPNCibRRDb4yYP9HcerCtM
dnspgCiFEMoARbsFD80hqHvHgGGLc5OAZVbet2G/s7BJdPBjOsdFTvfqC7g7jnwiQgSrTYegNr96
fvPubfl95ErESeZM7QAAN26fHHyyPWx+XPSUcNsAkpxuWVOvjmN9l482FLa8XTdQ9wZkiCsSPO8h
smOFbwr9ZJkLbAoxP7L6tz9PPbfFKFMPZ+XYtuCJEg7ih19vEOF/RhiU+nS22/x+ELqx9aS9iQZN
wCkbsDmcMAfqgg+ZKXNoSO5MBS5Y4F2NNpnxHYjS3nVeFa3MzvPeQT6MGeW8uX2OCYXJcIUJsnVb
Kbs03SiD5ASLOPNp+UQfEFnTLffMcRfA4wwEjbouIuc8ZTUG8c1WXWUgHBp6DMamTuzjKiVSxXPS
Q1PQg8pCuXK7JiJb0y8hCGBvS5kzaoF1cPO8fm/P/g+TAhWrRNoAfg10c4Ndx8SDxcHgTWfLCcNt
QndzkQvvc5xjlolLBe6LaYgIkS44+mKE4qBYWCWeWmxB35sU/mn0WXPct2UZAP23p9ITTR7LvBJn
PKTHvfJitAZQggBrASrnRmLddv5WtTj5FNMhjVBSeDZ8FJnp4yZFFtqFpnpUnXoH2/uHCR1znXk5
cTk1Uxg3A3CoofSQdqb/dY3wBo6fVRafuO2wnvBHWiFnf7bB+y7YWC+TQsNBvdSGZS3vrVI2LwGV
PsLN9vLnB2P+tbdDj/nT5elgTjfkzcTVFYGMYr2fzqUVZPjC6J90sgs3seW/ddjObb20XI35+N6E
+fs2R85Tg06/xTIlDYBfH0cXD7piCBv03wGmAH2LnnhCafOY1tkFCpq3DiyIbWPukFloPf35K99C
TPNc4Fr8x7bYZeE9dLNwTLGXDSE69LPf+hThdbZOIaTiVB8tC6leva4ctkYI2O71h6IJ6SVqwZbi
OLEwbckN83WMnQ+ujxGaGM0P75zcPxQeLjMByINwbQEK9uuV8Qe7datiEGcRic8iKPyNPEhlYRSv
uouVe/sOd66dNNqCoWyqd4pBOT+qv44HRoFLW0uYjNbfFtW2DLvUNhvjHJdDfxkju4HMO65zbCTv
U9g8K8v2LrpS+oOIM/GY9uld2YpkP6seN2ahhccoyJ6syXEBkvNwvCtluFV9TN+KjR6OId5haIpt
4FXNBb9+40Sg4Lo/tShxz6NHAmGYnHx1RlAvNnYt9A0VMTUwbi64N1l4Gg4WTBcwqgeBkg4R9qB2
/mAWyzJ2QtyrYeHgg0TBH2F6ChX8Tsszoj75V9+5T7/P2RZ3R8F3seHdO7cFWoxISO8wFDoD4lqH
Wk6voW+uKVWDRzk62pI9Y7jzExIhMPrC8F8N4cH0hk2JXe7BhFe2eOeEfp+ELSpqToreATWrmB+5
nzDqVPnF5OqtcS7saLyXUXH0IDkhDm9g90qc45qvJFjBqm58CILlehwgMk9hW743Bd/gZjxeQCv0
RBWkLKjrtzNdSpLEUEaxedYb87Unj+YAF9Tadchip4R6EB+Gr4U5ePBn1biP2Y7ZSf/w56th/f4Y
8YBTCtk0Zg3wp5tnPKCbiv94Ls8NCtGDgCx/p2suHEeXfhAKtj1kGlZMGaMJ8pTzqlshaoYxPMbZ
VEDViqFPh89lVC1LQ7nH1qPShofar3mTLbUOAa9rajyDibXu0EDjCYood6+bbXsktPQjDdqlhP8b
MwHe1Wj4V4EhUctb+p3yHGQ9lvwoo/Y0ocYmT8cG8UzUAru0ZOlE/j3aObFv4Dkc5GC0nD/dS9ce
vrleKJ6DHNVKhcn7rvfi9+7ePw0jC9X2TPOzfu+wudiFl3bqS5LYfUjtHuHKfl4c+9HcSAcJH8Je
R1TTa7o1Wx+zbM52pwB393++gVec/2YiQqFKy4V2n0lP7maF0Fo7xfi4swCBCm8xDl60K1r9O3be
m1LZx64sxCUWg7MoavMHT0YLY1MD+7EAE52ahOpFYcGLN0oXF/oyfMMIV1+PFVI0ess46ETeuIrs
LlvhWjCdugaRId6s3EvkK2mPk3mcTLuqMdo94lT8p1pgKFz5hmUfdi+py2RjwyJdFy5POLh+9959
mBfeX7+/a7A/4RlCW2Xrt+hzBFm1N9POPCcFXJcWtFalpbnC4aTeNeyVpSxXjZm4NMSWgco/Yx1h
rbJqsu8cPEq7d2aX35YFym/HxMCLG+LSmptHzU+Ti23g/eNYY37vYlxAT0ULaVrkxOBYYb41Rtxg
/nz7f8dB51+oZmqFwf+sW1QiKItugIKe38fuUy+69km38O4ap72piKuIXW5GXbT3Pb0tcC+xYSFN
Tomo93FSRrtODylmjOjUwD+kodnGuO/iRFiZdbH1LevNai0Q1s7GXKVb1W7G0lQ2j0mDzt1Q5Q7a
RL9sGSK7P38t/be7SuVHO4FaCwm5bV5Lk5+uo6xMdhwDbiwWhIbA+KLsEWp4YBBuIxZeCP8v+eoX
9QDvH4NWBa3M+NwHGabR492fT+W3CkzqlqlgtlC4uzq7+V/vqGGFjh4y+Z6tuD0DfOPiYEdQQ6Ge
7KvhhW66v88a/REHwOKd7eptRxJUhRFkc3/nPFtbWfPa+tNVEJUe9ZPTOWf60N9F7q9MTwbfZN9t
pYsZvtS+dCGleoWNR1PHq6FBZUaKxcJC+s4TSl5LaAb1xrC9Oc8UlXxbTlus5spN7TnvbM7Ub0Of
k7XYSuiSFjDy2puVBOAh1TwYCee49apNTa91kU5Dvu2S5rWmgwkeBJTL1hp9D16LWLVn91mj3GVB
Lw6FG5tbTFEWXO/iLMlXgh7n3Nl4JZUamaLwmRGeoVsRai5HJXwbcUpN9Ki5572WGlFraJTthXIr
SCVJ9w3T3nA/pwltOvTjCyI1tZOS1ikS8g2H5bMLjLtK+sFGim7hS2WTUxUk0VOlr23+GvF86Uxs
dfZ4i3eryJ/CZZIlKCCkqlY+6Tx3rfWIU7U9w+bj0raTbJvVG1fX4ssYRh/jDk6dnah9DC24SA70
G8ulUn658RL1LUqaj38ep9e2/y8ToWT9plvD7pJiXZo3AxW1lBy1yPHO7Zhm65aQ28Gliw5F8UFz
IvchMnvY8b11nApH4Ob+GpA/vITP2K19rSMzIIH8oGntls7K14KJo0vluCYqI13p9BtXngBExI1K
xud0ctWqI379nQH/++ZvboQBPTuGbTHgr/yCnwb8VMK46Qmpuoxt2dLxQpfNlufOCKxPSYKbn9Oz
AZlK9O2VW9VrOczF87TwU0sdmDEamBiZj6EGTgJ/vrq/I0ecGaiDAspjxVfGXMz9dGYthgtT4eXV
Zaj1RWqyosOcFSsBgl8X8JFtUW8ClaZrUNhpReF9oCJm+jLUo5ia/3jVZ52HqGDN/Dzu+W+ngyF2
hAXl1F/wph3wtvDd+5EllxQnsBjsj506hJYWfhqB9HbYFxCGZAe0T4ZCbVvPHumuE8NQE/N0tAIo
yR6V0851y13pD0RcZbp5Ke1uXBHJ4a70kWHsss25andri4YJ3IFlE72YWDvNIRob0Y5noTck2Bc4
BoiqP6DI1Y/VaH4h0E38p3fj+vVdwwQkwKMIOe+vd8PSjdIvEfZfbHhQC1wDMh4t2a/98Guud4iL
anCpYnwrI3qleVg4pzYlbg2dTDVOxjtnY94uEZwNFAQ1LxJCt+Hp/Xo2E/qUIRqN4ZKU/ReMPoJL
UZCZpuOVkzSHyPT1Y29aEj/3Az5EmJUxG9ILL0uyVLoVYBMxYj3aAB3HlI0tTdjkNeT3oM8+cSO0
XetP3lqfSmMDnxe6H5g3ijzNPzpT6y8CqqINnHRjAeGMlmvVkvaVf3NTZ4nl+0I0mtpUdBN2IlIP
k129+VU5vENQNG93ecBR3It5L2xBPJO3KxXcRMet0ka/aH7snbs6OcyhbbO3q7vAmudN2VW3dxIX
4gfBLssOGhyAeL+2zXa8LzL9gV7RfWUVXyy8Hw8Ub2COfmwto1ZPll4nXmSNOd+oY1aQJ9+hWE+b
POXhHwqkXy5GZO2wx/vwqwOX7/8Sdh5Lcltpt30iRMCbKVz6zMqypCYIVlOCxznw5unvSt5Ji/yj
a8IQpaCIygQOPrP32hc1f53NJLsOBlS9L84Bk+/yv09ZWEIO95xrM8VjufVHYZJuY55sZLH9+kjT
WacPgTMWDxtMPM8DSwYcix1YYRw6YCPvLDLdMG0Nx/MNm2Mpd/5a5vXLB+L3boTLcjkJdEfnPWJw
Yf++BSVSc4M2qLnPnRe4TQUCasCXNZIq6U/T0zhw9g8b3LzW2JbdUtglAjfWb0byxQdk/B8fENpK
lRc9XSWl+W/9iEDq5eKrEPf8EbcjHQwEtUeOyAhZYWyMQ56k2dEptjaoZ+CVnG8iZJGPUMPGd6xP
wAq1OhhaXQsOgey89aR4MDSghbHFleSKF7ZmRHBw2fkKBr2WDNNOznGejHlcDPPTyPDuhkImUmX1
2XiFcjG37C62rfniptf+eO750Fl56VT6qkX1/ds7Idc9+NAIxqBpEoeUQrlqHXG1tHInv69p2Z9g
RqvSfmdZr765/URT3doHofBS7lb3qGXef2A6dCz5AQ95Ds2WATvmf9+w1v95kRoajsdJyUz1t6Ny
KGcGaFsn71PmVC/zalMUEq0EEZWgN0WrWYCNhXu0GkmiF9P/qHZA/89LFxOakUauU05nWVfL3V7A
cSOC+SnbAna2CUPRlAZP9Sh4sj+3qttuYrWmfbsQmZHieQkYnAiav5sqz6nBnFLTuCenEkKU6qG8
WDnlIlNNU4xq7p2StDh0ULU/FHltN3S5rJWHJ8Mp4d8J0AHbnHGXlMZdm3jia5OYCru7QwdL/ZSc
uJ09OLm/NoMT5RO4hColyscW+ZMNnuRIQh4Co6XM/XqclqcuSb8adP35CKJKReZmWI/Xge38duO7
HijoCQXhXTodfNANUaMNJnXqWo2j6cZQNDmXmYSxCvyXACKIPJnR4sZKxRdDnT+aQqaitCw0DHTE
tKJ/rJYsc7MLL+vuZsVCnRCynzUUdp/wCvVJmM4/VI8HyKTlvU0woY+MZrx0UzDjPGICpbkjC6EI
7Uka4ZwdLZscjqlNxgsRv6jSJu0sXeNs6NMcW2NjRXPXvfcWuEArywLh5MHYZnqsrdMXM9ff1aWP
bRmbEwvohk6Twdjs34cc2iu9IVq6v49mgSfY/JTL4rKbEtWuV9XBz/UxIzqo+GGnFYfuJMwXsp5W
cGjbzmYgHcpKX8KJFE/mJKuxM5M8922DfCeT+DB/GyzcWxDyopwR1BfP4R/DdC6eYTGFLZJI/sH8
7YTWGlNU7BfHe9eg1EcPUYVpOnxmE15kA8jHRfWsuLY744xRLM5z/G2lMwR9UvSvpPJGaumeYeJd
IH1Hur5p8f8+J/5Y/HF9NFQOg0gObaSPv10fisNis1Z9vlfDIzJ0Msdo5VNEPuodx1bFvsQ+yLXp
KSutOMyMkmNtYB7AybOrFNMKR0f8VQyajJSHaOSLq3s8PP967XJ1DCeZuPOCezTE//7q22Vt3QQZ
6x0QJphTW3mmqvpPCbQsNuuh3ePpcA5wxzUo0g8JlmSDq5iInFKQNSh1ztpG6qgoOygks/KiGNdx
NL+4P/9YbuvUPS6iJvZq5kMM+VsdmBjWOuhUB/RbLfbICupHNiWA6VtuuyxVyx39Ivj7xHpeagZm
jZJ/dQl/HEJIr22dWbvHipHZ9m8Tg5n6bHU5/u7erJqRXc/OTqnhLgxGmUbKX24mPQ4h9bnQlAEn
Zk/i7dp+9DXL3C++sT/eOyYL/oc4n2U7Un3rt/sJFajB3s6x7hVpGlcyEsBxeO13087SEIwzCwda
qtCsAUEBqYpXwlGIu5AVkjO3YsSTiGOJ7BY8Y31ZFXYiTWL9Q1ob4lh3ffniYh8vwX/fXpzcbLl0
NNVMwH5/k2dyTZONwLi7TjbkaQZFifrcXsJFcZodQ2yay/pz9qrYI1clmmeg/GPmXqZElMfCQ1lH
PVPt8qxHzpxpzRdnh/H4rP59eTZbAu3RGP/adj2+9f9qPns970Zi6ByI96J/qIu/m5gZ7v1cgNes
x0/HI7umWvUjP4d+THupHxNG35ubgBexiyGQJYmQ+fKeFisrsRTfR959TL1+n0ftgh5luf/6RWtJ
W5q6oYN29yDq5VtyNqRMzkp+ace+Pg+Q488YJtMzNGbua/LzAOi/4/Ppv/iZ/yyuTCQ9tBIcexZv
sN/fYVa6NaVR2fbd3ubkiG5cCSahsBsyqp/NlsJTUcEX55B1vTRxT/R53WpBAJ70+ohrFhN45+hh
qmz6mSy395T4JH9ogF5IL/nqqfvzXqcjQK1FB8gIhjfTb9+P6/a2pxDr2c/IjtndmGevANSOoJ0C
F5QnocUO6Wm2iLdh+0EsnUJg+JIdSfpp4rq3GljOVYbtITkRNDNfCqv1bkVr/lhm3br+75vd+PMs
ZUqE9oWvhiXYHyoKMa1Gvkqp3DfLSkNnRv1MzNuB3W5JvwW1Xp/KH+rETnJxey8sCIjoDend1SH/
1NLkIwEP+G6RMT67G+j1KmE4UPZwK3X9ujToP6TrDZGddfEKs22nmtUDZPt9SgfgXij3QwPcROzo
qR2hPbDPg24zWh6+ldpUxn1HDnXjyj3OXgwidPJRRnm//9+fwR/jHEd32Ro4wE0fDhpGMf/+xljX
4JDb9PpZTJ9ThoJPME+CEkjyOVSlvGjzk2MR87yoElz8NAdVWb8Qmc7WMMm+mB9ov38hj4thbPAQ
f6NNgtf574sZCZUyawcGqKIwCSVZQr17rdR2WS0j007sp7UkQako2SKUy10jD3so98bGNtlVdJps
pcv369C2gO5WnCD5t4xC9Ytm55e25r/PIEQ3Ohf3WOZShv25x+3lmDtyHZ89p32TRkVIo0CVWpPM
tcrs0qWJc0R1T1KRR+YVfnFKe71gsJtVpNVoODAfb+dpq5s4J/fi2oNDuJa2jbTRedPXEr0zMYcV
ftSoxEPA5BoM3jp6YyA13uhIc8JJWu+Y985p1usvjCs/StRQX+lPfp9koGIkz0XXPMt9yB5+rzRA
VrSM1JrlRe070lXWrfXVorRDgoF8whYtf9SXPiDZXux6jb2f98ZQqPJn4vMGwgWCL27U3/ezvy7H
5m2OmY89o/rbvdFYSUExARfe1qcqtvQHZLMfIu8hv/BCld0LXohJBrgmyiBHlv6//37n96MN7QdC
e2aeDPRx3fwa/PzXq8dbmMgCp1xfRA43ndysU1qWUG4kobVY63yHJLJQA69Bffi9ylP7pJGG3VZF
ipc8jYA4ZPtCRwKcT1wgJsNzi4dw4aBxSabonRSDfYdBphgwmBZIpnZJwWDMNMFw13OF0JmEmYOR
l1S+k3FfhEyOqoUtn5S9+ogMDBc/ElPqsuLaLY/hWstKSyw9GuHOqw/asNwWXLqALD0REqXwH2BF
H5vuHqFKRttUAjFGhBeoak10qVUGZoklhDdiERl6+ZpbTSw7QAXJrJ42xvud0QECh8wJU4C/X932
5tTHfIrtDVhdHaGCGHaWqe6x25B1BWnuyBkSWAMTgq4glWGFc3Jvh34HK5euRCZxqiSfBozDsKpX
eaiBj391wDwKz389u5wrqIhgA/1SEv3aM/3XlwjskbBQmW4vlg6VsW9kFkLgtJkPTufZpSArC2Rf
WgYEq/m59XO3X/EeGKIEWz7LmJbKgFehnmdtbYL0i9r+/7jDbAP2O4ZzDkHj18Hz3xdnKUMGyXd7
WbKdVqhWqFF6hTaeg6rFClio2cme2U5SZ36x2rM8849PxuGtxM3k/NKE/vG0U7FnaKyt+SVTV+kb
RuG76vLmLdmZZumDhpl/wZ5qrBSm+10TCbKi5QKqHyqz5WyxDvzDVwmzeHb0vy0lzgdRU3SMrEdU
h47bNnZSS0nqEc3Ltm3Grr92JgEB9py9Sr1ckEmqmr8x/6Dakn8/pN6d1jqhZ3afaa8/a4N4XcZD
TfKNypqhgA2NvcOthw+txXQIVTuSirBCcy7jbRrHMFkAEs2j9aPDBhZNnjpHAr2xoD7FRiGaWOGg
9xsmbn5hbFpkaDwpi/mPmYNbL8T0klg8OHZ73QyuPx2lhtLPKXZF2/wju9HeMZ12oTb+5Yg+rKQ9
viH5COge7ahLqjg38aONfaaQOVEwiJ+1DyezG2CThj+nKbiWddNemEhMYWJdUpT/l6R4MJVxfk5W
aoWLa/PQSRGNSOywbpPUjZUdEc7fKsmhFf4KJ7NmYLMasyXFYgsxjEerY/JTra0NcnoRHDrMA+cE
VDljQlnzYJkAhQxPyqjUtZ2eqMVp4fMQQ6aG+UqGHbaRl6YXtU+DLHdmjZlYTUdUfaaJYbblcqT5
t95jPs3Knjzu4WLm6w+blwCUEf1lcO3qpbaxTGsKqU4ug8xuCfIOjXFSCpxHLM24f73jgGf8mH1n
2Zliq2jxeEzjNdvyDxR8y37MevfYwqELsQbmAVNWdvI20TwSY5pfK7RKNVxGq22eoWzgszB4PMrG
8deixaXf2Ek8pL0d5QcpzWSfuPMjVS7Du91q8loR/yoUMnDWx6SxNPKLVqnpLU+tv9tFcx9T9ifH
TvbD2C2vcwNgcSzIuYe3LYlcNfR4dLXFT0VrstdQCSHQxKdETB6PWXJ3u26MFjlyKfMPwfs1bFtN
CReS+tJc5SydNhk1MM74QLLqikCT03/SRt8eVHEc4LTyBlvujupsDHaFYEu9zk9ocKszpN5AMVhs
s3I/4A7t49nRCJCZGjtWZlM/ifFnMjTdrQPEQhTbZD+sjtOr4rVrMJqevPS6B462iaCzkDvBApio
eXvAg/StJXQh1NxeO+q1/RxiXs4vNuHqXlVx8SWeZMMtv+kAuura9fCBrkm00vNZhY5ebdQjfMJe
+NjA+PrAQlKrlCfNLfaZ1+kBOUtqrBheQNzREmH3Gn1zBXSQOx1+GkdT/K38K8WDEHLKtjvLCMy1
sO6W8Q8g24bsqAV+YrcSv52MT1Ox7rylAOTlaIExMazVCtJA6EkSjoOlu1TtMAWJ0KkCFPkOx0fA
DwUPqQbNI0ZYqkmwaeIAF/2tMKzNb0zsW6iRBRyG++yw+YZKGzIvJC7YYaeKbIVF+jgA5SViMfC0
h5sIiMCBHvGpGKa9SB1j30wzuWQLSyk7rZ91Ikb9VW7loWNpKF0/bUz5AMHwpS4qyeYLSU/VqsEk
EkMXdx5KHKXT0PqVHmr8zoYYRxSkWUI1bnJbvQGARIeXJac67259Oo9n1ndveL/fbe5GuO/ON4Bn
qxxfc+45zjYqMVinbQRyCsXTqJghvB09VmfbeHHAsbvsqQ6/kDaqCoVmUcNadbPINdYOwVL20eYo
WBWTU6eAvpRJa4fItMOcGuOQvNZgq27LtO/Ltr6QQBnlMzHLSbHZ8dav3/ACtUtskaXo41XBzz7o
cWbIl9IR9S5t/84BVgemiYEwUdBqjYyIG0PIqNsonyYwFrvVfYjm3HHHPfn4Vz9A7MPgToJ0Ww76
Nh1thrOpwzsSSRPa280DRl7iPaTEMAvFihqMvgaI3P24yDlsSzOgIQ4q0inD2f2ODHD1yX57eL9b
L4ZNtSvb8XvqIa6QA83cUphHBwOP37f1GEHZw6iSNRHSgSlQmG773twZlznD50kCLzY2DfULwXoc
QeS47QByxYskBsglcIZ7CesRXX5PycwY2hFqSyCCy4OjGgNWNoc4lXZs9y4JQeQ9eTIUTkDuZROA
QwcVSlIW+kPca1SZfXNMrKHcFUmf8KnLQM4zhwfdACwj668s59TJSIPL++Wca91JYe+y57A4Fw1d
hUsOESt6hMhZMzxQfZCqOJK3oE8FUBiFjFTlgSg1GghRdrLTS+/DWOdqv5ndLYM1METwhNfjWCXz
IW3ArRlFySSWX2yK/1ARRRJoViYvoPglqav8Ew19hRLBKyOdM8JfqrqPK8XVb79+UddxjD2YMWzR
Fe+MQnJnrRuhgf0I1F8btONg997rIKHxU7uRrzepsf3gI6j2zI/nDeOJUx2I6ZYcS9PgFTx4w4sn
3ahnlLPvGsBfcgTQRUqGFXttk55GdjGI/arHOeLFZe3+UHVFPeVqzast5VYwsK0aWEGpXPNLIW0s
ssV0+vVLZ0PZL0R62CrPPQ7JbF9tAqhb8FN8KGya4WI/j1neRnORgG2nm7kbylPfOvdEcdVvs6w/
7WEy37KheppqfUe2RXNlLm+mE8ZbF4ynprgGgTv8oq4g6re161h6Zx9qnvb3VvTkYDfABz3wqqYc
TqnnjDd4EysxruYQtTBXgpmW4wRO/qXXkgAybnoC99VxA/RocX3RNwPWBWjcXfcp2/XhwOCnLUTL
/hzdQ6zr03cx1hsvTQsCqnB2wlOHIFPc6V6snEmi7Pu9pS1O3GJw9sk70Z5GK63PdEnQn43kOJbr
CkZR8CSq3VGaKNRQKL4uPdToKut48ntK6aUmlgOeiG5nELHddgvBhGVhMjBJxJqe8Kpt2UdM4w8i
Q1yMoGSD6iVxTIXGKZipbGGg8SNY2/wS4MB1pM8IHuq10+oavEk6V0RkUSFb4qffi2RQ8KKa7mkC
t75bG5lE4hHEazuPYSJZnz0RdpaaG+CMsDYaWcsBZtBprs46IwaZP5cmWy5r/4gxyGeQ+J433BZz
z1x2/ra4XXrSVOkEy0CVPBT5JTeU+TZNJeL86kkHdB46xbTytJvuEyrw6oI2KkbTaZ1ILrNOUPnm
QBSW5ouxagNnIFFtlnR9q/OzcDbsfCRxeJ1CMunqxGuZk21bGX5eNJtvFUMeq+1K1tso7aPbKGUo
LbeAtgbMuR1+4dFYVUxiXzfwhkZXkKGlg7Cko5t5QQG1nKCCXDLSonabmHq/pwO7OkP3yNBgElMn
HwgbUhbXhgGBMzcvmWmVOwJ5ngzhxD3GR3ynaqWGUGUAFLWOE4t89kJpZzVHxvRSNQukmaqp93rX
RkQXnLp8820p5iM58N7JkctHOY7DjsJpOjdEK+FRU2+qWMsdCJI8tNoueS6Wfjd5s3aZ0x45X6GS
TlRM9tPEs/mEFx3p3IY+C9aViGzqhpfWGLMnsq0ZkJLbU9uqAr6gqQN9JE+60ZIJInxXvvBdVa86
BUWd8AFKM33N7aR/KvUM3r/eXU1mxTuR5ms8lLn5vnUUQxjP67yGm5VP1Yn73rf7FaH3KAWalB0K
2+HYV8nnsA7uvSGgekO6ecty4zjo2xyr64LDKbGxTWut28EYpZqdAOthDmwDdWynF20dlas35McV
Fq/am82NXCPnrpkDYwHDDI1CQcySmTcxCe1a2GgN6vERR6VU26taKvCOJaER2eO3Quu9k2X3wv/1
X6snb/TM2zjIJ1UU5lvSCutW1M391+8Wgldvk6r8/991nYXqAA7vHmsEkRbZ/FqPGrUlIT94HrL7
OozzK9RvyZ30gpauO7nVNL4NZk4E7kppSzGkXwgNe7UekNOyzCg1LboVVU0YOqy0JGmt4YAsAaDY
2sKBnmTyo7Wc2hdv5WS0V3woPBlmugxxsxj5FjbFNhzAUdYXQgXBvNj4PIhXQyPMMo6sTlxwYOgT
wh8N3WjDVm9xuuqO/Va0W9CMn4suFSJKGhkV6PgCb6GNmOtNv28kePjIC5OwMLs2sEzhXGhYoDHa
AsjsZj076mC/tqnoYkIFjoBHlcib++Kv2pt3beNsO2PASjGNYrrOCwlPQq1NmNHq9CRzOT0N5siP
FrEFS5+NhXxMMKIG2M08pslr73nrkL6XVubfJROuvpDxMkz5Fd1oYKrV/AnOAwTn1Ku+qahOLMcq
v9d586MtU3XfIg6KSZtcsKMn9XVWB/eSTpj6xlw+A2wfj4SNEr7lruLovZAsiTCmScprhsvIXyRt
qwIMixq8NIKt6Mwn0/tEB2i9GVVqv2jUeaVNwGtXdgSi8XRTwxjv8CFIc+826IlZy//GcTA+uq6C
iT9hY4oL8cLZUu69DoFEtxEJMs13ltvlkQVldSVP+qwK86iBdrttpvEuVWV+6SQCKK34mWCf98nM
6ImVc5ThvZPud70r172tUOpsKyzHIdNOUCW0i2Q5ddpEdmAZZ+w4Etwo75TpohVU8aR3RjM7fYbI
INO8HuzJyO5E5MqNv1l/+P3TOGm7iz5YoFD53qPc87YPRt33VO3Lz7QDwIMjwKAvuuAeHfaLbnBg
1DwG66TyB+s02ecl8U0JW0eD9KjlQaGB6J+T7jb0J2pXKACFzo2zzfO5hCbhjzCWYgVqgLrlzrlP
1/nq9VbJlw6NwbSn8+DO2jckunaI7PoMPQ6w9mBO+8bq2qNakwO3Khq5DuoGn23rqjsJD1E2MnVc
5gu5T8Ue/pt3I2ts9JnWET9lDLxZGme5sAPTonTTqMlE9lZmxvATX9+BSEl5c722IkmJVs/Mtj4k
C1wEI65T/jZnCnITjnppec/26q6xx1F4z/NcCYTneBdTIGbhtRwpg2l8JEgnTubaIqzJ89iVW/Jt
aewIQjxUjjarQNoPPfLhojjXLHpeCwDI5Va+VqBTX9mvNU39g9effcoMBbyxNVQ+kc7doWqAjguO
xKRzLk4rwubxYrWqjJd1XjKUEjGueHnnz2KO1B0eArZ0Z4Q2lH8W/Nla7y5O09M0GpHeH9irOTfI
gOjCOm9HCAjDBgllxLQWlRVbnxD112XXPn/EctnYbId0+9up2s/Sqm5pO7cUWTLj/9AafoEg6yOt
1AMlj8uyvW7P1CWfYmkYCbV9HSDQJg9+BJExTt4bJWEfSuSsIR6Ozyrx+m/d+OSmDCUZeAwICqBZ
UfZMobUq+mEyqnNWiyfds5NbM6pxs3HHJrMoD5VG2ZtuNY5fMCsrdkyP0NuVP7Yb0jIDArn05yYr
4knaxt1WT1ySe3UyYZ6Xdgn7zLznWgkwvlHJwKH1zjd6k9olEJeycvvQko6Ej5yo9qbMYyTY07XL
VfHYOqonOTRnoiH77y5wxiYjJAXUanHFIWT7lmDPPfDB4wHSi1PnDCHAIXBQ1fbu5ST5Zo0yHK2+
qeO1pqwjZ6gLNgJ7aMnajgeX62ksdziMgoNWVtuJHspPeG0HEwfcGa9hrTF5RiLxuaoKfAq933a6
RlU5zzaBs5ruBaOha742qtmZeIoxSDFPRlbjZEfTNarXEmois8r6FV2Rt9NFl34kdr1r0vk8CUfC
RNa2PfkkPwp609DmQTxlFIkHFP8/J217ommyDmWa3edodPr8xp493acobjXi2fx6mC6JPafHYpyC
ZVTdI8eIFpHk91ojwJlztUdn7KmRaYpDt23uOclWK3JALwdE5IlDn+cndnkG1m4OT+eIbqF6EqVF
QIOtMEiryMnLKxaNhElQXniDUp9HMNwnl9mmhafsae6t4jJ2xfBiCkBFldtoJ6tqb4qjmgfNEU9u
28uzIt0T3dl8WcXcvoisTiL56enJsFs723x9BEEspF/9kOK9wMt55fGD5a/0Byyxm5/jCAqLrrKC
Ldm4IAYeB5NVjSjy7NtUyWNaeuULL4vnRB+SfbV0yW5pkjqiggQEVNYWB7v6/dc7JzWzM8fabvWW
4VKhljyarCCH/q8kd3FjI8Vh+W6mkYnm9qhsBxMUP+45CjFNKdC5ET4ezF52W2X1Y+uIDrWMMQ2I
Y5oiPBq8s92WjWH6zXBW7YWYhmlnt9NeHe08gogvvjPC+PlInQtNvC6hJavsBf+IiLxsdGHpPFCQ
Vtk9yZQ7xDVzEgVTuBpzXRNiAs+NzGB7PaXZYtw1Ogj3dVgIYy65vYOEOCByWQz91mJk3qmFWcU6
qCVIHDbSTvZHwoi1EfOaOjSnchpvva6NodelBh1D8fCoKh6+jnx9orbPmdMdMY8qx67xrCBhjBz8
+q37Q5FV8pqKGk6aYUQ4QuDa2JItEvV1RP4binEM7wDVsw3cUc0NnXVwq8yRKKPtpCjaCiuoc29M
z78X03FS4TY1PXCuDLpp4NVjf9YGNTluufvGB2/7IMnGveKF3AFdKJXlwf5JiVVfCjgDU/Wo8SJj
9USc9wUiQPrJu9V+b+exPhFu2mO7yN33eVS0i926Ffmxq3PQVy2Le0VhagaWIfDsontyTdngxcwd
sAYTYb2QEHBvzTSTa3NKrDrSFa3aj6I0L4awf8q5+WZWg/NdWcyFAJEQwpi1x6LJusMbULcozXAl
kbD302n8nixjtSfDPj0oQ9/F41oy+MFIG/QaNabyiDXYwBEF8Ppwt0glPTPikDsg5HBEc8sIu6Us
Q8oP6NVIxMIEd2e1eoEybOLmzsVCNqfiBZ32ljlzfzOwHp90kiJ66a03qmM77vWRBMfKPetAs4xy
HQlaqNQba/BoTtbknFvnEcvBRcHsVdkV4PCkeueDkYdiWcPJSRS+DrEFriyM82pr+rPVKO+0ru9k
h+lHJee6mF37I2k4cOdu5GFxnxi082lqMuNQBgn9mjmmt/aen6q8NSjRVOJeHd+lg3yjE3Bug9v+
mE70e+lfk161/L0qd2vlKa+KsR0focBvK+OAzDMZbAz2fJ1yuuRmWNGrlRSccGjqfTKp9qXZRjxG
cjnPxaN6qcw8JpTQumGmrAPiiYxwnaw+dtU0R9o/amcWnSrOGBS2mkTQM72s1bXUK/EES6G8k1oc
ZEWC0mIQ0znDhHtohVYcKyQzsRAOASaOe1OHdr4Pnjbfk2zf6N3km04qP/grlQAzkIk+sbLvg0y1
A1uog1HkabAS3ng3CRQ+ZOi+d/AYv3ljKfZI70dE7/nKNGhLzwM8NYJz6uYDN5fJcmCOrITCoM4R
uMz408OOZ/4kWmPFs/6of7ppe5s1Z4mhg5mRw+P3ZnUryfBL/21gzBjlYza9P5Z7j7VYsTeKFOGM
Z9PTYWLF1Bht5Vq98gezHaoT7MkpYYqjyF9alTrXbhg/N3Y1XDy3IGkT/XnUYrxA6NQCKDfVyBbD
a+3o/We39H8xrT4QNYmhctaz59zgaCSceGSU87Nms5by9Ux98jnnWuu7ttxrAmLY0HtYnFeVpyOS
OC8YBWhFnCmtHVhiGGNaIzXqXCYDHt153VjWc802dJ+SeeC7/ZFVdaBTpFDyr0+LSN49bVMu1pR4
vpptYzS30IpQ0508l9knMhKkt6UYnifCukYtLQ4Z8ygM0bi/XOdT21xxXUUBcW6p3pN5JL7IpvSq
ZzSBCf2FLd4Ipf9p2LINlXJxzjNLojFRWQn+cNbM/Y+oCPCzkPH6xCCpEWRL39Kgv49g7SPeLsE2
Vf2JolA8G3LWQ2VwTR+9lX7LN6IbmfYR/bVUeOeq8ZhmLe3pgqmcXIk0zv6TJ6u4INGCH7hQJKoc
0CzlprMxGmtYFVvKXK8Y/VkwLEE2eZuR4zmJCocCFNjWXsiBnnxUMidpVr6j4WpNjHSLKj1zOfxM
ge1cprsEYGTI4hl/pMNDpVgLG04x35vV6SOO5gJy6oatbcnaMG0WFl9p9rPJtO2id/rJSri8dbWN
Y2nV07Wde+wdNmIbRAlAk/hFUmk3WsNMmTlVPLWZCNVJ9gewqyYl9vT3QL7CQaksK7JppyK1Wb/D
wLMkOW2sbsg47ddjDh33mbVMW3O6ANO7N0NpvJjlgQqUumwsGLS4iGtrhg2xtjTFvnQFe0DlZVta
9Pupx0mtYZtkwu8cWBagldfwpE/6Dxo+Ea+PIpixyhtTt+7mRQ5bYxQWZnZxU8P0PZF91oWu+/xf
m/0vuZbV8Qh587lKNdUvrZmdQ6ofyMPREXpPhEylqMCtvlKDgtUP4Z1d4OQGWxqt3gnRAplL6hod
f3beap4Hss//dozE2TMZaHwjLb7Nm4ZGUeOZMMkeNK5ebkaqoTSBSHGBoOgjCDTp1n0+5p3fW6nC
SzW/jsP2IjgrQxCLfUiJLS5FBgBdL9dbN5anpUiORj45Pis6gifxyT51Nd1A26vBlov6MGZGvJLA
SPVY/YW87h+zhCAPIPFgTfYFMOnw3pJTZ/atcszIZnhxcm3aG57dxmpFChulrHkiBFUL8ddd13x7
NY3xA+d9fZe9dHySmJTj1ve31lCASzpJtmOIZ12cMtCSZriUHrYgs8uT3TqYzxriRZcTfUWQe/Ta
2Y60halH6r7adDWsPLNoMxtlX2/TEEsGMjOpu4peOjtr6/DziHKfFqoSqyXOfkC7L7+qB37qf3Qm
Tmw+BvXUFjaH2DTuBT1EOMB0DBxyH7BVEp6M1MYkM/iZ6I7p1OKNV/WFoFtHQH1gMEVg+v8j6kya
5ETSLfqLMGN22BLEQMw5Z2qDpZQlZnBw5l//TqgXb9FpXV1VLSkC3L/h3nMPnld9d46K6u4jNkXx
H3o4wscbkGatZcN56dt9PvUjRMjkODFPdhu9v0wMHR85Nq+ZiEkpn8unfO6PLF6XkIAYi1Xi8uUo
Zt+2O/jX1fcPni+XTdOidSOX6j7L1r8OjhOwKV7L6u9knhK8NK8AVLIgMZTB4DXLj/Sif/pqWLZV
iikkKyfBihCxEPHxuTV4L1Q9U9CV/tEmFRobIMyitX9t2a/ekCHhFH5yS6O+WhqJGHqpzKua1Hth
OTBgy/RErra1HZkWj+mgNgLI6R6LXxL57LJZHBnNvSg/8MNdV2XnNKqYU7yeeJpxdEk817MgX9bp
MIv6r4Y//Jq1XQgbdXnSpg+jHrJ7qZHLyVb5N4abfGfOhBp3iETKefJ3XqacyOLu3Dijh1YyB7ih
q6o5khr5FQOiOLAP8UlWyVGIUgbgo53ePWLJA3AN3ofdO8yGO3Kap/LN0z6USo1obWzK5B5bzoTZ
hJTV8uARiR324GQZROj5ZdTNp/wR9aQ5gh2x+Yq0wtmuGmCZccBiToqkeIK5iDKb7wZ5YfurXLKA
8dyr7gIqlL6/dztwOAh6QQ1nmK2kGM3bYFu/+jFha5IQ46IWAU+t/EwEGYaFCykIDhULGLmc6Uhf
M7v3T1M6IZ5xsmJfPnbfTeJYz8WMeIUz9N7oOtOOWDm72gGeOTnrp1N68Y2PO+yHYV/lcXuf6U5i
Hcrp4ld9QKJfs23Rt/EG++aunIZ9Zw5ksvWow5Yu9Nzl1+qLR9IVnFBZ6eJiTGPY9uQhmPrwmpvw
WUH04yeI1z9+5byQhLShQNXPvgZs07BmGPdQgfHW8r276qDR8B3ZFHe3hd2sUxZh1s7V3WYyrgF3
iUbgx3Q2kbBH7Tb56iPzu6NPnu+pkZp+67T2lbL1zA3UnljtsZccm4D9mrxXnmVuUqW1Qe0TaC69
edvWacX9svJCPX7E5tLd4C4zDtPui7uEnVMAbiidb1TqjOFU/mLHy4g7p7R2yoXEKnJwPIbKkP1U
3GXFOD9rgOxx5Xt/E8RTm14tdmClNHAJwccH5rrke8niDncXvQCq6IAXu4lE0f4wE/1vQcr45i5Y
O6X8MHP7ebIWJzCSst94KzTLtUV50y5pdivWa8OvTqGdDowg+IAfURz1gNarN5g6t0JZd9/4Zjzs
Kp0/nAWEb/Qam43D2uxtWB7uDFBGkyrsH4gki1liRkwvmK4zIu98NduT47EY0QkSuWJBLVlMs4yC
tupvuT2K0Jy4dyYtWTYs2swzBVLJVVgt+652ymB8DCcdtljwvrvtMNdX/RF+sboL9YhFQbAqTx0Y
kGQkVbgDy4cHzpyWL+0PVeP3zymB6Y5gc0c0qtxxttZBNk/yVqQIc6ju2HcB+oXeOe1Q93M9rqzv
06kH7c+1YBSk3Fn0mAw3xy5IH6pXzHz6wa5TdyNZ/+6lsrNDXAGPFbixujm19m2e78fKLjfgeLrD
xPCVPHRX25QVzRnKimuDOCX4lxfcwlHYEnLEso1PpY/19ItCCilLw7pcH3SgBsOyH0rCErSi1oh3
FN3OJQRh3y3tdNEx4gdW53xwdvt7AGBPa1aorZVznjNyNl6c1LpV9kikoURDbkONeyGo/SwKGxh3
LeW7R9Qxzcqws83ZYKJulnuK3Izuu7vHTvKdEG14JzoEyjH5gtQC805xqh5k1n7mJQejN3BKdQ1J
yBLoFktLlxrPLwgihITAN0kci/4g++lxV5F13qenxk+R3UzeWTcnddZ4euNl5sT3+jjsFsR7nhEb
B8N3Ua2iCrRlJFlSXP6daGv/d/LK7OYuSLBL7IbBalTeITHpImP5ayo1+UpwpTvW080gaap3pDjz
sUILYbwI2bHakd0LtxaYK2Ovn+UhEdWRTx06I0ETuILsWmKEV+Dg4muJInQeDXW3NUK5tIzgtkE1
/M2+y4OM1yxEqBWxofdvfh/7+yGx9CNXkAj6khYDRaGQYCzGdog8/62q8+Gm1+nNmDPKu2K+iUa8
rRSLB5GyiHNL2W+tVEvCyXpm95+cF29Kzg2IErQdyPiHWCHDcwRwYWre2s2utUOyh4up5zCNXETM
m0DVdmmY5AlyaRu2TgNQ6OTRLyNoI2PGqsH0rSPWQkWb1AdWReqvkQ7sc3LGk1q8JFHR5xcCJDSk
jQ1L4Uma+6x0r61lbkesrJFQ8jLyZR//nZ6zqCLb7FJ0bzwWSlsBJ8qVwDuTIgZZ0JaYYYbEzLyC
zm+zYyXiYyW5C7x0aQ5G1y1hr8XJ2fT+wrPc9H47fvjrQ1stXoD5qVME1WV96TrU7M0KakoW5j3J
1XqaWB6AAaG1jEvHhMfCCsWwij8NHl5Q1JcsNiO9igsa98nipWme3I6U1qmMa7jFKLc0S/uxNWmH
bquzPy8YHFdFszXJu7joaY1Cd8iLrWFpHgK37KWRaj78604U6pAt53yCdMQprqal1FYmZbdxCgT2
fdOCTia14CVrEeyyzQpaFL2Ro2L3SZrdsV2a/oSRwQg1PYWdQPVx8hHjbxlusXP8t4GOVVAW899G
+t2Z395GR6F9Q/j3GALU5akqy3vpGKCNoEVvdA/U1GQuP1llyaNNtPni8cilSXxhjrTsH0GtUQLj
bk9yQaIR4C7TrnhgC5z7NIjs0HQdiG0yBrFqlG+lpINg094RXRthNr3ki4pv/idiSprKjFDHNRbQ
YisvqAv7UDI02FYqtgL60JyPkGevrpjciMHd9a3fvo/ufO6KgSLgIUTwCFcdFwRolWr5c1O5dY+m
oGqTly5etVOtiiZsSxOXQoNraMrbTaNVX41Zzbx5JNwUU68fV3QaEx11rBnJW+yImQvZkREbJICN
38AW9OtYOaC2kd/yNzA456sIjUr/JY3Z3SxVDr6RTEYn4zOlq+J2IrB5O0jvijGVoq5Cuhn75P4l
eRvOXf3Vsy+KkKVbZLvm/UFkKVWSa/0IRpmvskRkyppy33bOvlx0Z1uoSm1BNa1hYk/xnQkQQ+Ee
rk5VsVa/84xTcmbVpSRE/UjxOG5kK+1oFl57nAiRQtg7RMtjHlzag/dZFxv+1nuq1cN1yHmOK+KV
wj5P43BspA79kgvKVe5765bzURyydOjOrU4Gb5wgnjfa3LyW68qZ6l1HHTeAa6NzavreOa+xlR90
i8kuBXX9NhFX3K0bfY7naHbKPMB9UKFLafLTNCIPs/3Xspq9E6m7zSH3IPIjbQpyZi/fmllHrjGQ
J63ze0jLpAnGdfTBJRruEaXYEy2vcdPZPBre3F2s0rLOCQokE96AEMsvHEND1I+0t83CI23w8Ya2
nPSNylJvr6/L28zY6FxkIpJTfu8H37lktecdp7iVkLKWOcLqOG70bDaOS5N8ilQZp15S4hoLFaEi
FFuBQNg25E0/+cTfmqw/KKxLjGnoXsdBfK5W+tYJXQvIzOg2Ws3YeK5K79ku5KX1BvYbufzEagOD
x1I/CLM/MLfJEAedcXYyYqzEbOi3BsLqbmCsvu2muwdQ6SkBSH/tx+lkZJ3/kJdkxMq6pxGWyKnI
pBfhxLkiC1vORRmHtiKLtRspizJVdlGSmV9F66kLFWKxK9stwhjr00QKp1XAd+bBuisiK0O1zs7B
yfrdbObA/OJlNxA8uoOMND9cGt95mtgoBLInt3fyq9C9JBo96+a5nQeDsrKvLqFV0CsYPVWGc/ZH
+tShb5INSId8l7OBDqo5KU766IlDbhDMAovezGb5bNpiX2kQCeJKFPD3GHUiCQ6TdPmj6oE4xrx5
JwHMaa1toXnWwc8ITFFqfGJ0kyPtLN5W4lyjhm56w6AxiSYSB2gvcgPZv4S24rL4I4m83epL/q3c
xCFssf/WLe93ZU7Fy8iKzespUdnDt6wEDE7dFkFaptX1V0JWAFvs6ZIKM/v08jlqlYCSU8dMGlv/
0wcEeSQfhFqoeCrafL5LkzmK563F9t+PagRr6qZHHPFY8cysZrIg7GPOnpkZjBeigemvKdMhTFNT
Gdgk53y4VbwbM9IkVGLcGCaWJ7uY7spdgfpjGd1MU619Lw0fBab1ADNyapRIa9rlAmjEBOJODYoA
rzG98UXkftiuSP40bDa3lNFcrSD/E9PQDmkZClF4EVO7n8Uf1N2dRn2j3TBOaReTNBayAeutNmb+
KZ7JhnXVZO4xPn/6plG+dJX47LWhYxxRMbCwtPQ3M9U0nGO7vSn+o1OPbnvUMaHdMN7F4W1vZimy
M8up5GycSAIj434s8mOsq/mFsfyZkeEmln7znlqDc2KqfqBHoz2DVfBGzS+R7a0n3Aniycw1KjJn
Ijy9p2RfeaqDeYiRAXjssCSelaAr0BtahU2yKapahksSh44FL2w2W23rFSbJPTbSTGovNFkS8s7U
OEAV9cdw0DQQmTe18cJ3R1BPi/6T1ViH0tTVDPWMRY5Fdi2DQcwWn2f9Oetsucg2vSN/Sg6wqD7r
Bm9X7zMlEA9ytZEuA8v26lob0//GdUstNhqLmBNeHm42A0vH4LD6Fdzum3jxSOFoims5dN+OlNgF
ekbjbWyRbrNwtbYyCyh85FtptBdTTVfsDe2TOQrGeKTCgUngXGZjV+yV6140t7SP3mK8ETjY3vq5
7ZFSah+2RDuPEP7H1HrEq920HhwrGbD/QUoWOEg1v3vVclNcrBVRtJydUNWpIPq3qpEcjCjrCPqx
tUSn74UvMK32fLWrZ4BHBNs61tE3OQgWjQRajJzmdRQ+ujGJ2DFP9FPvRlNjBezYk662bma/6JdY
dp+M2hDY47c8q7TUPgqO0PIjNZT3ntjodYSxeKy7S7V19fhzTVUS0egAZhjFVZBxuxmR/q6jW0bu
fBGyC5dJqTMbqkdplPs8UxUbWVB4O8/K/osftV1dedqJkOZyUyhTbkfzMUClOz2sCyEehYEeHsGX
H432IHD5LNUhSeubi9Tq3DsVu+NVLdFqSoZ6RXqKdfTlg0OOgWYuN0S9IprE+lSz+btL3mMyDrqC
04kt0f/kEoIq6KxNFnPqJIcNH5NWhkB8DjtjNvd5ixZEaoZAMfkIKYFi8skVwjaIq9/q4Z5jEMcK
gDRptE0FuWlhikloGB2omG51OlVXKAEdlbMblcoqAWxRCIcpsb9nj/wPWjT7zC7MDdusSnaO1i9M
BJ8TzyNuEG3EqeuhQ7f2HMZVaV771Fz3nW6kgYMg9bxKI4JuCXrMVNljEtyfTPBpFUm5ZAjRgDqx
/DMXqtnRw3job3R0DR5+PN5tsO8Kz5Bbnbux+lkUGkifV9JrBv/Cqt0Oe4OpqzXx1TFMq/az6AsW
wubBKV5laz5rcIt3MHGIN6xicKUITvXU8aNZzj+taS/nEnu9qtqCFZ1hhYXCsTEOhnoZsiWabULe
pgZUio1xmG+nTYNmaoJZIcIokRwfJELuTe0T0AzcBh0rw8oAbZsZwUY9WS19bV57UIugra2JhoSx
yl9gI2bPejx9uKRSMg2z0o9kai9gxdigtytszrkc7nW7/hg+s86Z7sKZK0hzkinLS0t3UdnWlnrK
31UW3qG0t6YThugrXuZsP8ys0tTIVQAViULIlr+rpLmjh7UPbVm/4eU96IotcW86J/aOzintOLUd
k1e8lMabMC5eOhuvJp78RulTtGo9xxLZFWfAM+0hp9OG69NXQcFI55KVpr1x8k7/nbTJptJUd69r
93l95CQ3wk2u9mjdOsHDn8T2Elq86Jsmzuzjmj/WL8q+5Axnjno9+Ywmxm6vhN3c81i+kXrXneuy
xY+cDb+tMn1ToKLGcmm++7T87UpXf0bjpR/S0rhK2TLjamzz5d8khXyHQDeTZ/KfFY2VxJeTljUD
kxF5Z4kR7d9sdDYwdCDzDWPmpazD82w7LoMR2vSp4bhotCSgNosE2STC/2Wt5FFa+clzXXWsPJN0
Suo4xBvzVy685pJJcqBF3Xb7eWTO7VoKqxC3xFwl2amHIhWUXYeui2mj65K0JRwSzN1Cv2PV0M+V
x8CltIv4VJB8ZygmCnb2lCmYV4tr7hLxMWfJchOj81FQohG3Xhl7Yyr+pF5lRgUxcaGWZPM5ZenE
DIA3ZIHJ1QZmpd9NoXXnIpmzQPQJ9z55IRvPcOebpWXsN7HHhz7L5O2E8ipgBHknR6uOSj22IlK/
vMMwLs9MIOqIiDYsP/5coZbAryXYR1fmbH0AIeRjGdMD0BgaCR0TFY5fRhjigojuPzcZ3nnWp9Cx
4xhSkW/cKs6WzezWn0ZPqlMxkuVKVzryoE2flmUvF01M2Czeh6F1v0VZnE2e/+NY5iw7xtUI6tYP
IFfmF2JOmtIvzog48c072ZvM8+4Ije2xksXHbiQjvyJAg3pxdybB2heWRe42KTPghtZb6rF6Wezi
LEx+EeWAGUsYACnDOYlJWueh77FxGusxxw3FqBjMQdfPLwtMqoO27pimI8Li5teB2eEjoYPzOy49
5viVujYOGSRVUl9dxszKNENdesj75Hg2l5HCnlQU6GECdBWuXFPiSMuWemvIlfY3KUSoef15KmKw
aXJ6Igcy7v6kneZFy5hfVCw+GdQgWjVtd9viO7aI4zqbVBKBGmuJCZuPCP9jDGfVLenkSeUrYSh5
9NPHfOxpKFsiw4xSEHxMFMhg8uUvaNzCdTSjuDKrRynLbp981YOsdWNrGqYiRy3+XbZ4EJomG65j
2BT+PkPTmZCvemh7crosr3oTaPNuv+JZJ8WolPa+9b37mMCqR5xg8eV1W4TJ/OvQ2bdlyuivye9k
/iLCa3lZXL2jAVaccp7B4mch1lCbO/1gJvVPX6QdthXsmz7TTMtxmifcx6+g9q8GfrNg0UUf1Y6s
T2lSm2G14iOAks+fu24wG4MR43qQdURxts8cDX5qt351g5VE/cQtagL6+qCE7cPGxdTmcf6aQYq5
NRKGlKemZlRQsOjbidXgyyHjZTstM3YCch63jlkZ6IQRyPdTHhYV/8JMu3lSdfk9qtzeq37OSHbV
Uo5MzdktbnbKekXI8JR7OznBo3FJ99qy5ZsOmmOdcgrfF8O2yD1UaDMlbt2NjMf+3qlDH5fV1+I4
9z6zKNGM9dUEkL3PBqoCRK6gvLt4V5VpFTCH9o+NW9d3mCUXlGwU8iyicSIN4VI6yTsQhtfOpQSm
X++fdRRboED0J0keYWn2/hPee4wtaIRsBNfHWfjjhy5+m6uhva8jmzvC4p7GDqVMszqXuDd4f4CV
/jKEjCzNIvAe4tVhnpCrUHhWuzk2CYibHfuQjtkvczHb/2Iq4UET93l28XkI27iKk8No+2LrmrVp
dUi+aYvTK4BZyj9g9AWWN6PfdF7vwi1fmIW4vDWatpog2buDb9fi5A6xe8qz6t1YbTOqlezuCUW8
rzFzlK607iR+PZR9W73x1pdxcuuT0giTIbHIgAadxSELdU5F8m33FjnjYfOfuybWV22LX3qeijNV
pwki1l92eYH9uQCkbkinYY040ebZxQ3Lu3dccu3ZoGrctIqRPNjXCAXVfGqyuLq5g/ma+QoN5dz1
ATQeN3JRubMctZ+nYbaivB4WympwBD3Y100DIfMxfiCAUVbzd1rcXPZtJKOVlDvMRElHwba0svDh
g7ZfmwHGvwbpS8vyTxvp0a3JmymE0RISsS3OhNBYKE6s9aJGjbGXUBjr3NXa+c38VIB23DGjtj+I
2Fq4FxBkxAC5nvA6UYM4kJmJtME8aoutxMIVOoarh46qisP8T9H3AAw9zM3+0BV79GxD0FPio83M
Hj4cOTBinRMOJlJ5BMK+o5rZhQ89znTHGn+nmX6LB2Fv1UAUnFugjqu78mUk0edWOj5NRWcfqUbH
t3wZxmjSeKsEe5Y2041bI2J5GNhCbxAUGVvsgc0RGdt76do2j8mw0GmCq7nMXbf3jxj2tOsi4+EF
w2jFEESk3EaEmPvr9Ik5N2PzFPdPnUj8M46Z9yJO0CKkjYqY/5eXplSPyDuG8hQw4NNyvznBskoo
f+HUBXkuhxPkAXfLeETxmLt/itzUsKVk60tayMiXBu8Ij98OxVzLUAnXnAkNixERCL+6YtK/WEjC
cfgvgd9zezmPJ9srDPc0tS5Ed4WtaBCsLAOZ1MeaW4kDRq/3XuPGR9/3WZ1l7de62ixycwCGFVKq
K9UcXCVh9siEEFk2tYfbkLT0XdXIB/ME0VfpMiRRDw/Svx9clN7OYauJ7k+gv3E94jITf302RwQk
tq29ZRPBfy16hd1o+xxYBVqPhD/xzWpbcZPjMF+6h8Kw5Dsuptv//8j00txJT/vVTs3Z84eEkbrh
RTGqVrQzBh5NA98/HcxmeBCtVt9GADt5XJ1dOM5mf4kxhTKYYHm2Qj6jrF7GCx77eZcobF///tJt
pjVsDNGzscRuOsYJeSpS25WeiL/HdL3C63tKOTm+Y1sc7DaTWHXH/rRYOFyRLkI6KykSdJAtN8tk
/Wz4s9gLm2wCLAHpccr6GxQQ7l8I6md7YRhMF9KY/ZbYsnFHAOQKqo4E+Sl2XhCR3pp4QAmZIYkm
fWGeV6Rcrekdahx4p5VUks2AL+Bsuio0TFw1kgFwOwy3EXEQZVF1nKfmC7gARr960X77RGizs8ci
3Paved5XJ3TMvGRe5l/E4LE64tAKipUm2LXN4sMqg2XiQmkVQ9pCL8tnlS/elvG1FfJ1lM/2hJrX
g0whgM9CUpnT7xrnS+nlvxt3mk9LVYoXf3aoTovnJauNTZGX6p49ftSJ292hrUvnR5sbAw9h5kNh
ACwTJ5q2n+LEjdKEX8Dr0glK1PCBC9Z7/vdDuCR+dcaTjH0Wsm1dvOsjDs9uzFA61nSuhccF2tst
IrV+V6Ree7LGRe5XJgCBbsszM93mUhh6ziYXxU2VymuGLOVC6WAEvuC2QtP6lNRtgF7UPc/OqAXV
iICdZrkEgdb9nbOuO4tE4Ze3knf2snxWLbdRDsm4nX81/K9PXuPkZ60coTK5h1Vz7ZvSzQqzUFKz
Mi59hihEcGplCxnJJlveF9l3yvR7mv/DBdffScixWEF5u7UygBH5jflLldohJ+z3lvjjv1461CiA
w4TTLCwyv3zuMLhg2vTsba4rgBt976OcbrozEbe7bnXS9zGVv6X9mpPj9hQ7yCDKmg8Fp+nB6uL+
0Bild28SDlkaSMZozAqieBgYmpLQOg5O+guhUhrk7fBhtm38PE/pfVofkT2N7u+LBoqXHJCsxss6
B6rvqjOLyICMhJWRwSDfUlYXNEkfWTKPUeP1uFVMDIV8eJhGrWrrD/19EdUeGJVz8HN3Rj7OHjPR
ttYwkyKjiZeYi/6+pAucGKP6O1PBbxNPL18Go8dnC5ZuERkEYrboB3PgYvKKVLvoJgJSrxG3+bEc
tkWR/0rc+rXPUitsMQ9ESyss3EcJeu1HpeDLxEGo9mCRTVMT+gVVOi5wEriqB65YLDMCPXx+TSF2
iFinS2fwMHr9Z1zzS/ZZtjwXtTk/1yoHozFM/XGW3BPTYyRZdZO6po8GwE0fI6/S/YIAVG1YXKYn
ICXUoraZhXBCGD5DQEKBETeY+VUJGUWFIKpZ4D5+rCPb5Z7V1YZxIrx5dAu74UHNAli2LTs3/2JH
PmzyMUki3TVv/NayowE2+Vzhdtuq+b1lV3RxJss51dWIqDxtf3i947ONUHgX634WehO5oaqxeJgs
m4mugHDSLJUWarm1LXt/werKao1wPv+YyATtQZPWKlTGwPBjbF6QFHpPjEGudTuBHsCUeRSL0O+5
WXunSjjXPsM/02rtaRx5bRDFeTE6oH7XGZnctu7KgbXqzG1b74robb3LFn8RBM7zoIPXrAbN2vu9
3YD1IIg8qEcXuE1qUO2Tqn6dsWpO1AH/fkB1ObYJryqkgG6bNb11g9pYnXWtAsDxyIMxSOODQsNR
mgFy7PKxek8dvC5wchj9efphqeP0ze3c5tSkcDSKbvzj+ijxDSPWIs8ZrA3gYdw9yJcOnuYVOC6u
/YSIt8e19BGnXJx9qn0uC81uWVbiUPXuHTXdcF5Lz0C72hCGbtEyrZ2F9rAu56Dn+dhhatZOqDID
R3PN478fwCN+xpRfp6f72OY94EarN/O9G7ftdh5aZydaR27LyuhvaLjLpwHwCSWksYaZJn68R3TM
ZnR0Xq81mDXdO6Ahr98bZ+IOBUdwlCNXmEaHQCNfroRlaV+0SKzBl8EJU5670BXw3v/9SBUsLUIt
EZn2Y3zNS35LqWDiI3VbO7XNqJ26x3/795e9PXentD4mqCyiUaV7KTBdmwnAT86VG4yQKrKI0Diw
+G+3jWsuO8uv7P2ijAUTmyguOarDXitJXcqRbqSzmWwX10Uw1FHsdciohPfHlJ61E491tA2rReca
CBXq1KOeZfE7vv0wm6bkVz5yOxecAgFyk3Rf1bXzOUoaKKMi12Ohr/C0RW2FluBx0NMY/Qcb6ak/
6BNAhcSz+oMlhvUOTgSICGVDhEoiqOe0+WXOWojz1TzOOZZ0M5/r89CUhAZP7KMH9rsRDMwTotzm
1fNcRgY4jaVtdYGcXe9dAzngG5hWV8nlhsm4vHSPfUjspivKUAvCSd3jlBk0dZIq4blioh4lo/Vk
I7Q/dp4beY2039FVfzHlai5xtmwFI4UTyWM1CQ2yj4jNQmXNER8ghHswnPrpPcMlUPTxPlNt/i1m
VHgmVBQOoCtYB2NbtGsbli1MvMHV8UblZfqUzcN1raEZdK2G6BCCFxs9f3knyZMkNYA3rKULbeNN
nrXlO2QZ5E0bxaX57OhumKeu/pSUC+SNzHfDbM31a+o9JNa0hYFvlld03N8Tp8Ohnpv0SnxkHEpJ
5l829DNTcpVHzTjPO7p2WFuzlp0Hjo+x8fx9n3t/YaHMPevmkWjVOD27hP+yGGPpObfebbSNko+B
MqjM5m1trvpXY6HE6LTZOs3gKmIrrvY+SoDD2JtvbYnWgGT65mmSAyp7ZH6N4CtfMCMzuv2iEhxu
YE0C7dJaevOO/CMNByb6obBTO0TaIl9sNh5ALq3pWDctB8SYRDJXyS23vOTFZ+9MmCMy2sd0apdg
sf9ccyplEl/ta0EK+on+ZQy6bHglYcw4WnFe3L14KO4MG59TxmYbsx2HsF6GNUrwwgeLmQtMLT+t
thaXUUz2psgmLWR7Z6K8LWjxO02elwRTNRK237aRp+ehkD4B4yTekNvtXLhnyF8wf5xh+BYsIi7t
OFN5+et/pVPD4acZOaHfTE5lPu3I8c2PSHfSS9o6f+KmQq/Z1p+Z0WRsmpK/brWM4VLXM/Zf1NqK
924DxZvRrc85TKWLeR5KEnnqutjyf8bDLgsQkGBjLFcfLy4ZH+TSsbBN7SekBreKmyRa7UdPO5Bx
OInu22xSRF4PPV0zTpGlkjMkLtAl6J03wujqw9xnv7jIsy2SBWBdg2BAX+Akhj6V7CuBoQ6TsoZ1
11tJ5iiawJi8/obvA02g5YyBmaCfWMzCBBBmnJC4FVhApb3B6BLv7YqaUXndAy5IwhoUxKNQJFEz
+0XUFItLuyKgSHfSb+Wz08+YoGEKINIr4p03Ig7vl7Gmciz+EMXmBxKNW/QIUHx4qB97Pimhx4+x
fvcBZvgYE55nX7syaxIXwgv/E3qjfvgHDyMJD6/4Qd5kOVMdoS+fp6p9MVOqfI42PgqoktpksmSa
zHPBc0aICWZiTSejiGacjLPDZMCgzUu9Y7pIbYR81LxUg/vfNNfVPtNAtyw1f2QL0dE9S37YOUHa
1vMw6zL/7kGE3XZ2a1wyhvfNhd7NPOmF+EpmyOy+7Ix9QShvMOD8foeBwFY/3pVYAwIA+XyBhgt0
z8aQPfR+d1WPH//+m5+Pry1mmsgfx6jWnenK2yVfiIk7DI/05H9/VXrjuvNmj4Gwi61rWsyPOVl5
thnWrN1fYckWUMCKjFVq+VkVf8DmFIGlhPw/ys50N1ImW9e30vr+0zuY4Wh3SyfnybOzqlx/kMt2
Mc8zV38eyOrPdpZPeW/JQmSCEwggYsVa73DwKl26adu5HYILrcPchWjtuhd5p0iHNkrNmZurwUqy
E/NyWpAs0rd6Xt5ZHP70lTAQorLToZ7LnUtREoOidZn3j+i/N/0MJOGSwrl0mYAr2II0aMmchMXt
QEIHsed7RxZLM6jNm1oDnuAr6b2E1erM7rp6w50LD11GlcKhongoO1CsfajcV2Azvzd2wohhGvaX
pNMegsDYZ2nsPyZhc0V0Kd8PLWDyEGVFRxxMEky4TrKIW/ntYvpu2vq64XW/1w2v30UBA5Vp4iqi
c/q73lSTHaTTX2vTd9PHXI3LDTAuKaOM2EarWKpleBMalEogk7LlZzsnNdCEk7v0tOb2HSoW+GND
UW5I8MdJtoM0D1p5Wp0WwLpvsZ3OMQRha2EpKWydTAGfrOQ7za1ZZNKvtem7zvuadHG57dIGmdnx
ZKeFGNdao1taShRRKe9BcyhZvrPwR1iBAryIwmrY5SK8i0SdQcO0VKCMbeSDHFfdpZDjZDctGCos
NP/+/jytgTT6tRkvGFx5ivYihIu8q3Xbrfad5cnM2cwHPVOTYT61lk/FCEVBVHkgQY+iW5yL7zou
cGuwt6XX7Ly8ng8ikzfTL1VayM2FvJUzdmx5k7PdtIhcu1iFaXrb2+gS9Q0llZnvFuU6KiFTgE7e
DWPLT2uWaaAWVntgAOLWxpVtPEXecxpGI0gKbd9jHmXCWuvDajet5b5SbnJDX7iCyorOoLhTx8X0
cVo0zTA3rFLZoCDOscOhBfNuqpskiNqxE0nAR2XKgIFu7q2t0ty7BW3/egNOa0OHwVYYc3njlWEz
lGOvpEC/DNXRdZK2OrWdKzHB9hsdXF7bo5c0taU7bhdSVWxl9VskyVAqxoXCbd0ZPXrzjpys5TQ2
1lMzAwTLd6R7iNenz0ZX3CACUK9SRarBB7TQouANJ31e7qYF03DmSoUPm0rJY0KywsrmYTUqqdh6
Gs1IOeQQV1jI421sgN8D1W2txXR202J6TXzXRTksAl/gpaDzpqYKba/cvX5EJJzJYW4os2o8y6mF
E0AMAPhbYS9UHtCZ6RooYRiUw8HiJLvXuzh9nBaZN7gkOU2s4sbX4PS0jm/AtEZdhLs/vRHTZ1Nu
Zq1shKDc8mxjNMhz/f22vr6y03e66cI1VrL0dG3N+C6/XuW0Nt2t6ZaE3mAsrNrgfR5vqOGXC0fV
Kp4n3vas1niEx7ViXJNgjGJe6NxM/+nCZDx1FNPHIu7LYd72jbRivnXw04S8CMojs9ce6fVNn44P
ksNFGksf5sX44kwLbXwe/r8fYzyI5hmQJ7A2XJReGnD33Hw9dYlTM53e/AEA+CxJi3AxdaDTm+9C
CmBGMXa3huUz0uid/4xpZ7GcnsGzY07fZZRFZirM/8X0ek83cVpzSsq582nVgOwSEviUW8pP3KKU
WvZH93P6jsE2ARtCEFOEguYdF4prRjye4ys1dQBKa9O55rQjuhVt8OYZM+Nhn+fCX0+Pz/TaTgvL
q71tWAC0H3u417Z47fCmDa8f3bgJl3EO+2PaedoAauCpQyt6eepVixYRwCaA5pOUWEFn42JaO/sY
IaeCkEJ3VI0QvFXmOMupmaZTrJiy/urBXh/7X1u44a/fTf9y2nv68vUnpo+vrR/3WEmeXqmpsz37
ienj/+Sop995vaEf/U5GuXGldv1VU4nSepp2gdw8NHfT/6nMTcOr6SwA3nfN3XSWp1UZZdmZiwcv
jjYlTVCCz9n9thpY4yg97YB8QbqLtQD5O3XsKGGkcp3Tv+kdRf35tC/Oj/zY+eqbHU6/OP7A+W//
dpjpiNMBpl3/8KN/Our0A6eTnc47nC7h/Nv/zdVMJ2KnNYUqDSwD1VlXuStJZeymRRToUQW4QmGk
6/C6Et+mrxV8kLNNg6Kw2QzorY6Pa6vr8WmBHCnv+/QZaDXSX1OvcPo87dkU/9n+8a5vfm/a9fT5
w/+aYrLXQ7856LT65venz4EstGJ/2uvsVPo3v48yBpHO+6t683vT9Zwubfr2w987HXra9c1ZvFlt
X68tyrHP+tVi74/qvTmVaf8//OBp3+lkTs3yekVvTvajy3p77a8373Supm4vqfPk2wyCdr0fOuIn
GIsDKUjNJoxyKW2TYkQ/dhV3/h1Zj9zrZjiZLQoEJTfm2Enafy+sKVR0puXrpggOPiPENAaf1q1x
jJ7+7e1/uAHDybTptJeHOMxAxZVDnP759MW02+kYedj1A/I6/zmJ0/8Fsjxsbe8QYCSLCp3UcAWR
5gQw7IHa78qU4v88mb747etpj2khEsJvzalUJlj1GoMRFBCL5q6ThwhA/fiMJ+NEo44FFKBp9fQt
WDi2pdM9n/5rMLtiWGIDFO9Ov0I5cd7XOA5Ml4YjNrGJApd7RlXOWJya5e8GAuTj/2qE057T9tPl
T23l/L3rtOW0/2nLdB/eHOTNDtPqqVVff2D6r/OdBuIP+DgoefqCC5tav3Y8XvxpdVpMd2BqAySQ
2Gm62NPqaf8P/7UpVHhnOWo3r60+rZ1u2euX060IXQUn2vEGTougVEehUAgWr99Na9PO09qbn4GX
a6OkbKJGwbPypnWm03vz+Xz7a5OcP7nTntPi1IwFwNaZw/xpIY8vURaMkUhSyN481vthPr1Z05bX
BUqbPGLja3b2HRAOntnpy2mfaa02M37x9XeqKlsqwMDJEhAUV+PEox67l9Pa399NH2Hh8JBNq687
Tv+HWTRbYOr++sfXfd78DxhRYF424DyO1P69mPalxPbru48+Tjuf/ZtdZt8VIMXLwSQYVsb37HUx
fSckDAj0ukG6oTQX5sDEZTqMQ0YonNXAiX5djE7xzrLd04s1XYQ6vZpTQzRlrs9TWCmnh/bNk3h6
NNGbnaPwJ2+mN8Ca3sNpJJ8+l+SkAMMhoD2NwKlCjNyUgqyaAptt+k4fg4NpqE7iaouWZLXOx92U
8ZZKY0Q/fZzWSmQ/lrmcf3+91dPadD9Vi3mqNwCttrwUlbH6quhhj/XSwdWdZ8z97qSmh2lagwFr
/K9+H+0D0PaRBtUeWNsPSq9koGrlIAPKFHl1LEQB2TEBjBVb8RKheJSQInhy1MfgAd1YZR5DzbQu
lSF7kZCDQMYj2jYjIi20v1CpdmGeILqJTmmP3h8qv0zaIaDH4qLKy6+57dB/mrhHj4oXaZTdwLy4
jXGMWzmZvtdhtqO2kKxVasozQ8nvRXBTKUmwStxRToUqTybn5Ia8HrnKBguaUJ/rHmrOXk1Cuuxh
zhVf8kZ8E8iU6GqCFljs/0yV4EpE1dE3YHmA1gQvgKJDhl0W1Il0Hg5pgbjhGg12VCMlwKYIJgJo
+JK3xU/JjaN1Py8FtipZoDBVjAEpq023GjrEYkAi+agHgOlPomCUs0vmgVxfeO7wiEgAFJIeiIgZ
H/Ic0KIoL9GvAwxT3bbUL+bc3mKZyUAZCxUxRNTgSUBKq8Fmotwn11kefynMNJwDIiJ71wbXMgVc
4X0DY3/fiBjsrhuunR5JK7VydlpZgBwl8Rnp2aby9INlXabWovEYvrySmSXww8tQoFOvgimefwMi
C9sal4qiKm4oVCTziDzmzMlKcIOGBt4hJqmIdCYl4J+QwZBVGzZ2hZkF9MwFUPMO0BCMtekJimXk
WQ1gkp59CfqT0q+D7JUr2nVggJLM1Ae9griFX1pRUHrqbzrpVspv4PICHzLEdzNCmm3k4JaNgrSz
bGzsUl3gMbOoNPkJYGw4z13o6HUX50sUytp51ie3dUi/FnvIJzr1s4eJ9FwM6V1ZxV+duPsOpvAr
iZK9EpnXRune5aDycHvFXhaDy2Vn5l98uc0ABAXPSO08BGi3B833akhUCtfuBU9BPev6ciE5pDOS
AcyUk6Z3wIdITkGgQ0tp0L6p8gJVc9yqFfkCp4wYrTNsRfJoB8roJud9dGzKVgHw2cSpbxosrOad
rj9kwDQr69nXITk5VnfMSrNGxxrTei0qL9K6RGZJDWLIJ9LeVPV41lWcN4MGbhij9LsmIyhWV9ZC
TsU+MtHRCouCiEW9j9SinqFx/7NzED0I3K9llX/l8je9rYEOiaOLqlkHolsrplgUhY3MKRzyKFnG
vQkqWtp6ZXJJtpS83nCfQybuYvtQYCViI4+Ygkjq7IGUizHcRPWFUYknXUBHLCILiatkFKupf2iN
8l2x02tZjwCA50hCOF9y3bmUYRjNe8UGqZiryHnVFk4mWAabmnjAWvtn3miEk1reznzFxKIRyXiU
4659WMczXtd7q7fXCTocunWvJEBj89DG4da9sUW3L5I5HjbJLCadNRuSKF4MOpB0x1GRcNW2aYdM
BbD9CvzNXI7NJ2jk8yELkk0k21/8qj8a9QEMJNDl+iVyfQAG6R1qxRd1OjxoIj7oGIuDC0LZQvPX
1LpHHZ84n3UNvVsayfNSbR8Bjx1R8/cxJEGAmXq9vcyAmgqwn1mPXzNYgARVdIG7ipNgMqOHs0Zr
wIbHSGdIK0C36DtgUTzzcwfJlR6MZu4CFhjwu3Eu40B69Knh0D31T3VlXirKgw1GZJ4DGlqVWYhs
MBjc4BIcD2oY2n2IP8Isl8tL2RmuQDrc1SQTSiQQ8C3sVhRE4YilzXNTa/usocADirmZazq51EiW
NrJa13OVh7104MpwxwP1yYj8a9vo74AvFOhBKs+QqDQdoTVNteuVVKrPnfcziRRwj35zaVTSC6yu
687BPcMuoGSnykMlobTsgP8dCAx5E+JZY1kXQUUp039py0pbJ44LyFX7Hub4zmi+hEZUsy1Ej0wA
lLsczXr4vFQMS1yr5OGujP16AWChQMVDLODtqSha6Gh6IbEhCYjvQkkQTkcuoMa5JUEmnFwV5UYw
UDiJdRC1JYAE9U0Yagc0JkHrPqrwVgFebjX4Vgvyfzt9rHEbSKU7kk712KayaQy4I80tXd/RRgB3
1AxCBAIHPGS3Vqne4qqylwxjH6Ug2gacVoyselBNxGNdxb9Si5ZqExWUAq3xsb7OT4foXCnf4V9F
y9YPntEsuGhIEPc8T7GjXCjgyhZmjS+S5V4kUeNuMIhfWgW5ISq1/bLvi3XN470wFWkZ+zaF8WG4
cgYEb50gwZNAC5/byIQU3K+solkqLbwjZUC/JCaX3ejetgZy7jfUTHBpnkdqcpnAe8F1owEogW2z
Ha6k2NtYlb6E44ai/jCL0Uto4mYTReVLpsWAqvpLJaVq2zfhE97kC/yVfcRi5RdHWCna/jJpQ1wI
mkKgFSkQKFbHpszbg5R09nxQL+FKPLguOMKIQvUceNdcr1M82rt4pWKBqcsB+P1cgiKVNhtDpMrM
cFrsCYJnGfhfVhmHeEAJLOoAlDqjMr1FNbP35OfOh5IIrj9YSIV9AeaQ1w0bwZp3UYaGLo4u/MoE
GcAZIiGzvmof7KjG9EfK4AtF+6xW7QVmr5fI3q+m4dFprHIubHhMevlgIn0y80sGDCfJ1nUbgiN3
LiKFWnIBe6sX2LmZAUhGywcM4aQHj4seLUlGL6hyFlaALb2wXyVaLy/aLGWGZ8JP0X10k/NinxAP
wbFUvkqKu1ZyVOSUDimhxLU3lYGtE4VUeYbt5n3na9dBOcKb8SZSg2idytJjSGFoVbX2bdpcK4n0
JMndc9QPpAjlkmAOFxY/Tt1lpfOUYs7c0Wk+GDkRsEAhTK+KC6SH58RQePAAJXd0wDg+CWCzy4B7
juriLZi4XgqfJQcpBzWA9wsEQ07Mh8rxrpDfRbMHmJ5CxcSE5dyaGnJ0VF5ncCyvh0g3Fx4wfFtT
ABPzNgyZukbcljJvQ3XUAV3J04lnuZr7P2jhyzwDq6+YBgC4CJM8ODFzo3Nuul47Et6CyvIogRuY
ZsCr+ZYZyck69L+euv/jvqTXJ8u48t//zecnJneF73rV2cd/r1/Sy8f4pfzv8b/+3uv9//z7Po35
++Mui7v/e/+Pn2nxj4u71f35nu9+mzP4dYaLx+rx3YdlAjSsv6lfiv72payjajoPrmXc83+68R8v
06/c99nLv/56fEYxfuEDS/Sfqr9+bdo+/+svFQM9zBn/6+0Rfm0e2+Nff90/lvFj4j9+8E8vj2X1
r79kzfoncsrI2CiKoRujw3b7ctqg/pPOWSMIEagjQTD/6x+UBirvX39Jqv1PDcV4ANi2CgR48sEt
weSP2zT1n7CCsATGKkMVrMp//efs3t3L13v7j6SOr1MfVBCnY3CYdzaBlqXZ2BhZumUoJnTFM5th
3SsEPXSZ3sOv37akXVZdg3KiHmTQ4Ju0h+qPMZTs3Rpakl7mTgGvvYwIEqsq2uZ9AopybZkYQbSJ
u2pVVVp1NY5zQyxQq4t2SoByYe90/q0atk89cz1JunHqH1bYWGtkJDYZiO1DZyDanLSEy4M9oKbf
UTKRonTMmlnxjcQcNlSq/Dqqur0m3Pi6k6O5WUpMInWkPeha2iVQ1gEMutqCFJN7otHoSdTaRm9N
b4O0Cn2GAoUD2RUJ3SSq+3qf37mxsZUl3d9q4OkoJcr6UoZsswOoRsEVnGZgaVxOlWxKt0NEIo4X
KXHpdd8GP9saYAbcFXnXFRZkwErcUZ2ZZba1CKIwv5Ob+DYPYH4QDYBSx04GwL+RYQxpiDlkAX2d
OXtBDWQfyijDpyXQyp5oZ5V6roUmPR2h72oXqLeuO7VYAcI3r/pUR31PxYDZbtWrIc9eEEODbF9q
d7izuYsCNO0S5u5CiR20tlvEpgXWLlrR3hZRSQU73rRqsucMhpWcEm3H3XCkYOpu0Au9qGH374N9
Ce8G80USCbVl3aLRiyQ++nYXYRnc1CiwHgxt2Y5Y4FrzrZUq94j3i7Cfo4l+YQdJtOFZ1+eRgrSX
7m184ZoXEGF5YFSxlrMYZBiMjFXUcPgqgXQylN59NDIGgrKDe9YhiSYiC8VkXTvGLpkAhuithNj8
0oDmh3dNh3wgUTTqokR1dc1MHLLR1kgHVMcj+a7Q0nuKyhDU3PZBxWGvzCrQ/jhJJ1G1rVwkXN+8
8b/eqbfvkPb7K6TrwDgNRROqatrKuP2NmWXgq76dJW53X/hBfpWEOGxJg4mxoNoH6H4DpYOcYoMv
rVEDwIJ2g6zNrnGMdt/KGYOOCwrZqh5yBti1hsnuorYKZZnh0xy1gGVV6GJFGqHcWIU3fSdaQlkb
lYIMSrKaOwvUC6F3Qv+XxTDsVHxudpIH4NyO/f2AtcC+gx+beZFYEeP1txWKRvgT6LNYj0MM+MIn
HuVlaSK87lCsvKih1H/SQuq53Sc4RuhjuMnqJKsEf+9biEmNCeYg6u5tPSIX0iJVWycNAmzYYM/A
pvhARTsNAJyygc4Jwt31wi1Yi60ucnMt3OqnoxcJGn6EFU2Ue5c2VAeLoPLadJlgxDEe7HlYILcF
wfMS017EgY/wI3JEuFXUgJ8j5NBtkPYrRzOucsu6xxQV4lXoF4dazQ+wK5jE6N0P5BIJXJwi2Cvp
8pPH5Nx2FKtvSFyGrguhy4wGZ43gNTo8G0xb76ExKguIsKSI3ZbMJKo3EPOajR0ddb2x50QNzWpk
21Ve+yhXVX2R5oCHIP1AXIAJ5igjVs5hltVLyOp0mJUhSFWjASlaZjW6blLXVcc6SsR8k2wYfuIu
aFljYOZVXyPdBCPKkA1izhDHtQpiKSz00l22yGpa6IcUiVPNNUwkmS/nD5kZkElMsFHvqWOoIYQ0
azRXUDLHWppQRtbWJ001DTpvvWuRddYtzVQ0xiUeGXtsyjdvlJPIpACi0j0SMVlrDFKYOOj1GoeI
743ggnIUhmap1T85iA+g7OM6mNdr+LMgCIjF8zUiKOrM8KIreLngilGnSTljND0SYusMAQVI2rXV
7v58hydL3d9OW9dkBv1peD4bSxHJrcrQ57Tp7TVOG91YHdLTQqkLrAIqPOxRhli9yEq7Ko2gQlQC
YRb0AiBjY+PmOTJ0ax5UX162PVZ8IosKQC/NiyosIpC/o5QP+qwPTtXCGBjxGFnHjY/O630Lk0Ht
A7QkoiMZDZTyJX9ToEpdCP2HU5EDTdJ63ecZg0iYN4vMRvC3jZJHrcASKAu+0AKkKkL51i4UH7MD
/FIN0HvwjottEaefnKw6ttv7dsWe21BIiejIXNti7F7ePA5p7VSanWrekUkJGoemDikhxhbIbwIJ
DjUsuCJfmDIiTlho3CEe7eINdqg6hAEDFCrBVasbnN2gtFvIICaG8UVmYjEbIg3gqUN0kSWYTssZ
FluRLV40UNVuFWDy08iLLpZwIBx5vkm4GIj1Ry3LmZaLr3++I/K5B7lN8EW0xwgitNF7++wiMYTx
Amlog2MtwiUKyoc8EegXtMWyAiaId67XWviLipB0bklcZjetjeShea2Oarh/Ppnz/no8F03TVBl5
COqc+tn714XZkOa5H2IF3VdzvY2WtgjQD61XsYETTqyX7jwZkmfDMD6519YHt1onDjVtwlHDJLp9
d6uROUVZr5KDI9K5zqKHCIo6QmsxoAbQA7vRwMl2L+GOq584UisfHRmaqa1qmqLJhjFuf/OQOZQR
4JBzzV2hACkREgKjlhbMYVN4IN/9n3KJ4VhRg+e1nWynDvGl7pI6lRmQ5kaxESma6KaTHls9A/2F
wEMCl2+uCHK8MJ/QAE92kaC4llQmtNDegPCfd+sc8BZ65OgfG+lntvbnPvLjbTQNgWCrQpdkTI/c
m0siNYd2QJOHZAHBtqOPrTEcwCFsK6D6sFYYakI/Wlot0H4UTjYUez57qker+vNX1+IJ0lEDMJhd
nD3VgxERCjV5dJSR/kIq5rkOv3ZSriz1CmVAkM/NqgE21hu2i9EIph9own5PavvJzMyl4/jgTupP
mmV8eM9OiXmdzWRMthBitc7DNW49vvNRfMx9tIApc0A/0iDIQNAUXfeViVj46Xj2QTOo2LDj8qYw
s6Mx3j9cOfRiJxV9dPT0bpFjRHJB6nutoDlylabXqtJnF5X0CLj7Z13lYgELqJs7YXbbyVa4NWMV
fzUEK1aFamt7I2IOVoBHvsINVI0QJbW2uqb/lEr/azwSAVykb0lTwdMy1Da7JOPUWQh/qxC1IYqb
5RrNSneBOQX4W3q1dZjH7aEr3KteQWo4DA1tFUYou/f2AGQ5sGToOwgHqtplpHZLbJzNTQdraRcH
5n0W6MmF6Klq9Kqn7Buysp4dS0jpg2IyIkRM4Yjbdx0aNoxFsJKCA/6D6swNC33uGZjpaW6ylcqy
XYhaaoj1yPGQEj/g9R1uebC7nUztbB14mb0aSh0H6cHxVzBhESuNzPDQiwjhIVO9iHHp2Udl05My
z+1F65HdkzNyypKViyXk0oC0i9ouUt9vd0hE/YBBWGMDtUw84S99BRsSy4BYQ8c3N4P+aGbQkeKs
XA8kz2Ae4BZVPjahL6+qrqBGJTJo8pW8KDwFhilFtqD4gdrtNsZqHI26BvIS/Vak9tlcMnBaUX2z
W6ceXXuYIbc4ensjPITwDWnFinzwkDcmpGQnXRWm164jioLFTBi1CZxe0lDGhxooRZus1J7AhJMj
8nx/gzUYzpcaxsy4RVCkIHqAECWtskY5tFl/U1SJtIph3S9wl94yD0fHOVXnPTJheWShN9VfqYwj
8zqHIw5McJRe7J78BPsaO8m/l3I+Sno15SpJ+x+lL+6zxkzXNsqn8ABblGt7D6pbf8/cyr9pB2zG
RKeQBkBSLxd2tfSo28xrWLi7NkaFTR7qPTJLszq+C3GimxVyWc/Rc7hTEk2s4G7ElpetI6TMg0yr
V0aPZ4vgri2DflujEbc1DVtaC6330QIH9Tlkz1VzI1POJS9c7o0wZVTXuNOVTIsPomvJfrY3hupz
BUb6tTT1du+SW4yoMzA5qtbk8IHcljiiaEV3mUTljVYX6TYqLHQBMvxhyrBmVpEli0Ez7zq7tlfe
rIxQemNKsaTPvZGUbkBh1LvxfDRm3RqtZatASzBDlWFZKy6RHxofn4Sa8gchEQMVIZwO/VLXzLMR
Go2OwkEPPzoOmmwvY5qYDMiYyzUX+vCc1/EY/o/jUO7dm+gyU6FDdzl3Phuv5fPJL2MMJ6LJFrM6
S8WW4n3PRnoLMlnG1KVsAt5erVxViM+0HYGWgPtQcMQCNeg+gVYjQCUskPJH/9LATgRVxaBAQ+1/
HbuoOipF+NEadPDG2QnhdCRQ6/Dp3jGKyR37Ry0Qky78q+mgdikfpaI8NAj2/Pm4H7YEqQ3VoIM3
FWQg37dEFbpRY8hVfIQYGDFFGp40tacvhw5MvcagWwYaMtuolkqBxWj7haFeGVk3Y+oefRK/yR+N
cYamakRQhMuydTbsSpj1pej2xEdlnMU5Uf8lbiscRYoesqlgqm/n+Q90PoPlkGMUnGnd3NUaBBc7
OqYhb9emKSpcEEGJq0WjriS0Yj65Tx/EW8w8VHTWsMDRFPOsuWIECePQQP0VyUZ8j2PrEHXKvtWa
W52iTq6bG9+oNp/co3Faczb2M61UuEfMEn4PL/0+cCpX1+Kja6CqzaCMwG+tVKvRCqdS76oea+k0
654QtEF+u4guZRTRqQDOMdDEXkrGNj5VzYRkl/VJc+gfhAikdYk80Rk3dfk88k0lo5QcOU6PgZqt
8cwBNpDHd4MW30eTaJbrdmtXvY8d4yBE0BysiCyC7D1KxJ6aKQ0LTSFipi6IK4LZiI1fPul6FNFv
WdKsRqZmT8au1hEhk45qEzvzrMQd0gcokrkLRilgRL54Uet4mVams+wKdhsHosDxk5keJfnOJLMo
bJxGCuAZbuTAsSYzGVDhrzHO3tK4EuYyGe5py1aWo3WjUsGbQhaKHuiFDIAa4g6JSlvycFPX8yVw
gM9yTbL2wbOv2XDUmIdbCl3A2RSikAXAS11Oj3GbPcqekl8PHv5LagfLTjEZsyRA08iPek5hImVX
oYYkwRN0xbZWkCAPicchhGAV5ZN0QdYqonpd/8jIeW4CHHVmWqIhbaduO6NN4I/BO7dojLnZKiRf
c4mJv1LwE2Rr9m3brKpGVhBqrai0t9dylCMXrXbVUo++gbdy53QWIK7rICEbrucAdB5zCMxzzTO1
a7+9t7FXykefhDZXXxoT/9deEQ+EEPBq3UFdl2a3QF5qXge4Kxo6qidJIA5q01CKD43HtlUohZkV
WB7HQIdXEFx6Zi3BA+sPtt2vqcRS4JVKiwFCGaDWAkbg7Vn2Q6VsU/lFbuv6AE9vYVGuW7apeMgD
B5mHrCJPURbeFqkgeVYJCcR+0kjLApVvUZrWHDSGv6lNL147FobosrjIgAOFvesTuVCXl/ETLn1k
fpHUXqGBqKAM43wV6HLAU0XY2DTrn3qqr8oqNA4DvjczE6TAoiZswbrP38Aa6dcMx/cB2qw9KrfS
gbheW/Uq4pguxclUIP2I1l7atxTf0eVNPFwxcBhAkWIorE3vUAgUnTegoOReSOHwEiuBtR60yJmZ
pasvHbvvlrBrghQdeqS/rK3fVV9ErV8JgPZU1A14UBiaYdO7wFJZckuoiuEdPSeOkgQSdaOmh6gU
i04uNxSppYWO6uNno874NJ/1aLowKeFoOmGAOJ/jEeipVVKa6RF7bbESTpSu0GRYDihRajpK7opC
GTgI3HWa1dcSsvuIZ7qfDDcf9KokZmRCESZ55L/G1MabeaYqwYP1UFs/Glr6JfOjh6qn8pJQny/1
r5/04B/MaSmYkSYdF4junr3d9J+h3JQdx3LRr4pi785A/mkBwguU5Lw3lXQta4aEj+5w3+nDxZ8P
r3x4qSaUSZtJ1DiFfH+pRa04LQqT6XEACpY1LfqkwWUWZgc5Ci8SPwThUke74l4X+kLEFEOG7msd
Bs966Nwhw9ZQvldnigJwJ4jsG3iyP1BdvtYqsaP7XCFzttY0j5dCWdEF/fjk5H8fYmyVCFkZE00k
WKzx4t7cJ6f2ci2yzQixhAzWvdOgH2J4sya/yCXrDnmOhdxDUrcbtHWVDgAi8sZcmkiyjW9atwC1
cTkCR+S1Ukl5ZQChUvqPdvazUAUgM3M4xOhUObZ6gT77J0P3b726LjQecYZHoZA4Ncbtb84d/EAf
KWpbHPPM/EJJHKGX/Ds1ELCfnYe8TP79z431e4Q9PmaaaRjcaQqk5xE2SuEpVo99fewk5Zu5r6j3
Z6bxTS6cJWWDa7wklqZVoK4vEzo4G5STr/98Br8FSLql2OQ7kTmgbgKm9v0V9zhb1J1qN6TCwou2
CR6y3LhxMbrIY28FlP0rU7gvfz6k8nsrW6psqiqAQ4XDnkfzCgYJjeLk3TF15KtR6KpqoNPlBrxD
xB5LZUnhbTko4Vxpu6XeznVwewPkQ6b03+K8OjTdPqwWgQk43+MFCWprpblirOodrWgVNOGXrgie
UtlDUT/7X3eFpPYV02ayT9VXI1/8vsGcMJTtpDbE0aKQ6YDSqhv5Oo29S1wBkU4wW/j7nXYPWO4b
heudQO//z833+xSAMxjbj3eMzsE4f2bcnNi+8RpxFK54rHyTgrMhS/MS/clGoxBlkc/y/YoctEux
XUW1pLZ0NGjNb26eX7dgdz7pmeXfukvq+tzGsVWYCRj2Wdc8oPumIXoijv0APbps3WNqi0UejB4Y
fo6TteGs/FBcKT1Dg+HY2Sdh7QcPscHTS1sYhLXUc97fE1CMXlGa5XAkr0MxCmUAUG3KM1XYuYrG
KQrS1s1Qmnd/vhEfHtUSMkMimS3VVN4flTJzE9uITR+TzBmBZzjHK/WisZqfxNKXRRhsdc76k0v9
rXelqWVNEUIVwCyIQN8fNIhUS0rbShyNQPvhddIwz2tcgx2ZxOKfL+/36R2HUsd+HKF+Yzzs+0PF
SEJHlEYBcQVbu6i2SPSvYzRqQcJjx7AV5NaKRoL+nqwzRvseg3oF0Kqez2xUv9o0XdmD+OTh/6Dr
AIwy5gJI/zA6n719aErwBKS1OJKy3OmttXQvokJGVh9XMD87/LkFtN+jfC6bB0o3AcjIzLbPDpf5
utIS7ChHYOBQy73sqAXizgoxPCKanUu199hV0Z0slSjBAWe1k6ug1+7rSt4bhefMilHaqkTHGRtz
wKgYjReB8WAHKQC0DgEUXAaRpZv1OtUetbJ/ylb0hLLtCsluadYNd7ZJBFx1A04hmk7BCXksvyI1
JqxkHrp+itcN0AQ//zmUWT/DpLolhK6Dma1Fm2oAPJrH3+CFX2VCwS1YLspF0eDK1TmDspQrGz8a
qFGafqsQhVLoilum5SMoDvY1ImnmZaZRj+q95lGvBn1RlNsm6TvgNeE+Zt6zcutbtyzaTRatsI1B
Tj9qVLpjUOdaOTaPp2yNXmxDZsFehwi8a2OXUAzeTzcKPaCj1eb/EXYey40j2xb9IkTAmynoKZKi
6KkJQjbhvf/6t1B38rr7xu1BT6qrJBIm8+Q5e6+tC4UCDsEss4pyozZStEwj0bmhFZ7p7S1yxVuX
0nO0naeZYEfvS4fUgOI6et3KR7HvVkAS3XZgeIX4qMTQfOlF9U0IS687IRjdbGWO5bsU9ve2s69l
QW83l4KFg5zelWg5Vn373sLEclsIJ3ykid3949diS/OetnRzQFaXA+Sg0RWQhGN3X3YZXsPUWk2Q
B5Bj8g/w6oudhEjRCQQF/eS0KPsUc+yQGvTQH1P7XifhJrX982gXc3QEM8HQq4oReodHp1AeGQAJ
iGcM2FX5AiCWcXtQvGetf49M8ncKP/wCWts20UmMFTpMY1jpTXLvlBM8P8DvqfXVp4pwbWA807/M
c/kto2TwI/S4iazt1AhZquaEb9YAJ64JYKhWRxFXHjCuZOaU1gPN/wxm2XaIZwWibV49WA6IZNue
yaUww5feNN6jyv5U6blFSVXPiligh1CJJmlyys3WADxmg8QH7jYnkGY9tPrOrjloQqVPjMm80OTb
AXCNjBIklfSt50WU1MmvYljhTG0QVxqaC2TnuxAtmTWF9GtJ5kEa4BNV1metx58+kjCEvo5LuuaO
rb+cZ87dih0wfAMULE8KX63SeNGUekWyBjmyfN4I6vbUh75J0HKHZsDFP5ziFsOFpM/Ij/liJ12H
2LwZNjfTc9SqhuwOqDPdcfiAu07Wg2mfVc+5NU1D8DFTCEO1odvqb2Y7wbebqRGX97ATvYdRuU5R
g5ghcKUC4FGJ6KzV9sqb8Dxgqx4wAMFrjAq1DwVs6WhuJkXDfPCkPYkoP6S6TPzGzNzUhbdLsbLb
6DXd6bcTdMUigQeBU+1Gr+t7FqK4DsQ58Ns7UlPh4oPAuajlLvLStRN1H07SXpFlyHjXlSNApBfE
qEe1khe1bM/NsHtKAfllukq6T+vvO6HwimbjJhh7H8IA8LZ0Ml1JhtK40pDi21Ce+ghCQmKxnJvJ
TDMrbZYjo+Bzibtc7ell9MTXuQPV/aLItfexak7ETM/ltMFeUZNnaAYer1gef8U69T0tcMJk6poQ
bxwLqgLMFLLBckAYVsBopS//py/05uV0J1LGWWjYqCe65hSAROZEgwPLQv/mKMiKe50jcGeZkKe6
m2OS1tJRTOYUtTG8ZIhcTy1Nzl0p321hhLggnmoknqOw950PWWuK42yV8CNQzDO4onzW1vrnmH6C
jHiOyOPgdVLhNMiIBYzyqvZ3SZ/SkYG5yHBs7JiZK74EnhactB2Fk9aPKD1CxtzWLHRY54QvJVm7
bZxUcRUF3YsMt0kGHDGz0iPXBQKKquIVYvrbQzd2fa/hm41x5IL1eBdBRFxoRfCwzii1rxImm/Qq
jCloshTDPcPesBCO/pS68kWk40mnflwYNKTpPqLgkerWnw3cD3ncKIgaZn/Oto7FhMvJ4HX7pyjT
EjfEPRUGjGb6KMLU4Zk8t6pH3vum6MOvehD1LBHaXaLp4yp69y2TKlRHk+uB46YhiXCOoaTBooyH
SKUyDsg4JyhGQSlDgKCT0+vQRHDALaJCy8L+Y0zakILE9ok+Jdf+nMBuUEPqwxCYC5lzlcsYrZpL
DOQukeutgl14/r83emPax//S30BkTluUWa2MgozmyV9LnTJtInsgGurKsRB+kvcj9zZfrxsbGnHf
vYnrqosmeMxCk1A/9ZH+rHWCh5ukJkUyf2kanFySyk4+gO8Y/IPcppM8CntXBAAYAFePqeWYWPa3
1AePPIcgHTrdws6Tn0Av71Jenk1nfNP5L8lIFOaeUxMQIclRjKRaC2mRtcxRX+q0cBdlKp2KloT7
uNMfUWKt2gpPAcmbbi5Dk5XgrTELCdZ+091x/5C1XpRnelI/JW8gkkaFv4jetjRKgjqEAZLPb//l
kv6XQu0vV/RvxePgdBAi0kK5Nnr3ZunNUUuAeBhMZMyx+BrQKvxLufpffqFDS4xTO0N+9R8nad/K
6oYiTr76SBVdSQvJSspRNpUp223V3Gq9+5cRv/LfanETvaGi0yOa9DR/fWra3FPNvCvUK9BZ+nnE
moWulhnrxm9/gFfOdAu2nLDKn6psj8zqVr5OiquMD+PQ52Lzv59hRfvnKYyzF1MOxNbMyf6pp3EQ
Ckexo1xzKhEXVNObryjzwai2lM0Smoe8m3eOsi6j6gYhuF7IGg3PJIoql9mEloWzAWava0rBlx4W
WzKWQJ3vUD4FTYp4wuplVxmoMoLFmFYSEsnWdFmx1xpCxhCF7jzJiClTCEBGPDkzco4lHJHErE2i
U1CkOgnspFPibJ3VwbCKjRjflMMYr2lhCjGSdrFDJgxNcUJoMfxvo4Zv2D+sTF2Yo/5dK9SMkQQB
r9MkV7En+lkJki8U6ioazUvUXyB+Fa7QrGugR0dJgkWfoZ9JIT1GaSdmojTx5JC31srlb2sP383o
YFq3PoK6/0odbSnKWp51ej/gTiQOtdACJDpkMtbAZQcsroyW17ltH1VhmrTWmOlG7U+goSgPlGbr
O16MY7i050KDoiitiFMlB9baFlPIFjMh4rN1ky1AXhCD8dtE1atc2T9O0OiLMhK7HB3hyvbrJzDb
y0gI8hxOTTez9fGSSupXoLXmgrCOo5arM9H17DZEXGp6wUqOJ1sG7WgiyM1V2KIi9Z9KWMtuGrRQ
NVuYlgNJ4kHiEbBWUGwLgiW7Ke51CtwE/PcvL+N/6QggRGXOxMgWjRVntb++GoWFRFbXW+WajMPK
91GX9y75CMuy+yosa04U89muk3nee//Wi5gWlr8u5eg6mdcYlqVNXa2/HZBzVCKmYJR8VaJrqXWX
vPav6EN8iZZMcAjTYTO1Z+Db7lLZ/5cV4Z9rEL8bNSlHc1pD/+gN6cbQWKjG1avieBtdjJAZrQ0D
yG+AR5vCyv9jmvmLZ+b/a8L/2YBwDIVGAKudrdKC+Nsa25Dh2Mk8Dde+U9htTcCISnUj/e47hBc7
smv/KTv/bZ355wVGvMQMAD2A5pjG35o9MeJmp+hy4wr2+D5Y5wHHK3kti6AuHrFnz2UPEiCXGq3s
NrD790KFyBn5/9aHm37NX+6zyVWedGdgwlTT+tND/3+tWrsuQkXvg471fjt0LAhqsh7UZKc0Eb6M
fC4l0aqJ0j3SZsI6/YcWBK8Mnk7/+2r8s5c5fQwH4w1+hv8iBKiVVNijEnVXqY6Ycv4kSPLXvaAE
9PVunhMqGxN0kKr1NvTSO8lhRIcm3hroudqls7blCKx90nd9qUOVVL14CTY4zgcsFED8m5UBLbyV
5N+S/B4zSfR/e0//IazgU1usYbSAkYXjIPrre9r2TZmkAx+/sIuHT+GrBtqKKnmTcBZU4hAXdP+W
Yy5VjYbYZ1xhhJJMXyHcB3rQ/8vH+dM8/ftNRdXA8IrGExr2vy0bTtTEjTDq7lqW86rwKf/CgqKX
2xbp4yE3ZDJ03rVEXzLBx99irU1aw6URnGFxnFLitrB7LsaSl68LIyiIwzNNF0UBiKNamh6JGY78
qfLPGemdJDm80xh9AYpw/d8PBTzwf5QGJtps2aSzr+C+YnL21+taEzhtNbo9kjrrkGlL+9T14QAT
6/MwFTFJTt9rK8UxybHCLJkROkWLazAVc0W/V8qmVr3fqnKOgVy+j6PJj3Dan7pTLl5+M7SfpjXJ
0kh3Vmu7Sk2QGyECqUtgBh6qjtAv0zTcSIyXTvS3KrmXDOJDq4DaCBqbmxxZ4Zaowp+U/cwziUJt
J5dAytTVOibqTy5n+5yZ42B/0sU/WE59b1RYCgL3apKhpYlr8+7IHcHccKtBBVoq0T+cFH1Ne+UW
XuM2ek0zlbth8137YZ+StUpUHH7fMT6oCnbrTk22XgVVJQ39Jfbppx4Nr+AU0n7c6E59ypt0D28a
jLz8JcnlvmkcOH/pfCs056lm3jZuMIwF+rlLi2s+hHNDWHe1sJalH94oq9/LoT1Ko3wf1e6zbsIl
WcokDIoVfoW17xurVrnBYk9cMaBpS0Z5V0kcoXX2cjLhVk7LtBaACR5ncWjy5oJvgy3fWXkj7YzS
rDAnp+EOzeQ28pqFYta/PsZgwmWoUQ5Z/SllxjPqjEUW0c0JNFJ1kRvnnbSpzGbv6Hy8ZD8Nr23v
HIWLLoFT4J1ap3mtwnIjSc5dx1dSSPFZ9tS3IKI3khVrTRpOoV2Q6hIou6GL38lgXRp18mnEHn0x
u2OYXiJGswntg66n0EBrf+AfzBLNXNdtvs7i+mlDLRiZY0pVeil9a5nWuBsafmBpcUgrxpsixqPj
tAvntZC9XWtkOznIP+JKvzhD+mr5NB7sdZI4H36tIlNkMtmHp1DbcSd4mDHY1jIdkLEiM5dEn0GM
XHugIIV/kiamgzzWK2o39ESHtEkPQzTep5d7INWbsN0FTN3A1Rvr4A3aLpHaNTifYxWaLK7NTWdl
KmR/n5T+nr5Yr94Lv+HB5yDpOhPhAipHEtoctIzfipowUIkRxqnjJ/IZTeEmUfp9hTlPH6OVJMyF
o3d7JzZPOUZjUJxv08l29KSD0ZjvSl4jfxEbWzI2EMC3noMl25dvqUb3zNMUdCX2svb1n8izloQf
7oL31EspwEZjCkN8a9LkERXNzdopoXbu6uwLtjMrWs4UE2HUXNTMj+hLoeXFPMSX1NrJLlBVz0J/
rTGgJxyao1p+hNG1sbzT9L0sI75ZanClpP2dXras1dcRSSR59PBb6UwPcc2LRfupXMg1dIy+tF/7
Mt7mdnFP9HOcZtupbwVFzHeRjtxjiBXkUj9I8rqWVXDC6vDlifiR5Tj8xyd0n1ejai9Ty6wkxqtS
5HWhq1//abo27T3yvaVTJ25K/BARi9nMUHuO+/g1XCr441jZhxzjetZ7xP4UVuIGb+T/wR/X1Vf0
y/s4ho+ZBOu6JFCHaVY5RltiCQ6GDOqBVBW3S8dN6YW7WuSu1ugrm+wJ5DybLPzVe+XUjf3F96yV
yL29X3JYoUdsjMGBF2deiXbjiO5mT0lkxI5hX3fuaeRfOSBAcZAfiEUz6A6ARNL65iTVKXaIyKzW
VWpeU1S/zJ0bdPT2AXDPMtCsRSuh2RdNuLETMkpzn0NWUFxKGO6VEj/qyPpsqPk6uVgz1N10lXwo
LTKDaB/TAfWKnS2xbBigoV299G72MrXii+Pkp5gYisrsyHFTCJOw8w+cIu+VWly3vVnuUa/CDpre
ikh1QpcgrXmtaIteiI/CI7feP1cyAfaIolnMLnrafaVWQOeAR4tSlGeh5mQ1dHtav8fGT8+m1dxA
jeqsx6/a09P9N+I9MMdm96KQOOexgczM8G3qv+bkIpRJ29JhnhFd9fufVnKzs1vxotGaLK1r3dNU
wvLWeUEBsqN+JoJgh660XzK6HgwDjK9k0mGiyJ9eCkIGLiFCIifZeW2zIOBlU1ZoaNCDtf0pN3Ao
JBk6lgN6k0/I4it/pOcyWgR81PPOk0jF6BPOobm427X/AkPqqLb9w3aWMsoTq2A4EwRHNet3leOc
9ZjsK6/49BrtFXJYP2s79nuy2XiNCkPsJMl60VPtZRAksWTaJ7LkUzSiQUCY5SUhZAu1/ZCsEfyl
vK3JPHPbJ+X/jyH8aqIxfGQEALZx+pR2TcGDb6ryt0ayLWFssGHHcUUiw6Wr0w3QFbpA1CZpX4cE
O0B94fE5eo197lsCfVtgHaL66ELjIXnihRUZvZDOyY0vnJtwsYYyWbRggf0+M2apkM7T2wLSdJlK
DlWkvY/75ECHSJgHWSAJU7p3D3wdJCVaub71ZWv1V1BU1TyzG9PVdoVOcgzfrpyB+f3oxN2fRjPT
DdUqJ4TSReysX5RrxbLWdlmQYIDMxxjYh+IWDpA/XCJatNNbNK3dZtWDJwibUyrhJTRpjmvtAzvC
Mc2C95y+cz2vyZSDffIS9UBJdI9wtX1JLYO88KoqLOFjN/w2PkujVGTcX9Gd2rF7mWYtsM52qhAL
FXeJb+rrApQR/ba5QEQ4ZNa78Oy3TFIvCa82k+BlTV9u6OqVpzSvIKEZDPHdTUsmQsSUt0jtMKF5
gqCFoZ2Vvg/rQjvEEo37ulcm/Wz+EMGXb6BUrwjm+kaYyjo2lQVkpMMFnKqF7Jyqvsy003t0LRPv
gST0Uanf/PzRktmOuYiWLbHnroUU3nLKYxz3MD96+d5k+i1yKgKBVQXZ4hDtLRzLvVFVa8OE4VeX
2SO2xlWtQZhWwyk3izRXT+aErkdYOdIf1JXHDAscobkLvdTpw8gpC5Eur5PIcjs9441FJ4i+RyF2
DnY6O1vmHftmvGXDSooh36h0WwexmTITRrmipa60xNpwbnRN7HpURFe61zhbH3aD8qUSxT0ILMqD
AfhV8dtLmEtoc7lZmvrzkDfYHOl7mMAksjp+AgPhsMC1tRX9h6BUKkvdIeOmWrUkf8yUCNNJrMrw
gyRnMeBbSlIq3y5RjlRGP3oczWFcL0RCPpbRF3cE84Ttjck5C+kVFyqpaS0+DNV3PkBkfQcDDmip
L/Aeh8FeFp9Vb79HAeVU2yYXc6C0kSd7V0rItZSY23JISVVaMxxjPhoeoRLgGVdzgXlFkKAFmJJE
U3Yd0v/GXkW7C1HcY9wSgi9pPGgdo0Q50QN7isP6NRf4e5tQfaMb9yy1eDOaEuGuTKyChhht+DCZ
Y3xij7r2pv9qFvVzWoSlJp5VfBEevHojMReR+4Zjn6IxNcrnNSJN5qT3cqiWmCI00lPCvVBBF3hZ
wKYITycgxjByVqgoP+q2ece+nbm6Ip9YLW5961x8UB7x2C87C+VxTg2ZkGicFGKDOXlLg5CywnFW
rLsAYoylYlE6TvtjNuIEdQhQiBTpk9+6dgzdbXgnEoNhoKjI/6qOsqxu2jo8m5HFDLjdpVRaeTzM
q8oD2h1taweCmuS4gan2riXzSYTP7MlqJy+ss0sWnmSTCN5wYkHD3vefSi+/Np30SFS+kc1CYGuv
ZW9uGV2+JaSeTGWSkVQLu+5mDb08N8u4zPpWR3vhMlXUFPmgqb4EFGH4SkrrpU3DV7Bx32jl5snF
IYOdYOyTnY2vYRUfJc95q8mY1JT84aRIRp3ZIClLMmyeDHjfet7k0rC2ela+xWzuikeuzqRNphCZ
B1SGVsi0noLN8euT6UkfjnBizgPJK0DCVS2IbAuGD6fon1ou3aC5HwjB5Z76byp+aoTLL2FUWRRH
0k/BdG5hEO6bKOlNaayfauXb+bNX1LMn8It0SfzoM+1Fz5NFaaRHJRyZvEbBM/YQHlZyNnNIOAEg
9qKGwxNc7GmqglRzfMClPGjjcOWS+siGjYsV288UP4LsF9cwsePZIMPDqqTkMMTDe+vt7G44F3D6
8WXxGCaBdw/fmEc8NfhQY6tddOm1bJkYcOZkchxMhJ10OJaUlEm5Beo3G1j9Cq6lEQYzIutfg4Fq
xLDHV1XxlgILFmNXc9MJhrKqkw3zrvOZLXNimEOeWjqG/KSblZEgiHN/kNO58EkLLNTBnKlldNNG
4ia6+qEb9hlwPXWufq0g4NbBxAh6oVvNDxsaPLpZ8jpQasDxeCVYmlUYjaOB2CESxY8vBXvbBr0l
8IYo9cHG8TXNbVNL/AaKdEAafdVkTss1w4nGD14aFFVJ2ZbA2cSNzMXpYr+B3v2NBtaiQTeutp9+
JtKwoy2+qsfgGGrlFwG9kBWbRwIsKh07hXmdnyEOSDh/gtlLMcf7WS8ta8IMVgMJnh1HPrftZeLV
4l85taU9ZjBXIixhqfRiYiNx3hgBeoS93GOdOqHK2JVTh9/+9kXLshX+Dr39FhCBR82q7kY9XzZq
/61z7gDXdA5MacdIdw/j4jk9/5ZTMWW0PqzCvmcJt1hPEe2o7cboKWJIj4E+dg0l5lRN+aZlTAyC
aj+NjhuTFlZXkDqSbNW+u8UsI+jCTl2RfWga3X8/Opda9vNnVc60/lONnW9CAqMu2ifRoTboqssG
o7Khy3/znstrlvVFsjidS8ZsoqtNEZ+Jg00xOWChc2uQH3lvryWJPPRpoXW0k22EM80wV1OLHhvd
3uOwkSfkl4sEy4leKOHMgE2np37scqDkXIj6rW+Kg9KVnzr/EE4EQj252Oix8lbLqAfosZroNOpT
L2cfoUXRqKlvwLlf0iYjDi7bBVJLuJtzFFbwY0w/uI+jV8fIn/no36SRCKgC99Wo3RtT4LhXzN82
Y8hmlf1+2maKQbtao7/2vZRId2ihlu4d+T1kwYwbKIIM+2LpnHTyPbXyR6Mh8LWAJup6t7laNS2i
Jm3WlWK+DYME70ny3iB/rRH/u/BrGNV7w0/HDKWtJb6LjnxmrOE5VhSWVvQbcS4KRbdFI7eQnWLJ
cXU1mOKDTMxdUIqvXJEWkoCSGWN7b+mILcyD0nOWC6WWSUyu3ryu8HG8HUSZ46rDpQ5L872ynlXI
n3td/47IcKXzjja8QU0dPSPT2VfrsDAxLzNE9lvtx9FJrhulbK70jN4FF3em+Sel4xAlcnuRUnZp
A3WLXF1VNTkosZ4SGUYefYUZouPjeqrFSIOGkcYIKBPFlQDM76awbgTmoiHWuO6tz/Es8S+6X381
aoc6JRlJq1OCTajJ1ULphm+DujxRK14okIrUK/QyS005RYP2xl7PApUkhAIovGsUU0R/oxJovMcY
OKuCVu50dyrZG7gFsC5TAdgU3AU0+xoanIPYsOyWoujXUd6yOGpftnP5nSTxE+IeNPVUjAZ+9Upw
JVM003lH7jtR9LSnr+qsYFF+MVjS+lp+1pn/GasS1CFzxbTjByvsS6FOhdMyiAOq17BHD93uBMol
ySeoDKljN+r71iGdjcLbispzy+F4lMVKdPIL1CG48pJrFxrANXQesPuuaVhvp/+00f7ACOtO23E2
IHSL7aGAnGrtMxFzAuYiCa34KD0qRN3o5hHqrBkpHbyfaf0etNqmzqtN7RSr3OhA/qECGpP4MioW
ujdoB4wpXC3BMRGO2YyuLq1Ag66YVcIQhOW6o9w50UWfedp4pX7YJRx0jEa/Qf3YDVl+CNXFGFG4
tnAzVc3YD3Q1WH2pd+JzhrIdxWf+0UXJx2jOHKH7i7JLz4lw3odap+/afJse464/G5gz6YSw8xBK
wVm31EiUNcpp+U2Z0OtacPH5okYyrgwtmPsKoWtNx9tO/wOVDvt3FxOwy7Yysqsbdr7pOZu3A6HZ
ItBfvIQKecDDVtrRs6dQSiR7Q0Dkh95QsdYpgo5ujywFilX8UjqpAcKz5yIWNzsd5jYIP7knJBXz
oF0SwukbWCm7WyKp3/C6KUaj+q2vAO8OzT0A/kIzlWOzpN3JlTw6PeR/J9wS/Hwu2JcHlZcv8Pid
lf9sHO2QxV95WXzGWfLLvVgacfj0bfmhNc6nFG4B9o4Wl+bPzobc9aUA3TmarmdQDld6C21Pwqvm
aV/GwG4Gj/4IrYjEyJY4S98/DIhtqNnvwLZuKgXVbGDl5d3FLBrkJ/0l7NIvcnFtJGrBR2XnKEYN
ZsHUeOCbUVh1+grM3MaZFEDTm5F2xK2TzrtoespwTgQY1Z33sUZMY3k+Uh+juuV1tTCliXyQFN/o
UjZwvjeKHq5IrPVcGtgYa/X6ECDFnmGUPZT0R/0EuAPSKx683PqZdG3Q9RehOiyUNMCL7sDCAmpJ
43m0uPQt9mC158Sm/BjZKa/qyySx45h/teOsmbUkK7voxBfKmL+nlYOgr8b1mBoXu6u/MlrbHGza
eJaGxKT7lv5qtjzpnvgAg/ZCDBszZh6zvDqPdfuZtAoHuvIQp+Y2p9s/gvrn7mEMplHbUIH4cj0T
BLN2Q3b2uUZR9yP7uOj5+0NebGS9fgT0BKd+RZFHl1jy5krjbf4cpczG4CLY4SM8qF5yy8Pk4Zsv
Oe9JGcNEwmyCLpJRS1nqDxMt/WiWB8NTXrIhhTXsL2WspZ2NcNRfS12xStTu0t4UDbKZ2h1Cwi1d
P9+BYdzn+bj7M/MI+vBVmVq20x5c9I7Ouc0htVohTNWMPn0IBLxO2MIIfUHUZc0E6TtzGVO+WZpf
XLVoFsi0MA0lWuW5GYFiK5plUepLCPibyONkYdW0Lwwi7XLxXXQjYlCv+IAVcHWk9GGOWEsIvr0K
40x2xsUPq+uoIuBrO7b/wTvrolIWfVl+Nd5ZHYi09ca3AcqGSnAPVmNXfpMU4NB5eK097bULFcCZ
/LFvWi/+qBK91xYrq6PEkB5RV2Otl8d3LTduSm4E+ADKVTsppAoCoUzj2sNilPT0JZeSzeCkqyju
T6zZFll/1rEv6ZdHGqa81rp2tHErSNwcsf15YNRX0ffH1NB3Ul3M9KF8Mbrhth0V+UzH8Cpl9j2l
M4c5aNFExrtVO0+Sb2TFo4cTslZ1zFv4CkkuH1FTr2OZ/pPPNw04T7tporh+aX60SvFTZus8MtZV
kuwyv32obesvFCleBvgySn8i3aeTOq9Un7GTcLgKbprCTSFgEUaSeonV6suM05MaErU5RcUHEnIN
pzPXBETTk5LnrSSRiiiSZebgysu8hRlRX5AnmbmBPvqzXu9fvGlOJHCjhiqg9zxkXOArKpDliMYn
LNhQiS6RXX6bAVtY0ZWSC/gMowM6lsIPKlpk4j3F70BF0ISKK3XTs6U4Z60gslU0x4oj+KDQcqIO
U4NsEf14PmI83dLTuSZhjNBoVcYi1zd54MxNXy9npdd+K8aA1l3TXjJOk8kEWNbKnMe3195CM7i/
S+Ym7MVTMlLbrfziYlrYFVk0wfg6m9EK954vrelVu0VRfofINUe9o/eQQpXD1PPnI4Q6myQi6S3w
wNfGex9iBISdE+/I1aVT9lox7Izb/KsvvGcd2euqqA7UOkeS1vFWOemP2nQ7jDUUSyOtPZl+09im
R50vLnxcoEFxS7KsAERus9FtB9M/kHZ0ceI3b5roZaRdu0bl/Nok/6nkQpLzeiLQjAhNeqqFbH+a
pCv2bMKGP+zN1vlwRhiwvVqvIktZYuF9N9rvNKAxLpEtBOGVzotNdFvpl+yJQHgrJ1EnOOFdEv2z
qWZV2pwGqMGk4ASvJVK3WFU/DEdobjXGe69q92NTbDLSzY2+PSkxLdmqYnBoC2Wp9/q8Db2tRLAI
8byZWyALc81WPioq5pcxf62U8ZvQ3CeCMB6hrvrlshoYcyxmlqZG2JhHpu3APewT85iXDrFcGR8v
R2IpVxkAvFnQ628h8g1VH376qLwogfNsm+xTFkTTRyeVcV2Z1Vhq4kukd+yEcrEfdNo/ufYp0QCj
mkKtV7N0prT/lQwtkdEgpFXRICUm8pzBC5c2UXhhA75fTeu31FPflTJaDL0y54JeK/m9Kul6UwEh
ul0Hsb0pEZsOnbZN/HimBOpDDeRpSXmXkvogRvka2o/wz4cpil8/xw3Q28lrVTH6LCRgH905E/1s
TNuNpem47DzeHStkR0y6Am2C9NnizqdQ2WXj8BUqFgxNjaWKVoOidNfccuZjrH0hF72PCEyyOFl6
qfWddWc6ThzqGhoUfem9+bH6JsxvT9GQhBEbxt/xJzGjYdHJ8Ma9Z8aLsog+u6z/wl6xBPi49SFD
ZxEtCmdcN4VyH5NJ0s+Ag1ztG/hnAM1peJaZmPhB9xx4lrp0TRzMjhTetyAo722NtTpXc1I1jM++
sQ8wR+/hIL0NOAYDS/8phfNjSd65M5x12qU/kFlmquQh3Eiv6Si+OGOdWiu5CXMp9SEq+dTmyJgd
0dC8qknbMbkRiqtK2jI0CDkds3SFto6smWLhj0RudgLTC7+Mw2k1gfTjZmaqIKElLSKrFQ1IH2ur
JA/YCJLhkAxRSYQPo7MEfLsZViOnZCRasTONztQzSrvPxKm/MewvjYq6Mvd2TtaepLC9xoz0ZeSo
fXxC//QaaD73IOaNUNd6qr72nTPHQ/FgqvFGJ65upLWGg2GmOPpVqNI21uoz6cLHujNuRr0BCMB0
y/+GEPiZeQMpCx1xuRHD0iz86FiRXTyKeMZDKinrXMEO87pyj7t6Hzn9xm5wTWQseWaySLLm1QmK
DXICRr/6WUT5TeA+xdpyEDAVA/Pb8HqGudI2Fw6EwmJv6IgyDPu70qS1Jc9KW3pM/6u9+6XGPK6B
kSWZWCLoSqly9tCYNZocf8sC/YQB1gIn3pG4jMIMP+QMd8yoI0sAbIlfA/u3Xza/bZNrLqv1S4TR
ovRAzOnBTiR6NGUQRUhuGP2m/0fSeS25imRR9IuIwJtXSchLVVL5eiHKXWxC4iG/fhY9Dx0TPd1d
pSsgOWbvtacSBoP3O/jmf5+udN2noqIeF7X2DYwlFfnZq19yu3jRq/a9JIcCrMWTKwDNeEZYVeKi
GueeNPFr2ZRyrdrjCBI6/e+pqMgAn9oIlpqCX6onW2dsp1XQBrzdq9ep89+F572ir/lSc3NO5mZv
mvLSjvYB7gBlKaN/2vXPcZ7uRNNuudVsbLHdza5iUmLldkzcf3VX6hu3YdUM356i0Rq3BqluSZ2E
k+Xsp2H2150HcE6Aaq2kSRVdxlR8ZnY3xXirC3tD7XvD1hWT3geZPrHVh0dHHVsPIqt2k5HBAsWV
RB5m84NEcw6jJAdsTnew2A+CuHwFr8s2MmP0K6x6rUGbwnrS3g2tehi8+tK9Re7811rzS21Pz3qj
vUad/5gtDuY6YUDPCTQ27cOc56yMy600hi8rQEY5TqhammUBgy/zpUj1nZMIHP218alX4tjywya2
80Ugd03sP9RVABJ16v6hwUT/Qauc6fkv7U2c6J8aswqWKk8zhTsifqzJEgLuFFtkNTBPTDyENomE
etBL/nAOsHcBfiLxv5rZYcLa7RsYGJvKZutVju8GU03biw9JOn1LLWe/kJzyKIo3cRPs4pQpx0iP
anSPpNQ8Vl57NvzuPRLaNar+Ar19Qs0BHHfkjAvy9t84W/u4lf944FgoeZ5xzb9wlLw5LBkeoG5s
rCSbDmVGMoI2zsh5+5L2rG5mOPJlx+WmrUZHZm9ac8YZYBQ3x9dP2qNtgL+3Gm09jd2D7Yj70O2S
Fg9Ssgz9FjOWP9AKF7BIGLedmATfWs/9Cyz7ZWJAmWSyRWiKAMbmlVJIbg0nucyIT8263TIiYlAg
KahxdURhJPQjIvkD3+9S1NFBewOP58LKdIZ13zSMGscl8G9we+LHxzARBEaVrvg0PAJNawcpUen7
q94bXhWxj1P9O6mcGOoauA/AD88nmVIu4ZtVV4l1F4xlqDXxpiuHjfpyou4lRWo7+4TdTkaE7N6x
1mZsHFroF71JUei15m8Z4EtyggtFN2dSzdfWPJfMvVYEg7OfcrKEr9A6RDWRMCPLJ/B730qnVGi6
d6+vgE6Q+bHxZiKTBUfPOM5QidQ3DwbmPLN5M8DfrCoGVUFqksTbt8EqmMUu35XD+Mmlwpzbpzw6
Os6pDNF1LxA+ecxztZRzYeZBsyvQWfOQ/QplnEj3u6AGe4hionIzSs96kt+2iE9uGTEOJfAoSft1
WXVh0faX2bjNbf2PCv7Qv6o5uNY5kCYCRu52U7EjUfOegy30PGrdjHIwc/xkPSguzFRoiPvwdQWw
WYPB+9PJrZg7QMFmZZoEAaeXSLvrMv22mA0mbL52ShI0EdjqBe5utfFkf0oCNws9gyfIAUiMn8QC
h495qAMLNTI36fLhMfVnstqS8oZFi5siSokH6YdLlXSvOHxxuAkW1GrAtSsvvdsjFpjkplLTo+Pm
v15U3/sUcYjTP9l1ABk2BYcC5yQ218s/J4gGQcv4qvokRKJLBgVD0hjCG5W9e2/14M9oOnoCvjKR
LBYdlxKai4Zpa50CEfdcGBdcWRO/FVbPdcuGf51Z3oXSfGb41b5ANoBKqrAeBsYdewwd1DyznhJv
/RwxQMUJyD3BjlSa8U9NRbhOZ5h0NvahsT0OSXWrIxopFvlbpHdInaxm0dUgLZjOuo1cyad/JKQX
ZV05im2uI6ewKXtMP/sbopgKrjhZFo2vn5g4afQF//86NEUVWv0xooG0Jg76SSdEYhzJDmoTedVy
f+WW7cG3bkarP7Cu+pva5term/sUBf06oufd1ESl0YUUDDP6mD4dBxbcHK0cnl08+SvHQVXp0yyV
7Nw55Yhm4mVBrvuX26Do6Yz4J7IS3vVmSj80ss5GKJbKb4FlfOUEeJpcQ27Zr/Hi3URuR49APbEq
UfQj/LegmMXoxKJkN+AZLSmg0G5rrnZrWmrkWlvsKpH5Fec6sEwHVY0txEkmrGbTBgcsZtRGEynk
0iJ0hq4M03r22Bk6Jz8b0B4pBjH8aUBieJQHvwb2qrXuVOXan+kLijJm5YDPTuXeT2nx0xMj8tZe
ck96UIqmPBX59BtbPjOM6VHNZrNBkOyzKLNW5DM9m03w6Zsazsy7Vepf/eg+1jpzqzIbT7Zoz6qf
UU/WzbttsK8X/grNk1hPsIFYmDEXtGohVz0tm1c7u17+8y26lwJrHoOoI4O9ZgJGrUe0vDXKAp6f
z57Xi0TaskJlb6y9QWjkTMVnDMIPaf4aeMLB9BLV6ypKTzOiKVZXaCscHbWILMhLYT17NmkzmV9j
XrDE+2TVqA9QDeS+szVl/w1V7B7VCInS3EIbIW6Db4y7OBfnIvW+9CC+Mzu5YapN8f4ygDdqbZtQ
a/JsMP7qKcwJKMTyJz5nxqiKqxwvP1XHBYSnhh40io++VwdrosBxgvFrOeG713Q09jQS7jbRcz+c
+nU1KVI8QE5ip6Pj1JP8A6kCV2iC3JoVG7Mp/yjCMq6SeOr69h0SM01D8eVn6km0oILNJl5zF5Eh
nwXbVoqjweqq7dLfAO7wqrCGw5DPNC23Yeg/Bp0x3KBFKtQb484OO9U5QHEuXoe8fu20+CufKOMj
VKpj8RDn7msWWGFsWutiTi5O9d9HTJ212Rl35ZknWMuPuZk/EzhD1AdvaUA9GCB9/VAQEBONZrWh
g/3XMOFYc1NGG28w27UY4GxP+hYR/jV2xztmmeeSyebYBkdNRQyKbZ7RZJTP2hjVoQn4jkYCstMc
LLUdaTcIChjTprpNo128R/NIUpo/+St98GN6+uzLwpCa+Pa+1KiMySnKlPOEK/tFyfJdNzOELXhl
GkbCgcc8ITNJUWo7JoC5wZtqSQRJHQIDBFk8JaICEksXuNosxgObS/mcGvUt1ZMnMMN7X8h/zCIe
fJ65qInW//3UuS0exiS/qsh+K9Q9tvKD6FGc9XLZDqmHJLGe8/a9HrJ3NBSvva8dLHs81hpDUykb
DubyZA/D4zi175i5bxg9Yw8Rzzxbr3oy/il7uFYiC60apUqnj/+SxEbm2kEsNy39jSiyVUQOPN9V
9EWEugfHETlRUv0DNTjdDF07Jh1F4jD5BnkUD/RTEWbeNj2YQeBsZByFpUWcWzR5YuuX2sPQucOh
8o0nYdgz/hbiwsuSX9JR7Cm+no2eLAvBMY/DzCi7decSuOSnuK3j4p4Yy6LexkI12+4JO3S2qTvo
lhCIeUPmkpsrxq9uASBHDrHG6YlD1gGpW8QrzbZDFRlw42bjNZsEunZ7STgjNyt4qmT5bGdKAQHv
9sPIAA7196hQh2c5bQlrG29Fm6O52BUzxf7vP9bNOJy6noBRMpp4OH8TN/83uNNb6WQvqmVwAtOZ
KaSLtYz2Ish+Zq583Md4b+NdaedBmIM13YJjK8Kkee3jgpu2S9tTi91dVkJnyzgotI0zGUyBycAt
qIMVqIT6MPqO2rCevtU9m8rRGKLQt3pwqpa3Q0Qqw0nsusBJN0UMWL4Y4cs5bI6L6cEu5y/h4IdN
eMGUPe/GKPtp3fQDVPrTXDZ2aAcFdQ+1Mfmua6AOHEhd1rIHYoC8YH5yq6fFr0kw0l5jLPdrQ224
aZB+tED0pwE3gpu66NnjYlOYbC/KluMhJ9QwdxFNmb9FpD9ZkEUZAP94jokJuO0Pmj6FQY3KyUmI
FpP7iE1rZrlMhALj1Mfuc2Q616BisMUyhxRaCjE9YJNhHiONs57JLNGFbQHX1obgnvFR2z6iwYEz
XtpIRrmEFwuaOnJXzNH6QPnLX6TBL6P8H1WzJhom7xlTxQVB3E0EPb5iIWn+M2zYlI+8AC5qwPpc
IhjNKoojblJS1hSDFve3Q3Wj+vJMXMh+7lp8fNm1M6dDlqpLZkXfAPuZG0YCfBwktx6HOpNt0lFc
9cFAlpqnvHf0SOvMzp5oEcaNddEzEUA8pa2IHdtCRh+vgWy+VHhKVg21rZ5PB8T8L4Y2/GOSIleR
PVLGZ6gp4kbbBA3fFfCgNpwqmAXZzONznYRzKzz9aTTx4I6D1rP1W5INhl994OJUqtRYIqEYt5B7
WCiSpwTpUG5aj0sGHG+TOeV2nuxTkhBUFmWvaujfTPizs6tJdFo8Fypbt7pDUogZP+FYZvaJx20V
uCyykcq3kiNKvPJBE4NVGFJ8FLkFl2zI/SuGgheFbxeJxfACxU5fl9wWqxk1cRlB7nK1Ox7416zm
Ew4Kuz4YJEdQriPf5jbs+R7xfKLklZ+e+6aDf5PO/FFpyToRVrfRsTdxW8x/VuSEc6uuEaqZJR02
x54xIPVhpYEEIk4a8hysL6NJPyE73IccpYSJAwh5NoOYJnn0KnUhIZfBtotAtc3zfZYkqCTmXzXw
Dm3L8VK6oVcxmcskyXtR/aKxjm3oXM3Me+C7+JdQnx1aBoqVcMMZ+ygxWXJNOfLeJxSHhm/9/78v
UpLL8mZm6Z9/lS1FtjNehMFkvDP2Dj5KsIVhmaK2MitKMpSRKZqPlTEl9qbQzU2wOGrqYAEccfyN
URYOsjbWtTOE3H/uZoQO4E68M3IXVGyxpQTXV/SMn8DR8VLk4kJP0NLLokGhkBB69eh36k1fvuvc
pbEvh7W5/M3QWjSl4FQcG71wBpHX7/+oO1/thElLlPUXQmY+WC0Oq0osqUJK+ftBJu+2WxW0SeTl
+akdrLW599fxjA3Yxg5XF/RisAQBMK67koiyIR5TBu9ewcnEWkAEzV9Z6Bd0qSiRPZfHHkPACF56
UXiStqbTYAfx8O3HiCfzrHpUkfkhkZdpU3AoEmkdA9z1jb1jXvjbFf5L57APwVFLMErjH0otW9OU
bd0gqAE251QK5rT2fHeT5emnZ+LWNLKBrA5zQULULAdFmet7flehTSyd+wLwAUDVquz9DYKdVTP4
L5FWfnfckZyFct8g8Wb2FP3o+oDPU6It08zxqCLJ6mdq131Sy7CKs8fMsHZoQoYwqzy+lPk7H8mP
bIxk1/Lgg5LnbVaIUVtXXiwpl+1zI3y2hTqWgmBix2RonBGKLfLaq/R3x9JeBzW3O7tjRuWib+QY
Jd1FMDgEoNhBfEFMxJNYsXCfH7MMMicrylfehNGOtiBm65irPayFft0hKNQCEM6R8a6a2to7y0i5
yH+aJE5PfrCMRmVgkMEW36p+bHZBlAPK7M2DTDhm3VjJdRdXJpcz8vFpjGHdltOhmRmQ9PVOKXm1
ZEXqqyF/W+SkxtBtfMHx2aSCl3+HvWSo61XfY01wJtRxJrOEOCs/mo5lhaPErizsJ8+FE6SlZ1Ol
LF+E/j23ANEznj8wwbcMkxrDnfqn6Z8cu/hEVcDcTyEwsgAzOMP85CHCYajqHJK4+Srs/wI3n/W2
Z7Djuig/tBl1WZq+N7JYEyJm4qNoyJgcImCU6mI5RI263YCiTrItbhHeVsttlOk/qmB82yB42TZC
XATJYxwsCgCAwKvWElrMv+pw4hXeQZXxl8vcYKMlBCxZ9mXGxf9Xj8VOGeUW8YrzpEU0QhCCnYvm
EPHoBOkzIucntxsvveOtJRb7Mq+viZXs5u7BiayQmdJL44Lr0BbVorKjm8KEEZjwQ3LzVsUSTonX
7rTJLDYVc/dTWp3LfqI/ISRRpbzvq2bg29ficK5JxWAG6h6Ac7FEQ1EcLcITGpGGqBDmX76rCNDk
FSYGnVFENL9hEkcBO9RIC+rgAX0GvUf5nCCgQc3SPJWu5YYkDK+kSfPrLimvtVVex0CqA0thFGEo
g/1ZcXA6bAYd/ctPN9TXNCM5lOsxQt3IowUVt+1wyEF/Qrrqlf1jlbN8ChZltVNQBnlqPE4tgbuN
LQmCgUW6tgyYvC6zqGitt8muX0Z8+Ri7O10jbszV2x+WnhM/eWYt453J4eHdQ+5Eo6m/2U7IhI7h
cQyOzXk5+1BsPks/ttdKTNpjSnIsOgljTYY2nhwkMatSm9yN3yuL0OqK1RE4FB7gSDgT/nmt2ikK
3q2Yg21W6da2hsa5GYX3Drm+vGYR1tOliZiQCYDzY3mSF9rRTXuNZADmbRrF+OR/N8KglaviDQJZ
7Mic2qHSnHNaJfS7kWRTNLxb1UMMnZK6kYTbLK7eEkfZmyZO+jCx8yWwKdlQy6Uc2MCl4K9YXfAl
7TlEacYBjp9iU+JyWee9+cD2VSYu0DOTpGJXQNTpATFpI0MBdHr51qzZJ8+4SoT9HfeU8mUp4qMT
koWstqNb/SNCYQj7aFTrztLP5Egm27TC/SNwpgShpmM/au2FQTOz1s5axKfdnB2TMUJwUlJXzKX7
XpD/Pdrt3Y3nbV5Xb76C8NIbybfqKpYa6LOIS+eXtOi+XBwrTTa8dY75W2uQm5qGfXTc+8cJxf4q
retmg6GWQXA3PEtd3BF/6F1EfZzqBydrEKQW3PlBIUPNt17GCdAJWSVbD4roShnOm9Y3oYunFRNM
L7YSu4WYGWDYwYuVgUHwgfN74wOqAh4/XaNTzZ0XwSMdzO5GLOQhmxCuBQ60lqhXY/VKeXHWK+PZ
ybmJXQU4sB5xFnVtCRd5/qgHwP8L72GMC86vHjKU0n/KIdjzUmC2mdxEjtIQgu8jCca71G9PujX6
Gw87C7M5R6ESS90jyWV6D7QHPpuJU6SaV5U+058PYq+Jn4JuYmMof9ygs0xw7zALwyTg28NPCSKj
SPoXV7VfHWudVVfMPxMyfS57dU0HzlMpdpWi/IniXa4rxkw1564TiHe7kT6z0Fs9E649VoQzSMc/
6sJ40lKNTj5lvMVctnGzP8T9f1G9b+bgkU2KRCmDNmRMgrPmEOTgUL1ZSIBSiSB/vkzIeRIU2CQR
oKfOvvMaoTBzACeeT63bEhBKHcgonponD8i8Xnbi0zwcYz838GU2X1CUkpWes1lJxxWrHQHzwmM0
hHl5SEMNPvDG4MwZEk74Pv3LosWOEevoMEkHNQd3mwF0QIfyFOgz+kPI73Nt1fvenKid5n1mmm7Y
sh4kCnxGQtjF3kaAo8oajAoB27A39SKG5rlYGlvZqzfXr09Vs8sthKZzTeXWubStiJleRjT5lj6e
W2nMD6j8jNTr9iq3Dlgb9L0xFpek4/n0/KTdJLrO3dF6Fw7XWw9G62BpQ7A1HQDknsfp6HH9rT4m
blI9+dU4XcXwKBVMTVJISl7EUD4bJGLzxLGi2fKdIPfxYPjav2Qs2F9qG11LWUm8JWZMSvAyEx4r
1qB6168RgH92ALs3wOq2OiBvPACbrvN7eA1oHTrBUTOWJgXqIUjkABDPhh1efMaYRekDgOMFfnaZ
OwK2TbmxLKYmA5hvF2XgJW4slPRg/Bglonp0uml+TyPz1E32cRw85x21+7ubZBoGmhmaa2t4F7oU
PLriLYukw6ydh7cyY2en2PFZc3+1koGoaYs3HP+BnnvRxubWSST3WlYDEe2ckVBw7qJKMDvrauHv
RgKbmFtOh5x1/E4wzOGXScjXuXYgYJJ4ekxKM4r5vbDjCQ4o6tu0qeJD41MHaqCP6OnmfhNPtrd3
KIyobBIsh5NnH301d7wkLcTP+Bm0/iP26y/kfu01Ccyf2tTuZSXV3XX5Fql2KS3leNFd66VrPWMd
9Il80jz05g2r1K3fT7xHnJnWxkr7Myj1IrRnk3xgg0SagkNzFzeq3PpGjF1+iNVD6XtvKnHYHlGo
awep9f2DpdhWjq5rbNIZZ1+kTxfP4BvrW2BK9jx+dHXeby1bHZl+n0tsK3vXmPEzEgKjjRT42Ie1
dRx7uzxK/TAaULYHEYmV7uh068pBSeZgBoJCBafLp5dZZTOZLTlk4nVTeMWO2wZlRKvueMqctQa3
HQEkJ5hv1xJQ+tRt234+QHgxQkcrPGKf2F15ZjUe3InGkpp5X9UO/aBtF5c0YNjtWnDbdDDFTLgG
6nQPrbSaMsSG0rv6Fv6WdACPTnOfKF0jS7NE3MQw2BncV9EZw8mqy01rQV21BYppvbGCfeeyt4is
nOmFRWtjd/8ZgBpm0I1m4LgdSmJqNLmrXfXc6riyREXXBRw66jkkp3bsDhRJha5Hu5amsUwjm8h2
+V6hreUxqGlZenRLudRgF2VXu5UTC7CJs8KU/p7Xzz+voEoriyYO/Zrqv5pnDJULDLAPVLVJQaId
5jjAL0h5GEaIU0NvxEk44QopRYlBfTQYjjQ9wjTPDN26bw9WUv7o5NeEEsH2hl3GPor45qvYSvbl
0m1T6oAqzjtj11Q2wykdERVuEz8y9IOpyQN5QSVPrNuHzPOQtHlRv/UBevUTGWAOSGpkgA6NsVmY
yO+3DeveXeZFjw3Pkql4azaZP/Pn6ddSi+EkC6Ca85hinBXE8eRIo8ZsGNbC169MvadDP6YBMSlI
noPsiZd4e+o+S1wbYC8ZbjYglmMJZaL1FGxOGpVxktTgcrzaWfs8yLYNnahPQ306We3Y7tBVk/Cl
MVoYWNnGyb7ObaRL3t23nKfFvGyIZosU4ZDl6Cs6O/8UwUTYo4aipv5I0QWvIMo8JmVLfJIf9rqF
YwQoHkMbh+KgGpI3G2IlvqIdnoHQLbUbrd/RqZjv2sE2gkdBS47I5whch56vurcyeqh085i77Jgx
4nrATPANGnf5kkwjYV8+eqbg4z9r/dCm37FEL9JEH46D59Tx+5M7xAxUhfkoMKXWhf7HBbcafx/L
bBcxXmATcHCGfO9KfFGD8256eGGH4G7OyS5ad11zYvbKkTiu9dG5stJc889v6fhYI4QBufCQNhaQ
tRQHbDkcOxCYojSe7QDNXG0fMBpvy/FDutU9y80PxqavboTpkdzedhv7ApIUWQzqjv1n1ZQnEidC
2Q2sG9Jj183Ifs2bXpRQ/y5TV4VZL84yKo5l1b4MldgJPzsbJd1ewJqgxj067haXdDm1l6JmyE2u
XCTpKJ3sYkT+r15loQ3Zw3Cm57KqTsJywgZB8vLBsb9vvHjfJuUBjNhaae3KV+OeSFSMH4zJ0Gbi
M78njrlbLI5T7rJfZ5zGPWEOzvOiFE6m4hV1zlvrSHz/7bGg2yV582Sq4cepkjNtyCNLh2fqr715
tMox3FvyhQj7NfGbu5kPDhn+U49ZT0R6R8Vq7MRs7eCwvA2bzJmOQHfukpSFOhbXxurpp1KPTrzd
WS7aAPy8OPejiYxmAdlS6oZc8A93BJhabJGF4u9Llteu6raDsJ/Nutv23fxmu94LxOUsrGZxLgm6
NzKyoiOH0Cu33y2TcLeLbrwIdwrJlYMRIZ0CZrndvojJER28A1zDm63eTIuGl+DBV2YeKBuPzvBI
f361h/YFGtaH0Q9nWfoHne0qGa4H7CcZFXUCaRKv9grc7gFcyuME7cvTA4qhYVMa9WmcFy3f1cak
ZTbT2dOmfWoFB0SbF29IfhyPDgE9kuwvpeE891H+RYX5GBnGQ9EyE82MLhQJlTEleloFu3FgrPo8
zf4BdcdRmd49aHR4QDwjRG8+YowWyjstP64bHJAr4fI4VHn/iCLoI457smLcaS1oG9jrnuhTz/by
Bhb7NhcvNjrC5VnFO7yPUk55JBNH38b/WsQnBgvAyLp2UbgwTmq1o5fIEw3VdbltpSFCuBAIvdOH
0TK+9cIDQLDTK+1Sz4iu2ipUlrGvQG/onXUaa4y1dUzskLxYNN5azBu5ZtRm9pdc7kcigJa71wWo
NrfMrQmAbvy3XARHg5ecN7sh5xjpzhf+X+GUa2gQ+55LCUfzzHSIVXMPF4/dmdneA+K/bP2n0OZ1
obs7xEHPUcCdzaf2ORkwHl4XWhLbcl6lwT7A+1BDvCiYkXGK7kip2RvdvGW2cEGTvUmpayve98lD
G+gPmjC2oCC9OD7wkv4skj+6pO1/iI8JEUHlFsyW8scadIfIys/lfzu8JboR8KimEQ1Ne+09k44W
o0uRO/feSq519bcwM3pi2XTsQVh0cE7pex3Jv+TypIQxBNMUWsATKPVWhIluGuLqKrS6OSubSUfi
YXYn1kKH97R3jgN0HWasG4tbWTFHx3moAw+hNvxcsCZmYfyOUsJCGOFVpmcPyuAa2Tg7BfmQ5zZV
pe2duyLduqN4A+9wXchIRsyJMVPVmNYlw3aZ68FjVvJWTPVb3shLPeITqPezPb7rOIDraKZza8Zd
4E9fAAW/BkyfMWa/vPknsDgtxCM11JclXSBQCR5q/bY8bmXSbSnP9qkzbD07QzZg7EbdhX+jH/sY
VK9SbGHq7JB33mul+/BMxTVrINik0+Py90rrT8JHJ02VmeZ1h/XOPCURokIbhkkXGISjGEeE05ue
gBq3wCdga3fMgeFiLY5N/I6cmwXHbdt1l2lZB7SsW3hS4Cd1qrl6w83x9ohCTssFSVPGXUV0nh04
P6aHjk6cel2eZx6jMq1IT0KZNSSPej0immCwptOCAMGOWNGVdXXp0Aii6bwWtXbSuLOW27SZ5Ute
p7uoyxUSaaAPqHvoccdLyjqsqqyNNv93t0DWO+kpSUWzd/E7f92b1dYJ5HnEXBnkwXaG9DQFya3g
nm+LOJQK5+5ww521Y3G2XkA6ygcq3HuAqwBSe+7E29yXJ+QoFLZF6pzG3H2OSZ9YGLwsCI8WCRzp
n6gC0oiCLRzLTa7QmcEhsp3y0Ofn5ezQe4L3uj5chOKsws8NKulRAuPmLAVZ8pCZAcyHOvS9/tpq
1s0w4n8SasuQjG/LZ/U5KTP7nXsB33G8Wx5Foaeoy+1Dz7wndgqSzymJIbJxTY2IZ6NPH5M4eut5
2Erd3kpIJR0xjczF96Xjvy7XmNuO0oTdfdGtQZZd43jfM270k/nkjeMOeiiIwAE0SLc3rHm3vEK8
KYzbInTxvTFecOBKyL0JUI4DPGXJL7bL1+Qm2q4v2z2a1//wZ6lzbcf8isn6bA/18mWc7bHHSpGf
SswBm15WT/4snmdGmI1G3S0tC1weZ46hmid7wqXLNQc7gjmnxOxv6WFp1gdwILbZvTJ4XrVjsq+y
b9uNk7D7LqStaGL170EPdoafyZXfa35Yx/IpT4N3RqqoPNvn/z4HGCd9ynZ9j0PWieJw+U7ElF8S
2jEBx2PxuFkWH83bSYZdlBFJSLwFCgPSMqHsoh8/dMIMJ3evZ/M9AuuRFVsB6C0BqUXcEkP4o8Wo
uIixwQXoYVCKHrVxw97wKSnq/dS2H9Vk/tou29F0ZGeA4bRUxpc/Vx/yOWZizXaHAw0feM7gllp2
lGzQgMtARLO/EnNGYRRdF7acOTsX1nAfpuseY/4A7CdOjdmfSm2mELbeE0Ak/73wcVT7XrZB+fbk
9eWRgw/lLWpAml370WKwJoWinzb+uw+gbvFGNPbSi44eVCBuczBZJxsNETHs+w58linbTycwLlaK
dqMK8hAm0wx1PSX8UaswaFpHEncegpIP7eHggyDNiGDqtNOTYRlHpamvPC/CztEOWcU0LfD/TWVw
tivxbMcR7CHDRafkyJMi0pqXDYrjrre+hyo4oMwjF6B612Ct93V1HtBYBwBiWqs+OUn6MMUzKDAc
cQlWX33HdIxxMeMl4d2sBWJMbbBTWXtLWJ/Ovdj40XyY6FMHkwoXPqamH0Yl9noMsjU+mb77MEAT
91NrMyXmRWdAy02ZnlzXyrAOsO8VMdrXKR91XiEGkYcscZAbZM2iufNeZy3eKRPPXMNPh6qGcqVy
5m3nMZw3A1Z1EhZGfrEyL9SQXEwVPHt+p7EIKvzjENkM4LJjJLq1l1qsHNLHHCSQHWknlfRP0/yP
qXop5E612jehRb+B5t3zcTrUhbGdwwF1P728InrOeC1Mkl7pkbVyFzXyLa/bi3ns2RWCf+FFqFV7
Xbd28y3GZuBWEped9du4/jpz2g07E8TD2FgamES54A3lsW11bh37b0DWRxXgiM2mMJUa9wK8IYUb
Ns8rNhAoDW3tBZvrXSuiE8VJsFeOes8dzP1uEFaTOPlasky3rmSrPmRRvqnGgNrSP46qI9O+PctR
3TzD/Y3jLpwKrA6YvQBZj84SLYOeoMzUoWxI58PFDws7fVQmiexajjLFGggRCtRGS+uvpCfZwqvq
s9ZKGkJ3GxiEXXvTnsWaD4eCa265wzprgpekwJbCFo4CLrsKQsVmY3rJul0aBF+5xTJTaOpc2N5D
BnHOM9vd8qYvg/gjNTkug+UB7l2kz4MDbgaZ4Dkq/0fZee7GjW3r9lUa/Z/7MHMROL2Bq8pJybJs
6Q8hWzJzWsx8+jtIe2/ZJcO6t9EmKqnIIhdXmPOb4+vXov6kYvDgsJ7HoGDX8nJTY8pgQU2KgVGo
DUl8P6o+BwqpFOJiB4pvTlu4TLfomC/9qFu3EWarQ92vLJYAiETI/tK71UgA+NnlhyRR7yfOongY
XOOhEupzNZHviqLf9Mpj7gf7hIy+RQbAmlI8rrUNmGYEsXXs186XwfOovsZ9wYudk9k82QqhOepk
VxFQnnVtmY8+JY0ZB6khGQPyNIp1Ix7GqOxuHYuUrKM09xR8Pun0LEQWiYHUL4axdSyKygtNXtmC
+u8oGkF8Ay2hnLWyxRUK0RUlMyjM+htFsx5Yom4zLKjIxfUok/sv04zOSD0qTDUGR/dRcc3NkN0P
eCC0IxLqtkDIJl2mO12tT4nDBmS8sy8yXH1mar1axFcVtQNOi+A31OOvVbxQdaBwokJP760xCtr7
hFlxQdabe1Uv5cJN1W82fgWQTq8CJHeYf6QQU1uShdw3i3n12NLBaadsdG9KJV5pkwxelM/TBCor
x5URJ5dEvJGuj8z6rVOPgpw09tU0R5yGi3oq9YjkqpUdBoZjwjlF0B1EKZARzqIbXrp41ahhhcKx
ZJWY3JUZKxWl2RhDsQr6YNtWFI0zb14XvrgLC3VF8GjVZiQ9RfcZD51lXwzbytB2lJPvmmA8OIXu
XVCmTTwCKSQ3UYbqV1dWdGwPYlpqgI7ZjqDXyrHAvMqJb2hPuE90D73w7kJHu06k8yUYWP1ZTnZH
XjTStE9uDfFOT5cpite2TvZN0dyRAHscERrErQ8hsbxHH7vMEcVgUIiUDjkUyyKj8A7B4FwXvbrq
C+ove4R2qaPso560mFsdylr7YKvGcnAAAJh+s+kdl8Rt9FFNiUTHHiFOvcQUprmtG2K0hOAYZqwP
ZpA++RjPIFuWn1QwFhet0l2nXnsbamI7c1X/5xfgcfXv/+X517wYZOgH9dnTf98xKOXp/05/89/P
/PoX/15++D93f33L5V+nD+u7P35y85JfPqUv1fmHfvl2juDHES6f6qdfnjC0hvVw07zI4falapJ6
PhL/JZ8++f/65l8v87fcDcXLP38/PadhtgyrWoZf679/vLV7/udv3XAmn7T/+XkPP96efsI/f1/m
sg5eZPbX3YuUYZ3L4Td//vJU1f/8rRniXypmcwZxbUPH9QDMbvcyv6OLf6FfFELVdPojQ9P//iub
vvifvxVN/ZdwXcNyHRUcykR+/vsvbOrn93SbLyRBr6rwAFxVN8y//3Og19/5vt+vI6fmx/Ofudb6
GckeIDHrFLQnOGsZuDEY51RiG8hcGlfm0crCe1Ag+AAZ/SZR10BII6LgIR4UhVEty5q64LzMbjsj
+IY2mjlGn7ZoLrCn981wxVRZUsvNCW9ADzDVJ8QwRt071GLtDEU9Hy62A5pwNN0Aa3ZmP1ZjQT1a
jUlZiUddot3AV7Reyp7ALzaSzNnLF5PJdT6lTfgBqL8owOx7vDbqCG38Txf9d+fudwdDVavJCeQq
4UzwK3k414iUm2NjHtv8ITGHeiHN7J6p07ObE0ApLe1bVuMhpCF0vqgECIeSnPyAfirdmFeAtJ2L
tO5fCIkg3g6KRypBPtqxt6d+eyR8Wzbay58PeLKD/An5PJ88Go4GFtCEljy1qp8tF8cOsAqgMvOY
kKKg6w9fJncXkRhbhZb7ztkxaL9v9iZ02iotXDVc8wyZ7pOklVjGW0fWWSaqgE9UuZBvld2ijqL7
RCGBPgqxm1sJEmXqEwCVDOqAII0zu3JG3D9F/9zq7iYhz7tC0Qj8yEH/1B0pTtUWs3sVzN4d2JcM
xRnzJQpJCYAkDDwKhQQUhC2IbY7Qe4sxv/3zydTO6PfT2XRtnK5gkavcOvaZJYXtRRp1TcI8pmnR
7IiB6vq6n1L0ZSNrAlRYQIzVM9MjfFs+a5Xx9Of962/PL7vmTrChd9N/nHOvg97G/20YLYCtZJCH
ZBLNUoS36JVJfxAwi/dVIsqapyP1EneWMD/pMQY2A4IFqpxYJ6HJtmzn2m+1HYA/lHt68tJk5qm3
zUOl2M9ONL6D0T+j9k83rWly4xqOOtm9nfc2vit7v0ALcowl5lSj+xXfhxcIUKyu3Y9Z+p7n59Sg
f27w57s7u0T+OPgG/41HZUA2ldTac0HShpKn4eOfL8YES3+7I4d+frLMRUP7652VxHqp14k5HvMm
vWoViFYOSb31gnlnZybPZKme/7xDbTr08z1iw+hqNjt1MDX9dY8ltb5Rg2DkaJqBXFIwEiycmlJq
BTn6WFOsAZsKSw9b+0woRlvYFeHnnnL0ZeN9sdK2pEYaRfyfD8o4vyWm8z2R7S1dp4NRjbPeWWmy
kvhRoB49/KEujAq5u1mvRIY55aDJQ4O7eDqSWrfNButpOm218ZaVYmJkX2g3KsyXaIQC2Yb6Den3
J/ABhIiz6MHFejgwgKcQzY9XvdroSGQ+TWdVkQ33eJhswQk811iqoAaBBoMW588/7cz/YW64BCId
LrGJH6h15lqE6q6yhpGWhGanXVID9qIlyCPEVMaKBgzxbF1WX/+8T01/e7tAtjeZOXBGDEe3zgYY
6fT54IaiO0qvKvZeBvCFYsCM2gpC6y7ymFVtj+Vy1DMLqVRTnjQD0ZAzuM4SfFK5TBQz36Zj2nxU
KwPGSB0UG2V0gJVZctx4FrWlSTqSPpcuWRPqPgqy5sTFCELNX+eVUFjqCD595RGpGMlkrnAp6Ej1
KNRy5m15dCBZnWo7IDKfmvWxo3y1D4vx0DR1eQDLR/DLxUIW78GLWsp+ZRahsghUZfg8VFZzMFRs
NRMLkVpbW8OK4t/kEu6G3LdOcdcX9vAwxMZNC2H41tdj9LYkyhAUsZpnSNgUQ+p/QBx8q1H5WEjD
uVVomndu3D7pbtaetIEwBop/VF96sus9DjCoug8i8hkd0qKgiNJQgO9SvVW6VQ9UttRWEA/heYJO
/BxWUFhqE/ioGpbLiL0t8cSNVm5r9FdaDds1SZQU7V+LQ7sg2u99JMKSfepQGB4ZE1MW2p26zUiM
Id0x7VM/beCYP7fNTZsXSUnVe9EfcKTpD0Fua8hg/QZn+wbaQAcRr5+Kqa00WzWVLhYeqRfVimEW
s95ljTwJ6SHeki7ojXajGAyoik/O1zR7+7oOtFt82rtVblPla8OagVqW14ANvXSNLoCMRV5FyUmB
y/DOyK+L3/QDjisY+t3Jj8FSz/qBSHZF5AYNd0uT+kvMX4w7VemvCJnET26VgP7tPeuI1iK7aUAr
sLIdi63lQ2oMVeJLRDzSmyZubLCQEOBMomNPRjhRtNXuoUnpwU3hjqy1Kn/jmI76mTDXB7eBxa9V
vX6tV8rj95ebrsQ/nri7izfYVpFjuahLp9xGToik1q2Gu0EhwZYk5mPXWDzLiJK3Uz1iNEUiLXgE
pSPWSkbKAM36UzPgpJaBfjnJNl2XfuifqOJAJKEOck+E5UuQ9iZZQMc84btBnrDuPyp6RU2cliFn
zTBTp7YCflZ4JyuNkJ9d3yuD1a+0IRMbfN6Al0cW0xsrvsVjy76C7TZcIg06iELJ903vHODlWpAU
xvqq6rDfS2oXlyZL0T6gnCoPwHU+w+LkSpv6hygd2svRSG5jremvDKnF6zjxiF2QOcYvgxAHDH6k
Tkb5XHLK95HiI9mDCkQUkXrtlFoSm9gv+Rd/jZ6PAhu7cA+5XpTbhJomXlNu/DoT1zJTO+Ribvo1
yhGUtobYp6AYNqYO2jVz7WGhVUzEmotSG4jrhFNRXWgQpEN7gYdNZ4ASEMayKBF+2Szdi8zhogTO
NxDew97pbLKTjYpnii5WZkP6JUWzfCl1JIa9qvUrPQCXgmK7QQNIX9dlGqG5NJhcNTIC/Wa0tP1W
vdaVmK4b3S11kCC6QjVLjvOmD2FHa4kXH2OsJDxXx7HVFSXxTKuZCq77E4aCL2kqcoRdJDSpWkba
btAFigLmvGFFDyIkm1GaQ3GgpaUHZJKxarbXVtVXe5HhM2cZ+mPeD/Y2cQRutFmjnCx9SvMxVMdN
rD8L1g2+q8afixLGnRr5cOUjhUiCCBEeGhQguJG+rYrc+FZF6UYWSJ5hR9obGdf1oRyJqSAp2kaZ
354a5qWLeBglUrxQ28bjBKsUinmZeMyNU0HcLXJgsnDVp+I7ihlrSt8ubDtLv7RJc3QR203BtZcy
VtRHUm7RKmJWA3UPr4oc+Qp2GbHA6tTZm7WjrvzJfdsPp9Cz/Gai+Ud87pAsqAo0hwXe6umAJp+F
hyGhW+coMgqnEMd540bNU500dOblgK0EpreMOJZ1ICMCnEDW9xYU3WUte+s6U7ITSwEo1GVKiGra
hJW9EknYbo0YCVLttiW4oLi87SwDS6DSPqpoIvBGRdRot1H6yWxye4t8SlvOT2MzUJcaoWUS1Lwr
p3BjpYo7dF/pncDjNBGpvM0yV7kWY/BJxTMhUDSxl12SX0XCzq861Yv3mhZ8eH1J5TsSad864UQ+
GKLL2DbVA8qrDmVzubRd5JxSFt+aUiQfgSJRqu2WzkXAWdwOMajud6YRb2cRpi5MzXXwMBdCP7dR
L7FUS7PaVo/44XVrzGOILmE/zNQBkUx2TFKdNbyEHunoEnWQ0t20oXKr+eVek4GGwkkLqX6SGbH9
e4UpyXvH93byzPHZtsqc0bFYLVq/TmW90G8U1KrqcQyzbA/bex0BdF/LRF562BoyA0zGFQ2UxszY
RcKdMjChU/eL1cQ6wdQ2wn2ZPmMR0WwvgvBeGFnBErFYvnMiz2Ml+AupBoCyeb1FYGYa9n7ywXK7
anAgtujHKiGvoKaVIIjcoYp3c4/6I+qVFDqYAtaBRAgsQXv9+QDO1+/T/tHrk4IwbEN7E2+o+giZ
ZWAa1P6y65IlrYzICRJ3PJAXfmd9+5urwvjt4A1F47EJRf36Y4vSp2BadQ3SviqIEvGxS82lmusn
KgcYLQtqt4AfqFJ//POPPPdWZKqNkx2iTss2iIk4s1f6T2eZNUqvBaihUUGaiFapDDTjaqdixKwL
L9rW2lRzazkfDGsjZZKs85KTgSXYAkV5dpG52aOdR/fRiCc4tXgTVPIEAWhcgL+78kBoMHu2ywWK
O6yMuQeWeCMjAW0NEk7UDnTN5zyiXEyL3psWTaG+syUb7Vxl+eDoJr9PnK0hGkOBx4F+HSRKk5O/
joJ9gbQ/qkW7MinvWrXF0k4HJF4iMNaau/TSXKMUe7zsorxb6Yx1FFRgKeg75FoknEtLJoca3Po7
zu9vQhtcAlbojmChblv2HH78uaFDLjMCUUr9qNnYkLn6s60XLxMcTQ2deKGEa4NpLtEYFG9ecRVo
GAa/0wjOgxsazY4960T4gEYTX/m19cV5YVIsFGnHQcEXQVCyQi1OBMqgcE7QvWCVGUThsbo0VjuE
ytbSDxmx+jKOgaPE90zkKK2cxPEo/hd6TvkoPOgbKxLgkrBAX2CBvqi7US4QYMGtDnZFVA57U5PF
hT72CXF7cLy6hPo+G3VWhgvaW/v851+pvb2hLdYj/E8e27Yt9axDKVOPhuyp2jEcp9iYyTIor6xn
EK07ag6Odb5lMR2SAJPpUrPI60atTYFJH278ymLaia/2UhT2lUMxyTuH9ja+YNHNYXXIvcg/5yyi
kXm+1fh+ZRydJPnS9PRpbhtKltpg+/rO3PiDXaDBndQrBcLxOGCtN0DGDBQdGf9Y70MPCvE7B/V2
XYH7oqNS96+5rC6cs1bh2r1puaIzj53d39fOZIEQQKk2uMbzLT6g6EW/16/TKtpGcIbarnlvEHg7
mnIMgvWDq3J+rPPuqa9rxc5bw6SiFDsS3Uwf02RLWcu+rJorzcbAww6eheLKDTk8c1UOa894HtEk
kKA1dsKhegP0Pqetkf07xzYHnH8NClE3ajL2MTzo2htDTrzXhB0TqTzSMQ7L0mnwQhvGr4USVdeQ
QCZfaH3TKUBAIq+qT3re7ixhFJdl4qRYLpiTImHmDNW4xWeg0as+Ta8hE22sJuVGN8rbNAuKHfnG
ETG0yO40FdWLmxn7oEUNZCp5duwjgEKDEbWbanShVbXUbYxau4TwreHuMbiwYkLtQq2oiW3D/GQD
8lsS2I1WyJzVXVy0gPQ8evqkWJTZqB9Sy1x0VVlcZ629VJE2kDbHSBfEBtqyQUFQIs0LQ4QrCp6q
L5gzLeIcPonaFsie1OHkuvF4zKTgjIQjSBIYcKvkVFVNcWI9hPCltaFT5YO1Ku1MbuEcJ8CaMnWV
jh2O5LqzUTTqivS0MD9+YGzZ4nPa3zhxZRHCLMN9URgbqpySvWjw8nbLCIOCTrMoziFRXdsnsnTB
ooxhYXkaEnF6+JOJehQ8pgt0mSnln++S3zVQx9IMg74FG/fzWKRdaorZGoV1dA3jsUWAM7F616PH
lK9i+FmIdMzeaXjn9syM2Q4W1PTUzFDw59TPOjKGJqpG9MQmPAVmxvMcquT8gbobapZVJ1hqyCku
Msd7Lhty0DDkkC5FF603PvqOellE5ouSmi9/Pg+/GcXmAL2Llp8RSD9Pz6hDlUqVNNoxx/V4YYIW
GEbIcLCcbQuJeTh+Nm3dX+QPnpZuNDPv3+mufhMOFXTsgpgoFOC3M5kePoePps47Eg31N4ogPaw7
ynaIHGeX9mIphvagBKrY6B0IZuJYzVojL36RqFS55jW3gGINhO2ko2xyPUuWowBW04YISlOEFS7p
cido20OvCx2WhVJDlzLdve34RysOEGQCP190TngnbAn3h3wMRAYsi/98nuex+NdeBzUt2Ujch7n+
bxpcUrhVWemGd8xDqz/UYV8tuwZmRWdMWB57TeiJuXspyOG3ItiDDMeSep9fqsBSqBds7/0q6laN
O3SXSSefqDoFbVVVGOLEngFSKQmvAGnzg31F39oiA00iEnBvXsg4XoQDizT/MXaDTQmuEL+AHJfN
MMBwoYv3FPlc1r1mLt2m0SYPi3dutt80MliIOu3fpK7J1c6zXCEFIk7f+yyGZWuujDzBSDH/6hqe
g2r/CY+BEmYnSEijVqiOCzXGJwA374zWxrREOrsEFpkVYBEGGTfmzb9Ol8xM8y2rVpyj76kJ8Gxo
JSPrkyXMCmvptnG0TcHOmA6aM1QeEeFN/Vj6rIm7OFtRvwAs1nkI4lwsZYgVLpkDcBR3Vl9vhtI8
+ENF4RMwjulfGSX71BxA4APTWFAG+FU1ngbqRy6zwrxxSRbztwKBhKNubebgPgUh7/zcN8H4KcVA
ogEzZno5cnC//lo/8UcZgaY/NYN6U9UO1DtKaxZlpID7YmEBAhj+kJs5q3da+pv52rRjC+t3m6bu
vhlftdJwEwhe7FjPHxS3pUBAq7WjR5FQYjDdsKnCT1T5hWyWtQDqAWewNki7yHAt3NwFfxHXq6gm
lCmk3DejthAFmPQ4LeHINIuwIPCkJ8WyU8pt17jmSjbGVtVHcxFGFAObqlwGlXHSm+EmtbaEbLim
JaolCV9jGI9joT/8+Rf/9gfTqKY1r0oLP1uySPDXIMhlcRqxrTpZYGlWDG0j5pyQM+vCzN8bSN7M
+6czLAzSmia95hs5wtDlDYNXX5zqxAZDZ9WH2pWUMhHbru1NqLWXTG/WYWSnl9A76C/5khXhIGf3
5x/+dkQzWIUKMj0EJabgydn8F8RnZvuCIJWfgbsYZCxO5jcsgBUVhotDoYzxlLYwQoYW+GrVIfuC
4T8h1CmrN6I7kNvW+p1DentuOA6djLNt2qaJ2/GvzV7D9VaYqQr6S0+vmsrXVnoKhLkqrL3jdGsF
rLwik1vMW13AdVj6dK72pObJe3eBcd7ZGKbB3JdRXpAeRkvw63F4xjBS42S7+D4WWLwMrEuMilNj
IAtZ5IHcZD6Su9K8qQdqIB2QD3pnfqbe7Qr62Y0mvKs2UZahZOHljNQTOP0lo9VDpmKFnatUUNfP
YJgw62iYJmqKdgUSYtdO60DCSAh3Y3TW9i2WLehTjHDdskp5pxkiTzuP9RCHYtpgT+M3swD1/EdC
LScQ1FXyqtrjfImMbto4Wpr99HR+rSW/dsH4Zy4h0KAPZXWZ7QNCUPto2sQDljtKEKJfT/P6oIfj
Inb0catQiLbX3bDYh/Do4BlMz4OEwqWhMHG6w2UbTyVUBPsiYglGsYBWwqSL9kQ2FXXV4q++d6iB
IimgHBCDRZt+ekmTSkkFmf5jM79mTBCGEX8A6vdzuZ83Uut+PJqftkGpbOln4M5p4yYOxq1VDRRO
TZvSLNgEzo+nWaU8GAa1HWZrFvt8enN+pERBuXenTWa4yrKTKID0LCv2mtMW+3HazE9fN4R7B+pN
drYDhXBhjV6+j30dyurYIl/M03ZpJCLbt1Wd70Mr/rHxp0eYI+ZrQEi33TBm+1opMxzU+ez8aN7M
b+RTxiygpLBkhYt017KgGFdhtp8fAURLFmrAtCnKEyZn7nR1vz8UXqVTz4IEfrqG8yUtWz///mh+
Or9RZelV1NvqOhVVlW3HukmWMppKO6YLO1/SeVPHOpfY69NqF5Sfv19bwmrUVk6fU1FbSNypsk5L
cYcxn+lfKJibjmbezK3Oq3UOEXBcgahyeJ6PxuhTMa6+H4n4JAsKpQEcIXOd/jTIKatmfOJh02qU
TImpYc5Ndn5fzF/400fnt77/1U8fGCT3OFhJTOJbsqmQB7jqr9d1fqQMDlC8+Z35Yr++PV92iOd/
eltrDHMK/P+nqbzuAXQyIZDvX3m2Ww/h3Opsjy2uratU9R/nUyvn26aUVTopUCXtcNrMd9T8/ver
8NP7r2+9fjyDbrCwwrG56BGJtx8qk8b3/aEFGWjvmLUbXzXTq76tai06ZVqhrMtWfHUa9apOCc7N
r82fmR/Nm/mL5tcaM1LgtE5/N3/l62fmR/NnLE/9z2fOvuf1T75/z/z2/OWv3/P6J9+/5/X5/99e
qzFWVqYdw/LJ+o99B2k5mu68ZNrMj86ejq6ArTTR4aUHZ5W7Xa9WXVR/NaZWSaFcuu+NyaIqhWKv
Ta/Nb8yPzp7OH55fk2pJ9lAPduF068+b+WcMhRNuFFs9mHklgelEkmJmXKzk0CpLo3NpBnVHC8Du
u9gb/tSnUs9f7KtpE3saOJZYZsthuku+H4HDrT8/ml/rc5g+esHdULg1VQipj7HVdOF1vK3HxesF
nR/JCQPkNgnsCUXDCXzaGFOLmTfza12vyZUnomdHEFVF78/pCJDPIO2fTkU/dVZ5LmN4Pmj/UYBz
/8+HM38SX7NyY1cYPWp9vi8d4rL6WLeL152c7fPsqQpXdZFE5FKisMjpn/mxrxu7obMLKBcGmw0C
vB+bI/ASZV2lQO8WwfQXzbTfYB61pqdEbG4iZazWLYDHfUmWdl//95He+M3WCVkXwojZu42N71kw
2qyH+Mt5/zBW8/3rZv5R89NML/IlK1rsawR95bxXJWesnDfza04rVwBzii2mwvFOVdrvp4ksSrbP
xow6hd9dT0QyRA0Dw8c0jXtv3syt6fX2kGYL10cHSjVKYKZ1ZOPKIdAqgg3/TxtrAvR1XgvQORkZ
UkM8MwHkB9Rc//dpR2E9ECQfV6hff2WTkMEe6UFwT2CgVcmsf9/UTLnBOxrItEopCrzoSuqUXBnq
F0A74J8MlAzPG8jMXYeHW6FjgLrQPdmsh6G+UUq+zzVqPGqi6U6YnwcaU2jPzTdDSl87t0FrYNCd
N4P3WcOEBsI+l2Q+83k3BPBiWqrSUPtkS8ryQcLPV6vj0Dg8yEvzBZXTLaXHOO1RH5WuGsUuv+9x
ftRNT9XAPZhtzxrdlPQE84mOyqrbeI6xnU8Vi32kX46o9K2koHA+w/NmdFWJgp/N/HSwMEmiGGXr
CaeC2BzX+/kRVLFgmbdo51+vYlwFzMjySbrsOraynDsAdWpH8yOixHtYPhWBg7RJAKe4cq+WxDjR
Ka7nH/V9I5xsV1UTT4MbeL69pxzVNmTZZ1ZBuxfxgKgjDSiE5rQzKYCV6cCGeG3Z389drDoPrpJp
K2S/YX2YvwlWz8m0I/xHf9P/za/9dOfPz8vU8Ffw2sIfvWqqNhC51fhDGtfjnhHzVHkWGIjpWOYL
EBd1su1tVCa/3uRzt0aVUsW0+1OKycDe8qdq+YIp5Pxofs2zC33ZhuDpaps5nGyHch2M3a2cn00b
kl50rvPz+b4PLW7BYOjL5XyPvt6y890Kf2XcZgjWyEFp+8DWk3ViDH65k0ZabeeWN98mc2c0P50f
za8Jp6ix8qipuJt6R2qwf/ST38eSX1+bPzK/8fq5+bXXv53ftSz8viINaZVWXhK8DjdGo6un3vSH
DdIA7xhh7SdlOq6Qzpn3qZ4gVwEEV8RKSFZJaBtobM06G9SvvYG9o+251QVlmso1SQTlAFSoXaYN
UYkSnNrJCewvFeVe14oii1sA05Tm1we1sAqiK9EnswBbFBeLSLdCuNw5nJiE6HHvTYRIkq00bnwm
CivAdqbWFzrcMyvvYspdBzh6FiJkBU5UJ7Rkm4XFKjUpZB7jgC6KdMmmkggfxtbGS7ozTr41Eo3S
+09uYN4ZXubzx8DTw7Qv9rauXYweyeUkpM7NonCSLIB54QQo/AcMoCgzpfJzFM2Svu5bOuxD3zBh
9HnKtjYoT6pspF0Qli/MxlnmlMJjoUsAjgiUt651FC1mj54wiY+B2esbn+VzXngqYfSxYXgpx4sw
clMwlu616VfXVdpkWMoD9W809dEr8EgoYLvJrP4UKda1iqTHQLK09qUV4doy7OxcRgDhQL7UCCLH
HtGHwIVTy2FQBZIwl+1wCiUS81wEa2zO1FNTqt805tPboso+h4VDSoCV+M6qVVD3QvUOYZVsJBCO
YtDHpREhr2ysRQEAfGuXqFz7zttV6ZcYKeS3FFg8CSyqHltv11Ak8KUWxslWw2HZtGCOK1RxY5F+
qxK8RCFPBwuLSVLqYXSaW+nab+KTpmErgcHlomt05cJLxDFsArQwob2mZoveeOppvVwGOwOosqXk
Nz0Enw2TFHXpZa6BtwxmcTWe46PhLEa/voJMaCwENhsXnETKWY1BHIyMOl5Nx3tRIt86KbLbalkw
rNzCSEj2+0xhdAfzS+Z8ooDlcJFHPUWoQFsSO3z2orhd6XjeXQSYI6M+V8Dy9AO+BQTBVu1YULc0
aoD3DX+vo/e9zLLkZKJUwhhIpGg543U76DZuJWq8BFtjrPUMS52Y5WNBocfSFsmtXcHNZmWzyFR3
OeWMF4hVP2SYTbaaleyoxyJ44FtYOeZLEr4Tbq0QS7Ie+QK4FOIRvHJHF9ppmJirVu1xoMTJYDAl
+sfEPNbmVMZY6DsVRDlnAqiMW2UUt1gmBYt+xQSNUv8cJVSblCCs0B5xeIuucDdjXb34TS2XngbB
liDxXu0AilYloCCKzp4C1zlWKfdRM17raXTtBAQ3QsMkJcbadfQe3T48qS1JdpwK2Be2AzunTwam
Rt2jdCdBgw9JNyg/UEtNZQSl9BfdEvqjDhxveABjV65ar8PVE3gNUe9hqXaTsvdQhXq0xboLuqJ7
KhMIm8RSq0VZV08u/rVWD1S7W2VpT8Yt5OK5AcCDNk7IEfnPepQuUaYCLL/wtJagQCqGta+oU2kj
vvLSbSbd9Z5UHHIgd7xn8b5w3Ag7P99l3hcW3war1lcikskiHjsqKjHQ8JUEw9/SLFestxJIXYmy
gFa6AwRIsi520rtmLHv0ZCGT2IpOzqfWWuLhc+iQi3XOXhihdcX649JvYTbTF2cw+0PQ7RqmJL3C
aFJVxNc7sOlOzmSa27vZYvm16F3aV5FZFPcPMSal6DsWQyRMOtioBrGY1quB8rogqsEv2Bk8++HZ
mswe4j5GyAwAyOiZPWSBvMJyg2LiVMSLGgQP9oewPKzkUVh4tODdCqW3bNLHzmF9oisCb2vDX/sF
Lh4dZZxHyGpUS5XySgsBorlB2K5IGK9EC1rW6iv1NmvQLmgjtP8u8wmbR7b1yRlLdRUXctd3o7sC
3Swe6i/NSEGoH47yyso+J137CW+PYiGRMhOHjPBW4VztlMrfhk3bEVkoE/oJMp6Kllw79k3jUHZN
70Empd+KOheXBTmhixFO2zKutL2jZu52Upz6cXMKrvRWmeRWnXXhSOoiw5h4azt26SFjXreAYmB9
ZiWCO2ULxYCCb5U4Q5CuypICeZOqy474/44hcQH5rdoV9tQncGu31p6TBJrSx9cjqdNbx4cQk/uN
ttN8fYMrBDzOBFRx2LL4bhFuXFkRdzc9bXunaWR90YSnxyg3kcQqaNNGagLsiFRzSnjtXqmDj13Z
E2kkbnJfIA0ckI/cUpO8wPihuJorvvsM/G+lUvuexJ86JLzbvpuKYHzsqfpBXei1fbQC29gVVYfy
Jk6BzTaRsQSKv2iSJNyXxPXLFNucKtBxLjMJYnUn3CckJnPANaOaVHSauuVFZ9Zf00Lqy9BxtwWW
Z2t7MD/UfTWR5Y2DVlny4OYWw2Zff5RddGuxIqTxpLei9L85PsNLnCFwC0tr7w8BeYUqUBeJKB80
xT4w6sIqGKtdnGZHDYMYicEpS5vRWaj+6C/xfmByc93bGBHVMDB2SNMM/FewvBFa9qHemTnmfjoe
gtwpdnbovGovFVteBBkoKi+qMRRC33GRa8YxswJ1banQC3UfmjIW9+iEkztgNu6CvhyCWz/uQhsU
GeWwwTayKMGMbQUXzFI8UI584UGXX9Q1Hn+JR/2Rn2DlZMuC3rhLPsoMXl9NDcFS9uDdFcD+SIC1
vcDy4CqonS9N4ov7vu9t+HArqsu9BV47zucoZ4xMAO3uKN/dSbs8aKUarIKEOnobpO4Orj42pZ2z
MPDMWURR2q68GPMjZI2QOgays4FSggosLmnRKonZETsLgKF50uBepkCYN7QIYyf3Ukl0F4/RloKP
mgpcL0E8CbGBdWI50JAAT8r7Euy8Dl2HRud9HEL/sXa5rbWI+8cV/keL2jVOnzohfrDSLGFqO4mX
LdCDOsvMqK7ixJRLPSufXN1TLkwbe1ju4g8OWHA0yGTwQwcoaNmnx6rqEFcLqa9sipTNEMvxVM+B
TSXBqoK1sjaC/0vSeTVHiqRR9BcRgU3gtXBVKpmS1C33QrTR4ElMYn/9HnrfNmZnuqUqyPzMvecC
aym2LnRaxRoFZwxyhy7FUY2OrBAUMBhzAptUUyTJ884+1YYRhZy74+TJEcEHpK4uwdybF690VWSZ
zg9s+7E6QovoWE7+sPNWGuKl8fouQOB/5mFWoaugNW8EnJxszoWqIf6nK7jAjEVDTNr55cnIqyei
S3/q4A8jN/N/KAkOGpQSM8ud+ik3PmpPEKPFf6AA351K4huDIjX+E3mXhgAkKI2GIuBsu99AK1fW
CAdk6pdQ2TXn87BoIUqPo3mGS8wfYuf5/MxAj7zf/pZJ1CnaRodif9rFDdTh8CIzFwJkiyLQuDGu
gtO3NN8cvN85NZDj1zdrc355DnMfp5h+mvXCn68zUXXeOzlGqMnx1VUXNnVEgAr/Pzo01KhbG5vj
EtnlZ13ClM2UkxS1dsEOM5IBkrUjoVb0M5nDrYd9NhAZqNKabS7eKD4PY/40cM+cRLMSjUsW/Ko/
OCMJTTDxP3Qog/Ri9OJyNYK9zIpz4U68LVwQzmjys83bAzMBdr460KkCtAtU56pKNNdTpy5dw1ER
ETI1VRNVRnk0fdpR4d2EQCySobc/zQZ0lWndPxyIz6dsZYlZecQ0gUwNgE6X6UJ2QAtatnhNyytE
oPrctP4cHDTFXacHnlwHuqVLBmhfx079IX0YOaI02x89Qu/0hPyDfy2N/QYMfep6yVxQSqppjit9
kFGeCY7XYSTlbJ3HcGpA9+YragiD5cGsUx75+ns6GE98bPUJOpQTzt6ddI0CNCfY4jmzPkgg/N2R
dSr7wyJWuGCHaUDY+8BirrfbvKPtWUlsyI4YZTcldS71/jjC3CB180P6C9I8FyQoBrA+2HO/CHSc
ECc5oEqu6idE6qQX7qwBzaz6pdzInVHAG6STnYpRVsTMORvHInO9Eme03fEJ2dXbjiohrEcW5bIC
yKc6klOsD9aGkIdq98vY7TNLAZ0wKb4yqIB1t0UQciiPZfO82eObladJqe9n1x5sugFEDybmzlZy
jbYkw8SMoy1wq+bfamSMtCAGg1rpxvjZ6T+0EkFMWl8LbTKTlmAkV5KIY0sYZaPb3HWEmPVeP76N
iK0IOg4GuJzXKd1P+pItlw0tCs5vkTSzkeRYQyCxwKAyzDUenfmaOT+smULddy2PRIMqrAX/ymxU
ebi7gszVdHipS97xfQffo3NcJGVONnsryTLFOosn6oiyRtQ3OPZ1HrUridfEa9lW7DnnocatVWog
ojXYC6kGULFlRLZLoup9c6pipmro8jg/mNr5bzBET2rMHnRqOe5p6yfCXqg9tfPViEe4rxbdCdDT
joze5mg14IQL9ov7p/I7MGekePIOA2g2tjkUOze/hEa2CQJwj6998A8MfaFIEzr2k5BRAmmAe7YH
HQK0MNZgVeI2HElVh17VtViT4iNBau8137lQwQSu6lzK/btzybBYFv+1XEDaAwIlq5YGsMoCc+3L
UDfhQaU4Di025JHO28+tk737A7G1Y32tpuGtq6e/mVcIAr5YJ3rGT70zCV3e2TKCLVYj+WJpb37r
KdrMpjJDxQQhymIbVJr3ntnZj82FS1PDqt4Ir6pRhZ4AFbH20dSpsaBiZt268YwPJKkvFxzj0Aex
kI4wx8HXqj9ruwNKmYcX3AwecviZMsgCM0M/qFnCpE6w7NAe6DUG8vBs6LVOk0fztN0zV8EGOu2/
+Q8vXUboTor4/FR43ePzAnVPfht7WwSw3Pdgafc7J/e/K5p+mmlmCj4k4ZMjAbYO5KziDxVW8Us3
ljXUFc5Se+au7tvZOOk4zaxluOkT/HGN5l2448UlUfeUin0hTMJAUFL6qORAjOYIr7rVyWONzF5C
q153u/xrO72BrbwiHc7sb8VsnjOnxzdz1C+r86fxa3J1IZ2EOHIJ3KrQnZFP1dAxuGi2Mr5qolQH
ReivO+1J6TN0Yh9YZ40I0+zoe3ziXIk/ikXLz2HN2p7MsxVoVkqlingKOgnHDJoSL1LEDmVOgau5
fTpCyE1cfuxnZHwg1U0ey5DO78hjLBJnZrQDh5IgAI9JEDdwiHAXWg5U5NPswrvfcWP7XQt9DwWv
21e344IDIX0lzIlynftHM3ryg/o87o93di/fnYYzwmlqE9ZnE+Yd3zYD0bUHis85vdi/+43VGRVy
G6hdfR8pHgXo7tPiYDSqZXvutu3vnay4jsfpAyKARfHgrKE7lZ+Gy0tbjRT+Cq8OMpiOaPLd1Xiq
+vtNijSaN1IU9Ty/b1tvuIOJVETV/dwxHTQJcYzWbbgQu04v3zTESozNkz/x69ft+M1vhjE+lQ8u
/qHAdY17HF1p1E91d6aHII+u+cl1bkYKbRQLeP+mV6I++69+uXixEDOx5lKuJ5RtiNdIJwVLPodK
4+gr9PG0WvLdMFHu4XD4NRTbqVMZb/n6p9Z+mbhYI3mwIjSNTExaNe5EpOaDCEAU3NVT/ttd2jGs
KS/j2ZFZxF3nsLXuA50m9dI4JeytrdPox+EOtT7JMA5+sMTPeZI8nyELXNn79u+0okRO6yrSeOsj
zlzmQwOVgJGDISdWNoUReVp5xjhqp1fkxGwOxhaCzjjwXtTEctEC4ScENNvbXzL1PZ7q3om0QE8l
+RWyiDO1uySgqCpaZvXaZZiSNWPLEpGeoX43Z9S2Bl+hd0PKcvU7w45SlwMShLiAIXY0JCiiGUPA
leurHwxuDiIdgzOg4EmTPUDuX2O9+5cszuPWtw/ltKtgJnkFoKxvgzkGAUHkSwWkOCe4FgRbAUSA
GrdTS0gV+ylZD0J3Jm+YaSitulRH+4+WZ/Az3iHKvFYrPrTey0/WBrnJY4BAgcMMjrwcqm7T+RDZ
CENSMK7u8ynhh2UOvGJPnJohWgwRW2ObhxZQsJDp2ZO96wPbln2JmuJSY+HAISNAJ8HaztuFac4I
JZrgnSwgXOi158LkBJ4SStuJOqTA6wrVCyu3HuSsCZ12iwdsdUMFVrIsK5hisojsxdxjLm+SulZO
IVWTMOOP1qPQ1ZVcCe6p46eBzmJRF5tPW+4t5JTX7x3XMSyxv0bVXPj0oOYSUZQ2q3XqdS2qlftS
MOcIYFS3aCULS+JIMYcHq9QwHiDEKkgNDQnzKaKhIMIjP27plQzXhfJvQKoEipNRyVzOL6MBFE/O
94zz9giYU7hvLrpUVqsUoOWZzPk2zCWhlJYsLTCWjHpdhHIOTo6TBRQECaVz1qyWGVpOGIs5ITRb
AZV2KxeGxq0Bd6aG/+n3Tx1D3lM58A7ujPoClLTkS4/f3ozZLzeL40+3EyNrq6fZ5V4BkS2Fc1vE
wN3pM8PeG/rm/KoS10csy/j5v2xIyZQ7yrdFVZ/GWP6yj3IPKBvRTFzO8dgb7mkx6jJkOWaFuGOw
w+SbxYvSP5d+/WYW24bBcfxb586Ze/R5rlF+bAvWnuZITnab+bqN4wDJt7sR8nJuyubWTphx14li
b6B6c3TopZoAt8vOitrpCC2t/ftUn1BM5w2WkOmmufgWST3Jo9p3yfek2jDpVE61wZqKGbtA80EA
l+JottYV/HcDI3gxnQiyHGfLahsk98j9kbAD3gXUVBn7VF4CbSc8FlB/TYIhuuliojRbsPqAjY0r
IQlAM927lIEjpHwj6OzMpZ1AWMO3xHPSINgDJrljjr5njTHcO51bvk8Fpw1GLRIGvDXpd0pPUZGW
W+KcDBdvvbdbVozOsA2RWklTLPbQNJUTDd1WhDQ/IEjRCOj2dm+UOmt/IlCBfPY/3C5VseY0hw12
YSIz5g9S60VkMgOgHItmlyYiG4Cat6Z3DwYGnf7rmvI0Fg0w4HWS5z0l+HSh1Q112mY+cJ5tv01Z
vOTIYoF3R9p8rCbo4xQjsdZRr/U2euexXUiR0MoXMseCSWI0YPyqgpFI3dTI73rfOuNV+/ZLLAfg
R04I+qBnz+lfS5dP9YSUEMOybnuKWRJZ4Jtfx/kMrcgtlkernJYodeCT5tP0acGXaGobp0FOrLHf
LJ8uoqeZrl8/2kntaAYm/WvGNXHn9qSA2RUXuHokOTUlybK2wpHT2l9n/kcHhdodrZ+tzkKrtM2J
WD8Ccjl22oAmnB0X4eT9UnrRsddBlgfYyE52mP0vLE/epuqmzVhYgKzuYYmZdUZYHJrDUdEvh3Mb
9h3oaij6FG4nQkyzGAPfaR0M4oyIM5sGB+Qi1gySS2bs3UR6lkN5xAiVemDpoI9F/6SMAmAAjrik
l8MHq8Ob4IzUjYHYJyfl7rFJBTeqozP1F4d1yX+rLRiPmCv84tpfYhdDG1vZ/beUNMHHk0zYMvVa
ASmPuiJevNq7Si6RfaMm9Q6d9lCxy4LwERoD8Rnw5K1+WQIxiHeaLuCH+UY8ulVEhebQTghifY/U
PAu5xWmc08SU3gVk5Y1xlRX7mvpR9YR+5hIq8lhjKhgamV9aS547EG+kMuNrLvWeVY4aX8c8Y624
vDUyRfxStsyEiDqKqIVLMPNko5UeGZYdZVUttkuuOGm6o+Xwmc6snvlrNqs6kczLCl/O/OXw74+8
0P2OUDfgwb3wkp4QcvyoNisOc0lP7Ds0qMKkAFIhf1RqFXd6WQCLNIckK8tbVtFa1CVjr0UCJpB4
qSRh0tsm69Bx+YmhHvdmmybudK1Hg5lSap3VStL8kXpcFTD8BU5/Hzlx7C7Le9Om974Y/RDtDZsp
i/pJeSnsgUp9EnBStrVKRpOXzwwKIB5+/pmi/U+ghwhGdA6Q5975UzBHmnhd6LcihPTXigDROzUC
fe9YI7qTYHPlNhDcCej1h5TGW/Q6JEQPi2ehLm5aQFAH5ME0YtbPhLJeB8MWoYVZ+oRHoz+1bKfO
ptODUhzrr8ETVOkm813pIClYZp64V7spyLHpucgXwjTI5SMcSUuUhhNhMsQUMva6B7pBasH+E1Ey
nZdNQgsMxEanKlmW2EMoFBj4+WibHr1JINipSlZzWjpFitQkpkw8uB4Od3Lr14LXs9P2PdyNH8Dy
84Sz9I2tnHhwKvu8AUhey3Sm3wIUopM5k6ydF2MPHpl8/TE6OtJsrBgZNN7d5OWEm+OLduzfmDgp
0XmLTq4r39KNl9cYKJ864JLhNvvwyyf3NXMyLbB6SoFRkx/EQl9chXMBRvJrbXAqa9aT5ePMLj0W
/yWYJfYCw83T1ivpFGWABNiSjIARxMlYocMPAGrWPFBqJT/FppVaSLtguhh0upvhtQIaIUZMY4sk
kVj6flgab27LVgGmxpCQsvo0GBOyHpVXd33tPGdFQQXZ2m+kzOmnvU1VOBgWqSQOy1Xbtte7haCn
3t7rS8lADMBLdoZC/dgw6IxIz6pju1SER0g9zBttvVce6fAKkWgwpFok1d3YieluJGt7WyYcQgth
OntZA1ZiOyf944rz2hPIGJ+/1/lF7BnxKLXG203EPGqgCgtCM03n2cOnJnT9zkuVevLLKsKvReZJ
rUQ0alMRZKb7F7GnnThYgaRJFYjHrgiGlmg0n7I13Ah5ZOc3u3das73ltPxGNxIClB/wWHN9mqcJ
BGt4bLEbEOZP1aTnMcQN78mjntOMfI46LoeTvejLmZr1xIguT4xC9yMusI0ekNkmc/v/Rm4ms4JE
t/kKUdwhG7CN7JwNHomsyG0RFQ+Po0GcQB13NkmljFvIrgQpMvIpWnB43NHLLkTQ/0l1HwgayTxa
yg8PXOFRSlMlqh1j0DavsmU3l+8psmidD4qMTZQ1o6lYFfnvVMPGdcjn+2pK70cX/IAkGf3qVWUy
kFRe2pUVmjuS/6wkIu4wAuMgJhYvyHJHC5Ck1feuOzixxWXoFMzTJxzAwQgjddQpwTreQ03d2SXv
Z+ruLJNrkYJiVTpTOyyafP0/8mlGuW4tcapBnBrT4dVPOxUVeMyCHIO2ldQ+CoI1ayTM69+MNVXH
Mq/s6mQSyw+t8drQcK+FC6CIoTuNJPU8rDrYXGk2X6tytk9U9wH68z3eZbHH3crNRlafjl5BbqDR
+du/WIXh0KyHZK0oKMk38wrCVUtUClaBmrdauSir4ycErz1cSpvCAtJGl7rmBWDOH8vyCBUzeZhG
C+0oBHBUKJx0E3cX4xx2Ivz5Sc7q2DR6I+xHe4xYdtTnmqg7RJtQzydyl8hJ0mcFEjwz+Zv28X3f
mvXK319X+kaEH0qHrWb9oFrnF/nEXsgdz52XjUcHWRFq02qvrus8dfWO+t9aCPadeeAO64y20Iwt
xVc3CgvujCquEudoxOAV8PLZasryqeINXEzV33WKbqrqmCJ21MWuSu/6VP4d0GQecI0nT/lASJwj
kdmsH7tN+66lfcYY4F3Y1c50TKhF74x8u5FMHtgbYGTRSPb+VKaLzZwi09ZH3RVsqYr/pnJhwsaW
lAo0jSxn+fp3ddgOi5Kt2rlJEAnkjv13LwrWNPrOCzeQz7ZV5Du0+wly5w04coYWQ6cr7xK3AW5o
E3iXFCq92laaE4GHeAep3cljZmsXrceTbU10UZ7F7mb+O+SfLjiDt22Q19pYvyCQlA9iZOMtfTmc
XMP+ZDE/xK4a/zN7oP8aRRRZlymDqyJLbOdatUt9W7haROp5YS5or3qLge+y01zsWUs2rSuDSThP
vnQ5YvL8g/k2SIG69gPhwRNmo/7oDW/ukLHF7A6Vo5fyRXvnVXnaGUFr6KyWGfXz9D5tBdsnf3le
N7oxdBkIGnaHRhrke1sDw9o8D+jTr10/mURezBtdRtOtTAgy5w5g3HHmksJSbdZlBUEa/Dv7c2u+
oY/BYZMXZ8LE7wnnlQHzogpWdEjBSP5jSklLyJuskZ2SstQKV4tMNUuKd2a5vVtPcZplfyr2b8nU
PZuD+1SNXYZMk38n650NXIdfnoF3kYydrze7kFUAF35PdqhV3JGriDOTAhTgxtnrzFejN3/6SDCx
Ygg9AnJ9qY2yJaMb34ZySE1GKX9iQ7HGBk0eZI0lWZv8h+sRS5dqdZ2Yg2bGi73TcXhlUmf6wRJ2
kAyIXJDXvcW9nZ/H2jeSdrU8oFjY2y9+1lwwYP3tAY1c5UgEhsVFVBz4qZGZWdrZaGOa+kbUerwa
DpMcp3EiAhGZzGpzxcPQJzXHWYActqYGSbUkd8uPXSyvXSOetbGSePnh2NXd1AfI1lg11AQkNAy5
xuyIcUdXU1BbFlV1WSwkHzoKDRbQgUlTSE4SLSLVBuELQ1ZeV7n/hsKMOYjqUFffYG5wHBrezwK5
cEiS23WojepaNGVg6v4Cx5MVecoIOaTjHuLM0ijI7NSAJ8DbNgp4dVYGA4hv8smd3OqJCaAWjeX8
t3aQ5frK1l96a1pvU0qfR+d8GSbDj21bug+FVq9xlfZ9mOb7I0Km7qETmfr2SgoEV3bZdRkwmtS6
rO65g5PFEukN7n8PdQZQHbPa4r5pmyVutHrjSnRRZkzWEukaLafFUiHp88y+7m31d8bofq1q5wc8
Jv3WtYV+I7UTTgzhIYwVdfPc2sUH9u/5uWmBpjvcbWu/XWTZGG8UoXE7py0za0r/uYIZltoFKWa1
ZbPo5vupx91N0Kl+ouvDFDhQqgnH6hOjZkAwW9mfndFlMtFpBeXkGmfwKLJwP3n9+ycrgzpQdcCN
XEedV1ofRBPQTvxV62M2G/nVRQoe8INvkKCs8Z5ZQs4OoZVParbZzWOOv1Rz/remQy8UBHZjUA9i
Kn47GTNN4SqynP3t2xDq3PWLeBPl44RkSOGOPFVttb8CKeE4bTV04hr7uWx8brLj7vBpFBnGypR0
8Ux1NFI26EGNfOitYLsOfyERLcEgIwxJpoI8h45V94Hod+d9WNjSL+TJJkvFypCi8Aa4wbosfv/T
ZpCIA7gkrGjPcZEtkg3QMf3Opuk/tfvJSJwGZ23F9ZtuNK7lrJb7dVjvJfal2zpp1I/mrB5mv6PE
KcuXVSP8koFBrBMvcdZXgfRgnR46vXSI47VvWp5mT2WlXlBhXIZG3U9Mon+2nkZxqzB9M0W9SQzr
Z4d/jk+QHGUmcVAMHGhYzIEfy5aVxULKxanSMu1S9PiJM0t4z71OkZsPg3FuJ0KsBoVkvgetiWTz
0VPNxdA1Sv6BfBdf9Alm3yrysVDhtOCVFQyY0PVwDhFMvfbL/sMg9JUp3RzDFG8iasU8pn1lM0kG
B3srNAZEZ8f4MxFpulrDhIpACq/UYFeY2o8OxNcpJUjnzCMz0zvbJWs0+TUhMyKqhdd66FzKeUMP
/D69NKkvHoXYvYgngMPJxiGb5/VvTbfb27zOLLWy+750nftRR66iFWAPwd6zhTY+3Hyfz1sBm81d
ZuRZ1bhFZr8V0ajwFeoLmWB8uknXWB8cVGyDCpEYFk0WoqQZbs7Ap6bvJM57hri2CDXgw9T6hasM
rYpRGC8M6/wbiBelC0QJ5ji8aHLhZZp+I3UcXvhNxwgxwkK/syMMoYzbmyM8t5uv/qyxFfXnIbb1
IyBkg6w1Zs7P0d+quw6x7r/PDzzl9HMEthnZrtdGlGwMZWRlMHxnnO5OlhHVQpfQNUsH9cYvgA7l
icmddxlpHFdUB5tKHzzQ8+WOPrBybzqijktTkxLX2sYrCR2v1NDDuZm8FIwcihWnW3Q6/Q3PghLG
3SDUc+aQe7GrK1ckc4LCIB6nQRJDARfL0a1feKHzk/mBUreP+zX/2eRk0MN3JXOrgBDMS8Pm8RH5
BLduW5jhRobstRR1S0dnYtBlBaeTbT9pVDuKfq62/1OUi4Rf1Xlg1yAGKffuBhN0lCD+y02bItQr
Znp+GlXkdL7JIaz6vXncjexZGZStexlq44pyQiJZXcgZj0wNV8lQ1N++poMp7djLO27/Miz+EXWL
btDe9P9qqMdRt32XitjbNa+LgPvMfcrH8aN2Hzxv09H9Mnqucu9dVut8V+XLfaVnVcKkLmAegyOl
YmHVuHlzrzqsGT07swV7KaZ4PgXMBlzpJuRiVd8PvvGBvMq56NkQFjBSE7uoPMQnsoSP4n6jPMzP
3cxQtSLpFWVVq6I+lzdEMyTMsNkfywx0q1U/ZzOJkoz/iijX/yCcSbKU0biTIzDU1x0h5Gx+uSMr
cLqbb795rmxFIMEhzNDGkjgNgw1T5SU7xpTIRWeICICJL2iwu3EABd1R17BSeslt71Ps1k9nmVdc
3EOKCK39MinR+OVaZk4sc1akXUxEjDIe3I0iShGTivYygi158efuHRBEFjSHRHPXiKaxXfTixFLd
Rq1BmjrrDH1ncXUVHAYDnsrcLH40yEyx910TOhp6dXncdedm0KJpaf1DNPwEUnaIrYGcvWxQrxxn
VShK502sRKI5JNWPrk2oCD+ZWVt+ZOuc+BayPG0itxKDY4SVhaAZ60ffpekJiq5+Marnbiq00Bdp
ES27/tQbehtPDIAFYLDTMkG765WSXBETH+D2gB6+vGpdxoKbR4pZ9jZett5HTKQkfrfK+ZrY3sXZ
dqC9Z3WHF//enAYRdnnP0FgnJ3DJJyKe2wkMlSNQ+uokeGxTT9qSAmNGp7uVfcX1aLAuZYuAHrEF
M7nedtt/3R3C80CT5fW2XWqMlgc04A75e9wfiLDGm8Bv6eR1TxbCE+itgViZY4O0OX7lFVlzWB68
/rbrcJK1bFcLjwvF/CIFkRVxk/2yO5LnF23GPC5+1BvNBm4ekoH8/r0k2Ceeev5J5ZEez66e8PU6
KWeqCyJ1+vxw8Y32FNqifmOlNYWdYtKqNtbokrrWtbQfFDE/13FFHUQscNwX7fukC+bIZoDV5cMt
x/82tkQ1g/DIxZEZuigwg2axT7rgYTIB250QiQp6YOetrPAZUfz8aYvFSazV+dn2rUhMBzQonuyz
3slvrVjjeWE3Az3QRu7NzelmVdh5yPFSf7+5/K12Q/B1v/oPvjagwgZZxZfXzujhvI0eysnG4KCc
OyyqWm9LT0MGu0ZzaIkHjX0/tOFtXn/BfJxO9YpmQ292pk6IKyYbEZEuzG8zZ8n6b3Xa9gw2tV7p
AWE2cKfq5VA6AYKcvIEiuXYYlB+525Qiklm4B1n0pPdTyfokQHJG1KufQRN0U4NKJK7cFdNaw5Oy
ogFCTAfhAbGsW6bM7dhOefv6xlL11LmM+xWdYCD8EheA2b3qwO6nDbw/7qx7gCEtnsVjUtfr572n
3FrpVOzJ+5Ly11bbz2TtHlUYgo/M8UgmWP/ryKEIa1dzA3hVzPlxwlT9X2W7L7U7E3HAHjLwCG1C
bxVkXEehKKpHxte0PRumgXoaWTcXhFnT1UM0+9RylMgbiza02f9Y/2ia2Qc15o9cFb9dSb2jT/oQ
jJLIhso7VzXhkuPE8GotljutJjrb6B616rHbdw3cbzcB6XsRNSmryFavW8Y2N53Uy9jZD3S5V2hS
Q/Dvy0VYdEOV8zubnJ97gzSnyN3XbXEuEJWXIG20Sz/t+RXoKf+X1fsQpIltWDNWxsrvH0WpL+HW
os3YsvaC6R6FyQxkdbFnzGFTiuy9lVyB0I3mhh2Yx5+wZMm/I3TQJZGwSDSE0/igvhj28jW9MAF8
9WYvsUcdghpxN4wgtpdFDn/cu3+RGdDL55gfp/fLPx0JwDCar0uJ4oLIsr8OWMN8UUgSyV6rxFOv
oQipBJuPTVv3kGVjZU/X/38nVVsCJefW9Yky50EUUaY4SOqx+iJZ+IsqW/V7XG3IQI4ciEo4z9IS
/60m8pOfTBfJAoOTBL6rnbXXymEcQM7U1T0e2wYcLD49PDT28ukPjJKVXZLmSvi8tIsxKCaet9Ts
5oCDtCaXqzDM+8UDllaYdISqB0Nr795JmswKSk9naoJN0XX5R/9+VTt77Dv622aWBNz0nOoyPQkr
xViHY3NEm8F3xJfORfogjDFjf7mc/11AtaJ7JzvzigQTMIVLQojJXA5xzHxEGecYguerbbQvmdKe
ZbE8G8bOfAQLKBvGKdBG5Phs4WZLf+F3xFAzOdHxPvXNcJqHCclmyzl1/AKWRe1bdaWJnu+wZeTM
qZzvee6+q7V8yeehidMFAqGrvdQZiupheeyORIo2fRWNuGwpAmYut5ppceYT73jkcKAWoz3p+y+9
0P5KVd88zLYnW0dyOcnqSxgo3bpHAONvtaXxtVkYbtvurbY/PY8Aq9b+/vcVs8iCEJk6CQXaGYgj
Hs3cQLliTOzdOT+ahTeOQpTGTFdxmVmHnAvlHEB4IRuOxIIVu0ZkwDqwqsskgrA2Nx/6FcKOCegL
1S2j+G0wPrmMKsa77FCsvB4Ds2b+0U/Lb6vsraDsXmqEnYfYv3kA8HDx5UJg8yIoiqwGa9cwv8uJ
J7whOi7OVqNF0gtzOffBOqJ0ofhAe5Ab73yWPhN478mv6MYcPDTmlhQNt5nvwI5nMEOcN+QHo/o2
kQikyr61Jv8H+ZGkNxsw1kvTO/07n/E+gTPcv7Wqu1uOYk72aHb1bTvOFjgKbFgBcIRlPVlhvvJZ
tSVNUO3mDxshhZzFJOqlDrPHDYNGKSn0BFkWfGKDw3JQv1+yzIkbsV9BB+knwhfJdYQqLCq6K9dg
myKR4kgDAVIzYMJxsEgYO6NfQ0omR57/rtvLT2c1Gay2bhNjFAnncks2N4vxIiB6SBVk+gU+Xq9p
tFemCrycaaq0ET2gAO4LVvBWlX95+QuDFxVsDTk9tlQ+iP1mAne63BUFNKFUphl5j7IBDU3Dykrg
QQeoa5nUxtmSJ80CjdRZhndzACZu7GJMHLfCYFHJLRYp4qMjA9bwNMRRNpl5LWMOO9O+dxeqG687
69RjluhuDOpaXfueWBSEbCZCUGkisjXjBjec/Gw8aqU9cqvv2jOJrj6cdBMA9UYMLc6y9tDQeM4D
lQ9x9ccr30j3GY41eQMOAG4uVUqqUHWoRlAifaDEA1AUsF1kXWp3bx7qZn4GxdzKtVhS5/MSKZf9
bbX338fDUToyXvC5nDKRPkKpaGND4lPCC8o24ZpnP2xB3luTtz3uhOlBF6C8RQALTQVsx6eIV+XI
DOwZ0Yljpt0y/yLUZ3CwPe0iHSijSh1zI1OvyvAR3bRWHfUO+jWrNuGeGNZPFN+psdmgBpn4LB3Q
M6RgTD8GxktMXfqoGZcHYeGU47AJJ+/DmGfms8xUA8dzDhNAjXD26OiJu20psDucJaG9UQJaw3rH
EiLHXkfupGKViAYYq57n1TcHBx8CLKRgINKqqcCb7V/YvVtcEyiDlmV5nUrGTBOpPBphk4troBq2
8D1ZBeI0vWlf63nuk96FeYRQIBYoG2LGY0QQK7TDijYRys2ta1gG/EPclcw7cX9NcSk84yJ/6+ua
R+6gr7E18RUeF2gJhBIYBq3D8daykX2VxIU0DRYCO7uY40yCtOjjsrGfbU1HeDSmf5C4HOcMn8bm
+JEzjX8L/xBf2kNAOb5efSJHyiqNlM3wa+tmM0af+0kIZ8PKY+/iZpxYsgnq9TUtJK9+XZKl25vJ
KO58CkzWRpKYEh1fNCOJ6yAkuy/0/OvICNsnfTqae/IZspwHP9twaS52TpG5q89sklN82GUbvbMj
xPdLBK4dncoxqXGcR2bO9mU0wUfbdvNijF8z39qZuhW7Y7voUdqUqMiL1WSLeChVCu2+GcZHMbgd
mY1PplhphSaGs14zf1sDTyGv2yMG+C4a2wdqhOKc+/bvSmo35WF1sTEpJ4vZP9TAQc9wz//H2Hkt
N650WfpVOvoe0fBmYmYuCFpR3pbqBlFVkoCEtwnz9PMl1P9RdfU5M3OjAEkQhEggM/fayxynYfD2
QGoWsyuCvyZuPFr8k3EYqgK3xmm5smfrfsi0AoetFh5KryHsk0sSWjiKHroBdpWf+tsxWLhOhe1Q
PvbmdWVSIXF/6uJHbzURlKHknaVuTPKIFV+h/nQPVj+8iTTKaVe5/akW7UfgpQY5rUEStjimDooa
7Y2QFEzp8SFVECKjdsK5H+8zt4wvXJxeOtcVF17M0tn12pvaNK8FYgLH82k8NAtFSIoWIOgKIsV9
Sf5GopGR0hlhpwzFNDjWu8o2rsiI1XdVywLNUcGtcsy0E4tARJxbt9bIqnIi+uJIZcU89Ps488Cm
Zw2wJ0GUVaLEpv8274RKbWiy9ANnvGt99sW+GeljsL6qIAY0r95stjeN43NrwpjGbXUP+225SAb9
W0W2wBXas8EOJlhANA0qTDqjgWNYDmXxPKAmM7FVnbTrqfS8S18CIMMSuU4KGoix2X2LE3xHIamZ
uxlmjzO1EmGvzrDWoCqKI7Ip0mIEyakINxmxqi+6+Bc3W9hI+vN542dHReSabeiqhQdVQjoA7oT3
+K1VnzQ65bvUbI+6TrecaeBU0h7aOlb9q0Yce0i1BrvG2Q8A4qdvs9sXu9iDnWu47Q2haB4WbeV3
f7Rj6ongozY7KMoFIrWm0x0Sr4dTg1EjoyLiSntKIW3LqN4JVzgwrHzKKafYLqX2PvoEUnc2RFId
rzBjiiPcsk6F9pREdXxZVgiHhxEaRclZ0HR0ibKg43sAz3wyuBwPrrQeMWjbekWKwRUcGNotDjK9
izrBMSmjVwuzPmPan8B9po4u3AKZD/xx4M72be7CxvuOcjguyORknn5sTe3C7At7U8fedGxaoBws
yuu6eoUIlF7pXX+KAuIuJus1izQbvWsT7TAFr2G/afWpr6xH+Dnuoc5Imm0we0fvQcBEEDFJpXr9
RDp9c1WgMuyj/KpNxS3aAQ4JhQ7MV9zUDeinuVxzWdJladBsZ9Rvlu71N4mPrDotvul5cBW7L23k
ihc4aOYYn/R2ftPswdh1c/XId7ZP8QImYgiT3QwlnAWn+AL1KbIdd6ifC+JTl2I2T1pcn8iY8W/t
IfNvmfK3kRjiM8Jd97I1qOLzpGA6ZKzZjS3uufqYzBeO4mHgDMVF5XvtriHX9TglyQv21fBFPLKA
oBkVCH6relsivwszLGSZbc3+oijBIBjOlNX0gGtqEOQHrZoum9Ivr5rOldcRIaxN4z5XyOfuEcd5
56L+Mc98BeMwJzdOq1/RldJ2WkpcqCzsPYvZ4FKftWuDqANIwhJuoHiwhsHa9GWMAm2wdKgw3Q8U
FCljauxsiToAlWYN7qgro62gSxGkAEXkcan8fFcG6PlklD/L0mcp2UIiy2iu77oE0ao+niRTjFgQ
FVIBHORhmDrnNErneRFMW0P5AD3R3ge5gwBpRGbpUXajaYs6DatzCFWHssJGY8YQzkzb8Yzx+0Wg
1cWWNUS6WzSaPllSH5IfiR6cFg0AZHUEgLEMURc14UZ2BCAwPBMg7ony7EWhSMdbc9bkoepN6D1U
YPA5toX2luswjrKoeGoW5GkGfHbDgno6jrR+WAkuGyvAxhJMYaJ5uUsa3EVdEu8JdPJovDoF7jNG
qgRwUViU2mOcClwk5vjWK4R16upmi4mPtq8X8v0cxKhoUgJgDqu3QTb6u8jPs+2S9gQpZdW7zOxb
o+m1U5KmxIcjXi8yeT9qQ8cYUc8hKU/mdiGaYOPB9t5x35y5vpHdwwXA+Exr95qc74s27y5mInjC
JRdPbtc+4B37ffHpDpOZvZuoshqZUT0kSPf1NGXiF8up8YL3CU+IBC8IbDptTAnm5sVYAsgrSMJt
I00uU/1VOpm4FNjJYFotzrMjWaXGxWupKFQW2dGbpqYebDoYBtIh4KekkYPSRsAosCaaTEDQaByx
v57j7pJr9lRI1myGdN4JmlbAodwjP5Ywz3hUxuZVBDlzkqBfMIs4Zx/4ryqZJIrE7zaVCz+NJgnX
Q4t8UElRlowa2cgzbkmPMVYzr2qhY6A0jdNGeS2nDRwBJJGHHniyMj2AOo8YKXNJDpPBIizJt7JB
3mF6P/HyAOHpWEMvBs7gKV7E0Oy9RymyEr+F1od3m3Pe1ZMexT9SepQEcAxKmQOz/LrW7+Ez+luY
j344Lj0m43mxmVJfwOKmccwFsiGFifAMaSh1kgMbVbSPikncxMNmjFIUbSgtyL9a7u28uNMj465J
oasonnFkEoggje5CdOMbNJHdVIhkF2vL+xBMz82kbOln/IaNAQqTaTdYW2gfg4HohbIGfKc6OUkC
zANQFefdQKdjPNPDfw9qmoIF1AYuaFBqZ6YqjaiXdaVLrfMe8nYqshDh7JVwAdoqhji/otqurOwK
mxXtFPhguYXWbvTSfIz9pQfP9suzs4h0nyRLQoKYhi9w3R8iHHdwDkVQkSNdsxii1+9wWjBAQDS0
TwFxwki27T76RvUTbWPHAp6Mn00nesJg2EsAegx5aIMxJpJ8Cn1AaUp0eun6EvqEqsHPoZ8fQ7dC
JsESKpE4EVqO3Cbk7oXWBHFTmefKXlLTtjiaskwrtnG5JIBfdtj4iIhmlplRhHwr86xrgjv3sgdn
dVtoyGNWX+OtBnRvocbk7nliLXwNVkvnhN4iPNj8cpgMkoeSaz0RelhoSm6X5HdedoxtaQC3sOSo
M063Nme1ErklZfDDZtG2M9ToP6P+Bxml8RATmeVm8Uu/OK9JbKVHGSVQh7MneWllk79f/0wIJGB/
hKgD6OlMiDWXAMB1LB9AiIGuUZVuNO0brR8YiW6yrxTALp0BIrc5natSEmsfzJhPVxVMzQwSok70
AmspVGa29B7yVP9VAOLCpEoksnBkJbVFN48ygDB5454MLwIJWCDNXGi2SzepYVaCEp7iCCx+0Ow5
gvI/CYKipyCS26iBkemZ8aPejw6warxD0LbtxpoIVKfOd4YdPSYd+F6exsfSyXyq+pIILG361lWR
gdxWnCaPhHiXXk9aLA+l2Wk7wzKvXSJ9T2mQ9juthEg32h9WhS9LQrhqZZKBUQsYqqkmLglRvO+N
UmxFzEyWV8VumB3Iz+goCd7Q8VVotlWBRozFNXLhPr7o0/FxbOgMZp4xoB1Gpg5PPkAnc+6S7mZu
nFffLUs0vERszbMFrR65RJ0uD3PSxfvAqvY4ryFip6e88fEHW/xU7Hxy4IgnJRmLEZOVzE+GHNhE
8K5qVmqhMRwH9Tu5ylQ70uBoZB4mORlNBrfCxauv8xOHkPgZQLtHZzLa6U1a2xAouNa3EMymkkm6
rz40kr63wvRupUgr2EYJftdN911LDLKDuYuP5dRc0hWNzrXRkb7uKhXZnMKopt0py709gly0Rl0i
6YV1WM3YLcTtIXfND68V1xERVZULu3LWEnBsqXjrsmemHp7yIIUdlxkFhjSk0IgcMA7V6Eftb4ZY
flDdd7tWtdZ840xXGOEwkVFAVO1VkoHUDfkvAyIwd7H+hpkOnjtde5Ke9i0PdBw+M2Qm3YRjlQmT
WdragzmjxmkE8C3Fze3ENQrvKv9uSv0OiJpyD7sFNLGdCV0aM8FQd5IX0qmLPRTWuxLZ4daGCQFj
6CLoUwRftFA3DL3ELYDisxzH9ypPjoAqDNZlnEPrlP0el+ZTDclxUh2FYVLk9coOjRiusK91b0NG
CxCERBBTSMBcxZW5cLr2CL6jbrciwpckDrijslKRXfAkJx8KIJYStaRv5ysFXx9TZrpIMPZ2/yI9
QF5oHtsm4PLt7bcuMh7yjmgwzQ1aQiXREOkpxIBRdbmaCSLnOOTNoZxZ3k6A68yBjDDSR9IAOhbT
n4ht6pG4jJtT4urvMOFN3K5yfA2HgXsZiMOGMWbn0jtht6xA3BzVhOaiLI7T68R04h1R7h1Jxo63
x6j4mHdMqpTNHswh+AK2SCkRu+mYo0CmZ8oIhV+bYF5wMKQEUgeXFZslcOg1swwyUu+DWsLaTJp1
MM1Au+B7eYqLDh3i3D+NvUpUyNunmiv5YCMIpcMBu735Vpl03mENLmgct5L/GWY1YlTpbny/5FfU
+QGRgj2bQISLxoJl8BUEbG+dpXnhewPf7liC2VOCawKjvUe+SpLaym6EuZckDW56D+zGzi6jefzl
wvVGt4VUpqFqaHyz3JedPx5s+6bN0PcQnGfQH3Alol4T2y8j2dq13cNys09NEcQsJMcPj+XoJu2Y
/2WOvU5Dxa7bIQT0Cwa0dg8f/6adopwZy262wEh7rPZmPO8bVGQxTpld2bU7QK4jPClOT2P2mG0Y
wohrQd+6+RSnWI6hVWshsIGtey3SLGO6HM1uYgRsX7wy+LEsUIFagj2WILfBM8jbjFNABYVkW5Kq
Z8QVj16/kqWgwSPSEFeIFJ+fJZmYwvlqi0aeO585IAWEPi+j9oGSi4JhLiD9wr7BgBTCi9tfTHUg
t1w6e7P2a8xS+q2cPPgoU34rCnlZme3AVUVzd4gQNKF2wQBpcr+PhXhONG5KkqPojWLLGQh88ej7
H81ocreQoACPNhkmrFTmI2SHIYC9Gz2WBurJpPcvy44oxbxDljaP2gMjIeU0TQkvGFJAtv7CiPR3
pF7QuBiHBuclET4THlTpmUbvDqwlMKZ7mG95OIV9NGOC4KcPcdPvTTIEz30xXdeRQytIeNUBbBDx
oIMHgQevI0pYm0ZWe7Xw34L7HkkCxGRm8bfmAHfc0K+hVFOFzAxLaYbTSCCnAwn2Rki6+10xoHWp
HDUUdQ9MFTQw8aXb96P+03b7MTQ9iKNl4YSJ52+HOFOWAK2zwZO/hLpdhLpcAHpgviJWGg7I2r55
1WjwzULy1qm+lMSeQ1rnIe6wmrYxE2moAscCc5MmCSoKRzGHQmCegqT3KoBHvRisYUAfSLMCFK0c
SsGZpZ4DJL3+4x4dFVxl9nMGipVARz8YkLy2vhirnfLY67ubCICyNBL6hsqRbPTBVG0XPcwQ7Rm3
xdYu09vUbcDtE/HUD6VzxGDqqYvLKtRbKL81Uw3EvzYcEhN+c3xRWGO6mwVj8OwGm7mQHx3hPVu8
91n4DNyIHVmjjGFvNP9YuaUWGsLM2ue29pMRXKWwe09dzVgbaPm2sBkcxOiDSMiMu2Amlcryfwlj
eQ5gDGOhV8I0cWt6w5XlAQTCrpRK3DUuFlbWBJ+S3EzLIYLybOdHK8CsxavnJRRL8oRRVUdNByao
bCMsdgpLFpt97diXboGLMr41oa14yE0qIM5QweI+tDNIE9kjk96IJpWnxhwfG6Fh+GPwqwUd3jFD
V6d7XXtylKtMW9CN6k3+1Vl/GRqUVHaL2BolBCNb0SFqsJBBIc0n21jfDBpX7li4F8B87w5kMcYQ
uhGBDQ6Y5dugYIUiRhTUOcuZuGaMtDJah9jW48cDtT2/tg0vORFeMB9I8EraZ80yqSdFRDdCdA9l
rP0IJtZEeCK/0NSCxhpTtMUlI6o7zUdhAovjE8JITHCHsyyXY4ba1cyNtyDFkwIAbxao+CbQagSf
WNI6WC92SXHn5SCRnoFxIYMIfTLOkIsXi6kk9Esp4Bbge6L51OJWQefRMfN72Vivw4QtX0Vx6Nrt
dVYvp85Vva9i6/lUgG3qmKFmS7Jts+kEnfDD1uznDBvUEHEljnGghZNDCuKEpgb5WHaaGYxMKmc0
frB//bp+y1V8ctE3ITK1ninFPGHBezMZyNQRcS2jURyN4abssvwct/TgaRhAL3H7PfKnDIe1bj+j
MuITItwbJMYqrSPfXS3CUaPKzo7uGLvBR/SnlWO66aipDkvcMDLNzhiOl/XMpD2O+C1aHQSBxQpe
IXe/xR3rsdnyB6bwbE9/3trZPcTBuMOrjsROaBQx82+sBFNjfI6cFIOGY5JSHTOjvXqOIFNQ0AFV
dQAoYoodAv5/4D76ocHS2EvsnzjvIxpuENf7Au9Ul0xeiFIwWNGbLMlHvhRk0VHM4y+NRQ+2h92d
aVcWzW9MVw3WnaHMZqzfCVPJlsligR40O8yUhxgrLhhTl/as3fk55Y7ukBfCmwYn/pmhCY5M871k
fNpmbVttKeKTerpNPfReGl8VZkSUT63EMjfzuzY0zOBypoIeJNe1YSOJmmFpcndcT0X/c+5TRQ0b
oXgZuYl2xwSHQUbjVfTt0hlBTNA3W49bHfsqJL4mxLs5A2gkJZtYZfx7xBv1AerNfo9m55ULRd+k
EQtx270vlwZaShNhyafukOqhxeyTym+4Sxs1F0bON1kY6CwQBOpONbEkBHWJRpTpLK9x00CwmmpH
FwLpDrIW4rcqO+Eqyd6YC9YmDIIFaj/3P6tGN6U6rhiXIK9S3aXHuQR9SPNzh/MiYygTSxLTKYO9
wkIE0UyY48WSdDC78kkEYRDZkN0gSIbKsbJZGAA6/PGscYKrYelbu7+lcNYj9KGaod3YGaCNj+0c
Q2Nxn2q/CFa7IzDr2S7As0ZtLrd9RCszm7x9Y3bI56IELHvaYphVQqYk6eVp9kZ+XB00Xw01Lc5y
4WL3GM5EA2IxVKt5XkVbYfTnIoloHoiXmcrlmAz4vUahPl2myb2j4eTNMI4cxqJY07El5T5qmN1R
pBo51t01OuE9wVSPUSVo98ip2eXgRgs1Hl9B+kwv4kwuoLtlrEGq6XUA/+p/kFtSzH40JShC0LYH
mkPZxqs9ZC6dGdpF/sgSgJVYA49ba7izkfncTZX/MxC39YCTUtsuDaQe+YyBxxxipIjx5UYvUuhg
hnGs6/EQL8F+AD4KvPKZVgbz0Rzw31e4gPZEeXlZlO1i3TjVcVqwQM2f6uXHaBvX85x+1zFnCO0S
TqnEkzJ3GM7shIgpxzds4h/r3aypiBIdvX7MKsRcFli0Nt6MrYkwGWT7rVNuLFUGUxh9SHLRJa9T
n5QYfrMG7mgYhTrC8RJjJEDth6af4V+4uMqYFg5B/JCKlgdprtUoHhW5bAre+2F8xTb+temiLbqL
1ywf9E1NoDROWLW9PK3f1Whi/TSoAHT6TTioMXNxQ2BmeGsl809BnAjW1su2UgOJRk5qiPUpYFJr
PuXCuKEiZik8ba0GTKcf4Bp5wXgOUvryuZUyROXxM9HarB8bOpyQ1a4EMLn6aaCsvZfp8Nhb0O3n
fEJgLx8dxDfMvNWDT0NYIZyMHE7bMcsXJzF5P1lGMXYPbya3MuVp1IZWau2yon23B8ReoNFEXbsI
Q1uEPmOiKuJ2DL3Jf4FRjmYscPeamd2VEk5/JABL8oVGKwSnzn3DzsYAypv4BXFFdogXlygVGbSa
5wzEYcZUZFM3ln1Epb0XqAsjWdXwRFn+FzV+HHh9FlizldOF6wXnRjGO6D5YM/5suLlfZ2bwq16G
ducssPJHt9wCNkEEBVm0ag/WOKqsbWxGpK1bDgAwmn9M3uaQ0viHJR9F5nrc39Hdeh4pXZ5cpGcH
XIf+3+xuPIhRPot01tyIgL2aEt2IWJDVGNUwusCS6iq0diLe7dtY44xbg96Vlu+0qH/IjIaRLWdA
boTcogrWMIR1TusQNGnTY8Lq2224GGBgwELJZol9SAoLAmTtLk5YkjQ62AfrurEL3qjFEFIP8bCf
uJXAHzqvPYFlvBkR6B/ibao7NX0F6WUD6IvzocvsylcMNoGLQD4/lp68Jn1NZ4az6rCe+ijEjP89
GdYUjLBP7QNTIZWY3/+CAarv65lIxKlKuLJxLcoL5CnxCGaEs42iLsvj1GA7aI4woWhBQYrjvk48
OEfWdYHvTcLKL02ntzg1vvcdRApyXZi3Rto4B6Fzfy2dghPRwCgjKuCf8q0PsM5F3kF2QefeuXN/
11TYG2pkVtA6usOJ4lyXcD/nxnjXGGqtbMT7Swdz8Xj3SLCMNiTDBhesV1y8etyXYPD1ImOqweDH
jsvb1vWptqRxbAXrYJmCdaKj3ZSxci+2ENkSx3Zav7Kphd8paFp6pbHHUpAqutBfMAqAJsqPZEm0
R7WbP5QD1NRqRtn/OR1T87dtDahWaCqWXXvxU/eRRkkB5RvqbpUFb3Wa7NCKwUBU4axxAUnFRDfG
NafC2yrYulFECjVkU0goNFgyHXw3Nm+R8dAcAl4WmX1jFOYNXmDDUXcxTDYq/M0mST+h9aDUqFsR
pTIqhI5QN9aO2adYUmWvbKIIhNlnJQxSstOUNe7Smo+ZbZz8/LGguLdHKAlGUJV0zjDn8ume2/id
yg7SblUAwdT8z0xZmJ07wfCaRMXZiuvbfg5Oaf/L7GnnYNrJGsYRT3WCt2Dt+aFgTDeApnB4pC1o
T4+Yo92ZfX9yXfc2F9mTIYfzOEtzA0zLxNLXaRhYwckhewBj6fzdycV3JJ37zvtF+gcTOHdiXxji
wjG8coNfBaOjUb/U8QQBA0jNLjldhh/0jhZlPt+I9PJznvWnqqqo9LiwBl2CPsRX9MFRyw0CHjB9
jW0AocF1lOAdw8hSaZh6F4fYbhIUZ1ijDh7rg9J0rhtxh135hwgMKm0PoKV8QzeGTyNExSw132Rt
ML4b4P6RU516LbopatZdcQtpF/ZbtbeT7jFN0UbqpMlRElCIQ3/MTDMj/3YedjPU3WRE2U0bDyLT
tFf3hQ/Fj/mE+VbaP3yYWKHTN28lyjP4/TrUN1d/tozxl6XkKn4qj73WnR3HAzCxdJy03W+egFUK
Rp2ktPiXa5grvKZ+sTSNrgRqKAhWdShAW45aT6PRhfNqja+yxVxIN+oB/SUGvIHXcwnXkJMwVcR6
tGPBmcJaLtUET8fqWeTBDp/m82xW32PDo3xQi4k2q9+jxHjLqdcNmMWR4d02A3JhJGfw9QWgI5rN
j0C8eWj0RrWOjYV1a7XFyUzdp0JdHV2BJyMEVjhzLB9ok4OZZv1jDHeoyqfrdUiI55HFIqsnarJJ
G4ZNZ3r3iGQuyvAlaTDPduoGUzplC2HE9c/cd25KX2LEMOO/wETZq9zFybXx2zKMp94ikGYUzg+t
fnTBpDaG5/6EYYvqTi0TmorIxKbnRlYsyrb7nk+4va6XYN84t9ZI1YHnKewVhIdhUOnPg85ktRBH
N8KKAPHtqE7w39q06jJUTkoIy0jOS8ZtmlLRT+UZa5FjVQcXbUprxOpRJncmJbQXF5cthNAw66Z7
OUzIH3scDEcYdM2CC3rcnXXdX/ZGrFFH9tdEOjkbmQe/EklFTTuJsSFD15Y+ljVeqxJx3c7pD4MD
P+xfH4knN7nrHau3xetfNce8HluWPb4a0eLCvHMpVOC742aqRoYcmBU6Sr/3r5Io2M9B/DTBpUgb
BHGjwYqC+zA1R1whvPwbp2MicjYbDKzQSLvavmol81etsYAClFdfUURjzLPwCx/pcu3zmiZ1Cw8k
GEFI4o4GpSgobljmVawKKeQ8vapC0WuXuEo2m6m2uk0vdG7xcc4PAugR+unOcANW/hPXXI3jzo7/
xsds0apNJgFuDb5GVsUxFrjNZJNbmrjcHuJ6/b7WhSKu3wwy+TCFNlIa/k/Lp/Aht8zcYThHq88c
w8phYrTxFAEN0u/JkiuY+lgnGsWTF8DdxSOiPExYg4Rm4h0H88Iv8LeJusADJo9CrYzgOPTzcjAh
DDgppkS6nz4HTg0Ld4ItNWU/XRvSaard1z6YvF/5VBuiPWsjKgY1KdWduM9zC2MmLd0l6WumC/2A
ZWoGNCX2nH2EGUaFcVjeXRKRgEpC12+gdUFQy2+cIv4waqUuJQYVpgKLcd0DePG9A2KK5HIxgbpN
vqyjZHinN3vCKbu/kVZ96S/2dIIq+1y02e3QYjyL6F2/LBxUYdEwnWdAtOsI5h3E7qNbPxmaZd/M
9G98F5ZO07HsiCxj2mAQQle/4AwTE6KCi9cG7fQToiC6tFq7HcizhGtX8D3V2s9MW/JwkSwIoYR+
UDA9yEramDLMd63tDKHeWeJiABQD0EAcVe+o9ApaiNa9lRvXfoLpWWS2wX6ZsAXxs/bKDKgf2iLB
va/qgcSlQTtDLggLhvY8p5FzYWf1R53gchNXvbvPRj8k0fQMDd+7IBfDofmK1Z+GRy1eLHRXx0dp
gok4cSovbuE8UKxpNu656Muz6CqvtYKWQfvuUNBujdF4wKP1A3zRYAHZvKYWZS3fRbGdDfNg4u+0
GWARbwph7i17vOsSHLCkR4mbNuPZ1+dbb3SwjKwnHfqYjlNv9N3OBu/kEyd9sCsh9nqWPgUZNSOr
sTEUZmBs7bF7xtn6GyRT/bBEtAw620IOSLT7fnLHF7v/2aQFdb4HV8QSxjFB68fI860CBY5QvBKn
SH3G+HvXEsu983po/YSBx10EADsVjE0jRN4J7CHoKCSS4Y4xIMU9DfSnWQigbvSczhWNG98pMB0c
52+Eela7aaLIN8fquoymmWw3LGbnDHMkq08U684JU5dhPZ7nd2EZFyyDNYS6VbgMUNwd1o3UUkJg
GHwsjYgx1kf4n/TVLicamcVbeSUmmlEFy3Y8C5oLswV6MDL3nCYa7cO0lLsJpymttQGaLP9H1naH
yD+gCYqh7ZjvzJTK4GDQ9wPob1ITLoOj4Hny4Nz0mDjSXeFGnll4gxV20IbMtyFotesueuKm3iwx
xYORiRfbhbAgBywry3y+wMuAIrWJx6OLVwAc77ulcyCgq9VD69z7zlBtdQClLOcKawHdRyBTsgTl
ttHgFNS0aQEHXCKDIZwIkRzNUvjbtI1/6AXFtWWL64ClwzYqhus0Qmhg2FimaRiJpDrwBtMZDPys
hs7eBKdoSS2q7AHvV1Fd2olD0wXnDaKxN1oQA0CgS60n0rxinC6S4oeffWDPASUBMfOMI4eWD8sW
/pUpfkQFoFcT/EIQUdKAp1M5FO4bssF9BSEOGa3eId5qZiR6XooC3LfvI8d9+dcLgw/zf2ZhhbEs
v50YmFT8R2qpp8p0MUZJ5JWa4qAzQiAmy9Qr6A+T8d6H/WTTw9plqhYc3OSJblaH6Qsep7jsY1xP
KEzGIL5FS4cDjkWpE5sKgGBdJr0kJ5q9OU4SVmExHixvMm/KLEm48gDqY2T64SwiLPhFfQPcisvq
uGlkZ++qmR59nfyUcLS3McwLGPtopR0aSIeCI86xiwa3qslWqs29EbBazQB/kVZ2WThA+UVPPJVE
mmTBocCMZWOU7r0F2rcDTklCVvKA08AupOqVZz/St1VChjLRQgEde0RIUVn9Gk0buh7k7J1l5eLg
TnADNGwwsgpQsNFB5NrRO5lThMlNNt8ZOkOLlJgo+VGBBoowNyvtb0aXJXjl0AtZrLsko/3r+H69
awg+Qy1FkplIUTDHoyOvrIxkl6FP5j1qaddkYrb77sIpjOVinDOwudjlJRo4LPRxnfSRR7sB3Uwd
Bx+c0V6MpoRcW/7sUlk8+0uxR1E3hLVSNKM43I1UM3vwUh2MO+ALoqm4cVyyOpyK+a7T9OI4DNUP
wyxd0DIPRddcE+8l8yta68Y2nYKfBp6qYbTo2NJWMtkOtP7OlecctCE6AfGTyeTr3pbADlRrLXpK
lZaGqx1pKWpLqki8dWtSW18P160/nvu7t/3dc1ONVhgK4L8O/bXP3336597rK5EHvoVq6LezFAki
IMy0/vtZ/3Fyf7fL+lw7ywtLp3Zd/PqAmIpsu05lA8Yq9W4xSb1b/6wP//nldZ9uffcf7/l6uG4Z
6oifx/njE357dwH7jQH0tL7jazcrcPhnvx5/vbye8edRx2rE4FGjpaySLzVMQdpvqUqjZCUdDQ//
l2cdUm27M3U8avG0OOoGQY+eCn6EUEW847q5PmmqV3Bu5cn18W+vLyqhct3z8/Wvx3/u+bevI9b5
m4N+nckfh1s/6I/nPk/GrfzLRFPSMhtREeJ0Tms9zLr3+nBxYaHhMskrn5u6SqAjvYcW57orbnBI
8NY3rI+tyedQ6+b6B0M3dv3tAJ+b6oC/HWU9Khpg0l6yawdKU1hqGlX3iD6CH1MlGsqgqZfwz02h
XlqftFQy4+e7vh5LY6ouxhQ/G7q97IkqlINger9NraQ5fu24bq27jBZOBuF6tPXJ3z738+h+gv8a
BuY4xZA6uf6BaErk4hrx+tvm+lLx105/7P718OsQXqF9M/pWwWEKc1hf+PvDrh+DahNjsN/2Xd/w
2+PfNn87zLoX6WTwlpax3a7Xx3q1rlslsnekPH9douuTn5fcuvnH7uuP/PXc57u/Hn+9ZT3i3778
+eR6Bl9H++dPXA+57vh10uCUI45x2S1Nf1J41aWwbn39+cfn1l/6/+NtdU5uOcB7/g0PQeQV6jM+
n9Pbjp/h/3GIdZ/f9vzHM1tP9Ouk3Cl57r00wbSG/EwL66jf/hR5BaOuQuT8X1/82nd94evh1/vX
5/7xbet+BdpJ/PbVR3pj3hxVg2odJNfhsVTRjetWgUcE2OoSyP1otnghwxL8HFjXl+vJlKEmcmBU
Ndh+vRlGFd/oepzfNtfX148ByyDgLTitz3zusW4St9Hv3bG8Wx8N2EcXx3Xzz0NZrvckVeTxb29e
d/wvh/98sY41BtVMAldEUrtd92h9IyEvVc0Lg5hlmJXEQX190vrC5/saZQDVVI+TpwJbHRW6rmc4
N3xuGpGBr0HbHqEbMTetOeufm4YFK4iAvCn8Ss9ePBI5uzWqm+JZ5QfUxzVVva99+h1ryro99phS
G65/5Wt4Jcq/AtYtNdysUevrc15GSKJXABSukeprwjr4+3/GrK9bIzYAp4bcFMwzufGr9e/wV8S6
MYFvuQtMbzWfYVsklx2smnw3F8ZH3rnxsYkcnPsYAL8+e91an3O8m6IYxtPXhw7q478e5vmEbEit
ELu/PvPzHNYw9aQdsTkyult/nV7HdXD63Db7eW87gXdIUEkRfKDS3T83cemFdacLcGk16K9/OvVy
ZTIdrA8tHPAOohZ7TeUfL1P7e9j7+twaAN8vw13l4FLdtCqF/DORfA0X9yG14v3cAdNCyrvAUJay
YWytFzIf/B3Grjbc9HMEZ+DC07hz1631D6ks//lwYiZRUopst14xIBvtxboF26vN0fTF824U2o/G
Zjkk12vHqtXaa72C5gCkG4L9SS1xuRjWy2bdnAo6qhmBhESMmtWFroLZvYWc4PXP+tzYOzgWzhS7
6peb/rp+hHpDplcJF5rtHz20oof1x1p/0nVrcNSsg8k2Jux5iThV/W6turXXra8/wkhIf2DV+BlZ
v2Zkr5vrL7v+6UQP21yHT7yulgZ8BF1u2kaqISRqTX071tjWLjD0Ltbr4/MiXR9Xi5de/Pu//cf/
/p+/pv8Rv1e3VY5Yr/w34jpuK1H23f/69/9D2ZnsRq5kW/ZXCjkuAjQjaTQO3sRbde7qFSFNCIWk
YN/3/PpaVKKACCkg4QGZQOJepEgnjdacs/fa3n/+T/nff3r6+j//0ZpJT9H6wJWmXMvzXIt///J8
E1EU+J//iP/bOswWOiZ/t6zN8KppvW3mCwJfQWXHXnCjFKr8GjcA2aatv//fX9v2XNdFvuVoU4q/
rw2qLYTG3pWHfpxvWBLPWnkSJ/LJ67Kfs6t/kE3RYAWUm68vK5bf9OE3e6arMafbypWW9+G6MjFC
QxeiObyXNEUHD4VqDdKUpQpTEadm3s/+SKFbUwGEl0vfjJjYDimFnKObb27mHy/Ac3G9mbalEAPa
+u+HkCyfZVh7zaGLbPga4hQvGaVHkPhY4IedRBzJyZ0aij0xY1LB6Go01X5JkoLhmbeqCKMt+J8z
5uISLSk6KVpMJJJgDv36Ti31j8fmKuFxs8p01afXVeIusCLdHEpRnUPipM3dey2l0NZeqYjiCVNV
c16aR0y23R73FWLkqRlOS4iXZG8kNxIx2giblzpfJXd2T4BPiIugHS791nwksC7e93Bd0apc+YmC
JoVwZJdmMW7CyeQkjSiyN1h35yG/d5I8WNfpPSWZtzp3d35MOp8Vpe3q618t5KdfLUzB2DQ95fKp
OB8+EEcCP3StqT2YYh/pZNrNWXzds6hti9LFf0OhuA4l+hRz/kVJhzZOhv287b65D/l50HIfXF8K
KR1tmcs4+uNDTUgpL9savG5bdMZ5MRBuqztjDdDujt7XT5VU46Yf0EhYKcKcsl1IEEVN+Y8u/hbv
0C+2BtvK90kr1WhpUQzc1fj30ZiHvwuMW3MzkW6JpdYYUbd88xCXL+rvL45HaON2Zog7jnbdv28+
IttRJNJqDpPp/m7Giqp/2yOGHNCKh/nbO0KloWRIBO4Z7QjZPH19A8vf/3R95jdTU7yy7Y8vMSbe
qqLj3Ryc0duEXtZsNA2RzZDjx2lyeU2A1u7rK4p/XdLSpi0txxGWVh8mGVxmkERi3lcZ1+GJ1tYP
rFqbGRfmuiydhfM6E9w3ocM2/G1eYi6MSNwqiAUFABj35GMQm2GFJyTEt9vWmd6+uT/nH4/E8myh
XJtZ0LI+jOsQ912fVWZ7sEKzP/XhvZpxVeCvITICdCpid9ACYx5A4DOKq7TzrrI+vOyaU54ksJWK
3Hs05Xff3JX6PB0K0xZsAlkUHE+4y23/McxpjfZjF/DYAm3uBHBUxAvzS1CKbJe3w6leqECJWQ4b
Gos3ljE/jVP+7GsoXIWoCGJZemWd87PUQc4R3cbeJJ7TME+30NeH7RQs3X4yYyVaisCeXxmPeP+7
l3qWC1KOTr5tr/ngNb5+fzubYQ8Dh7jqDDmQetI1nBk/MbA5OshQA9xFZhDelUHb77E7vfQGfEg/
HsHBuvfBkN0qj0iR1B2yg0dokGjjo5oiWsQyKTYBbsB8oG5qFKHEBap6mFIT+muAMKmoTwri4ICa
mG9V7wHNUc42VuMh8ODQkMXCKErQFmO5PB8jekTj5L6UToeaCFWe9eKFmlwcKCUDmXWbwECA0ggB
jRiFgk5M2u9YISHqlp0BbRhpbFsSRTROauOmcKvq9fsnaaS3htOVm5p0SqBBwcGj5gq4Kj9VLsBO
3wnwNOX0wmmcbGgyvwTDcIPBMQfsG/yOY1qbTdlcmm3w6lM3psmb7t6Xrxoi4cqgJlka4gwBlCa2
VQdXHR6EAHoJxJJmP+b+LyN0C6KlFKVaRFn0OHZ9aCWnaWfcLMgDAN9gLsxm25UWbV47uouxNIO4
oL0/mC383xZuK3uc8w6/msCCuPMTzBeOXYNtsfvnoMQn2YztocEQi48e/Aw4DnODqOishSq9a2t0
kM6EIAYFABilxiP3UM1bAnR/OBVESq9Bz0hjm0QJc5cHj1NVoz8sSNTM1cbIsFyaGd0RGbn2apgg
USFT1ttJbCZ3GlexEuR5Rf3Prz+j94/3w3zHguUIFDCmZwMX/PsrcnzIA1MbDIdOmsUJjjtg+mCl
XURJVQKSF6PKK77vGwggLpbIDr2OS8cuOVO7uV3awAXdB5Uced3+ps2GczIaujXFlwaJETwsYkLf
pskekC3yjmVEm34w3qIlMarILGtlDuMZYSrD+/IIWXA+BRPy9W+Un7cjgnmC7aMF/sZiM/f3bzTs
zEQsBBtZue0Napcf8IFIPVqo+MRF7mX/ErVTfS6hFSeOTRanb9OMNrAT56X2QIN2pwrZw5krcHh4
bWivIPgV/JFtMIK9GegktO12sPNdJnlJuJTgJXk/vv4Vwv7H0og1lO2v6Wh24s6HpXHC4MqA6puD
oci1qH2E91XI7Q5iAKzcu7AiUOBEow1jw8RDNdBSKUUOLVKQRWZM13nswG+rU/CrcQskp0PRGnvl
xhiCt7Kq7K01G7ciFoTZVsapGzjBZZmZe/yfm76noswJ4tZR3lOko5OB0xlaAoRCiy6pVQTvEfDu
e5l8MMBaF5VITjuTVABVa5pwTv/YxNUdUpNzXRvhc/XQy3rrVZk8OqQlb3QVX9AXoZM2nOQlOsWw
t28c9E1gs1qDlDHulWC6Q+Sj+ZySAl/JKG51aF8bbTluGdgaweL4y426R8fK6z1wmM3YRsFZH6Ms
OMnnFKxdhttn8PtwVQ7II3Q9X46dJkFEvZaQj1PMOyfmgvv3akQSkcBIAA9rPQ5o2UQKWjzwwnMP
axxWIKyILb9kwxb4OS6q+aKFpLgSkj4nEu+bhWgW+ONODrW7FTBo4ir2thUis11JZkmJbg0k53gK
ZI+EkHIgeXWO1d6YUNDOSWvs2IfB4/bkHjaYsZEO8gdTU2gI2vFUldj6UQo8hqTT7d/fOt24O0UP
DM0hPdhQlo9zlJ+W6W3ZG2cCUBs2F87gU0WrMuzb6zEhecrrm2TTtEAJUZVuFXryjW5x7hUx68Uw
k/oSpzQKAboYLD1I6oJZfLPf8/6xijNk+CoFAm/XkR/mn3Tu8WqYNMIgcRD41C4NQZedj3LHF9dq
bk0k1BvHVFdV1NK8rlCuUQi+7l0avEEW4htARkKGg8E2hOQQp1O3WcbKLxfeO63Sg2uxkW2FG5zl
YfebKtWBNm+0tht5QyuPeJ0ga/l+OUBB8+lWhI6hcgyZwXXQ3PgdC1ycmMdYgGQwFhlqYXtPozXf
ziKY4Szz5dXmA02H7FDf5FVzSo6TosRBc7Jsw6syil8yPj3AQ8AmgLauhTf9QKqOMHJRHPKor8aA
2Y/0gg0QDJIsZfazB/e067iqPy4WdaCnbAooto1hQNNyI0u0rZQrtpMlHlovAc8BvpH10D5XbhSB
ZCoAsELfZs3iwLo4wDFxxOtIheTa1+KcGFrkHR3aVQT5wcaSAqSevKyJL12nAlBDVL6BekhOgHic
hi1I2QA23ro1pwDRXwT60KH3GeEDm9nMUxj0h2/mbKH/MWlrJZXLAZI6FcvT35P2CHOzQdjcHZLj
0OGAdJuSBNGkfR2sMT4XaBqjubp7p1uWfdmuy0DA2clwyCZEw+g+QGtUqX0sSHJoSRxBTEiTPgCs
GFvReWuLF5m791Es7VMUSHplEvar2FsAxSguPeSdeyc3TsSIQ0xDZmdjLda70ho6gIMUl4wgJNl9
QI88AInd4eN8cpMnVNrIDgeQDybYqHVJ8XJF5wMfc0OaI/6ZNRoajqUo3s0l9bjDo9zXPV5Etl11
SUxwMCMv1i4e1USQYOGmeU8tgXZ0NbbnYUdFlEwFddIrEpIWH1TgN9upYzs1YpuW5EKnFTfqA8Hf
FQEBNzaajQDpJRtouA4gEUb2ftva3BjvBmmHKGXJjq2tQua5+LKKg5u2pM2NBsc+EOde7kcPk8Lo
/cwR/ncozNAnJ/7ObEIERDNCv1BeMdYOIkCUi8Ydxd1QX1hTn25hBRL2ZUW/JRT7UwFuEFd0fiXc
Fl5sHpQIuorTikzItWn9iLsuPUkW0IdoOzidAZ5G0g3OMtlNJxiYahdRWtbI55xd2tZvpdinXXFf
1u2Ns8A1lYOVemLxLjhisy10thm8v7LsLgFyVOdlIrYVyG5Mia91EK6TykFN01oOsmKY3FPpXg02
o8Qu65yQ2e7c82GTJhJ4Y0n/vqXkA2COUWGmQJHYM+9qXMMHUJWArxx9DFxMxzNOMAx9ALj3oYmi
wTd7cxO0zT6PbF5hytdsRGG3kcmTACrJS7X35F7+bPNkuoACBJ8bKQPaZMn2zyeZ7BSmHpEEC4YJ
+MIWdOMxsfrfKJNqQD3WHv/3zeyEwE9yMFazjzi6s4qfeRjVe+Rm+Tf1MGcpMf29W6T6JC0ibSjr
WI78cOYCe254xEcMh2AMEEgVAWbffN8UmQR/lb21vgkjp02fG2pzcjEywT9/reZ5WHWSQdjhFMbp
jCNUAZsewNKLqCClqd2rHBpnOIDlVRaaV1WFyPJCjHMLp3Vm1PuxCxQUI/JGWvUPoi8PPor2zv2R
WsVN3IRXkD+uwsFPCJtFRIFa8TUxFzPRzFQXEGafNP11DepmIGo6yS1343kBsWEuXq68vaFVf7+Y
gdeExzyNAulbNwUkVi/7cI11L3T7c0PuU2S636yA9rLCfXqmHjUP6h2WqfWHZ1qnLZK6oRsOlvXb
VsScQV7iUVVWssUYD9Ut9eCNuhF50wk09cnaVZp9gbfUB4Jo3DqkZq48r38eq+JExvGtFcbXAvfG
KjVRXxGx4zv5DeyjUxeCF1T2kWyFiHX/hJkCoEzusdsikVv5NAbG8gHNJnKmOSO/N1M/37fthIME
69C8DJa7QH7Hwbm5rfti2r5nBTrLK/tmt/t5s4sliQg71g+XRsXHPbvoiDFp4nY4wGs5c5O2W3Ps
OKYSyfn7cYFC805TDN26xTkGVrLWiIbdfn0T/6hjchO2yeVZn7Rpfdhxa6dlU9vZw4EEgDvoLvEN
iy3uQqVeAB6o3ZDNxVltI62LBSlDdjONW5iFDY6Bkry+PGqPodOeV25xtKehJM4iobCAewXI46au
0Ioim4SbKvC5OYjM3yFkfkGvDYvtcDZorJfST26BGTtb0XjZLQU8eI3sSjch6xk8iUWy3YC3X2AG
X/96+Y+PXTmW9Kg2YxbT8sOxKSgt0UnqAYdmdt4kcTEsVS8WqjddjDdBMT5GdIu2A19RcIllpQL2
vCWkEkzpVF7BIWPX4uMabUp49lXg8QlPkLSf+QgIWSBYA6dMQhMoYMQvVdBGenvlGt42qbuHr3+K
+DyaSLmndGVSw/dc7+PRKWE/BbRmFHR0IAAkpDk407zxGvZ6Bc5I9JJwZ5wlb9aBqlPQV6QQ/83z
FOanD93SFPDZzWhKs5/Ob2FUWDoKI0kzoWInu3h6TKz4kKVR2XXADJh3MJyyvUFyyH4u9urrr5/D
5zdqeXK5vqVgo3vmhz1VjEpwiPvZOpgoFcmwgxo7ZwcVuRxtWvc6DvTGnmE7fX1V8fmytuV6QluW
oMDAgPp7K4cjO3bYrMiDbeTFrhsoHSViuawG7suuQQXzbSXyaY/e2irRdQnKXcCVeiu9S3I/2sTu
FTu4k6Y/Fp14++buPpdfOR3S1mI94xapgvx9d9hlrXYmVgEArsSp5xvB6dCiNHYwEkG7v8Yk96YT
/QYEslipXl1bdX/SsHlER5U+5IITQpQsjVbv2Z8L77vq8HsF5u/1wbaZPaRETKmWJ/j3/WEdnHTH
vzsQWpSuisi7LEiP4oRd3clsMawAC9wkdt2vvNG87Mx7MhOg/VsxGCT7Z5y4G9EhXk3aLMRyD1Uo
4QA65AqNUjfsRVs8S6O8LjTe4jCh1A13ALMDdkDqzqDfVHoXDfBWyqkjH1ye11P8YzKEu8ri4EKb
YXOiGvdRBQHNmhAzjet3NwYrO+A8gmvLmVx6UqsdVh2vLu0TowmpGHZkZmpOFOBLWOKhP2OXEm8k
RJ3Es32cJDZ02xyv0wA8fTXjDUNiDYfqPiUU19eEli1+MEgQazOx9n7kHQw7ZG7hBElkgAS6rU5x
o8Ugw4S3dpYv3OP5qBFITvb/PzQ86GpXYPmN5gG59QI88UrCyYW5GakRkC803hJmjOq7wlrRl7jf
pOJYQZ/T2r6jGMK6cgHuNqdFk2GYIJCjallRbeyu65pIwwUGKhfQl+xbTpx1GW3cocTRrBekTh2u
vxnJ//jObClc7THP0H37eJau4rBC3F7ZB+GEsHfnY509TnKcUNzjfGswjG9GrEjYJl8JuLyUWfg4
Deo1sYzT1mmv4sF/rUZs8EGLgSr7dkm3/nF/jsKXqjnO2TjklyPfHxX7bEgczLcmyOsU7IeZx5ps
6+BXHXS4jdsFiux5QCz5zKbYea2ld29P8Su13HLVOjh+0jjE1kbYR48vLVcj+u3Yv46Cga1KoR61
CyMkrLNnyinOqpsMZy0wIZhUT9/rtdgj79MCbgn/aG3mrEjo/bPte4l9AG+9WoKSSPa7jCQ2Ecdd
hmYqkM2bxXkcpcOW/h69ABcnx4LP0BHWjN5KcGjpG2zVOO2WSYHYq00xGo96aceOFXm4bBmuvBE0
r9vyXXSG93uco3OTwyb5pz0ejQU+woS8x7XwNEaASdXwCtWt23pN9KubRw5CxOGs8S1FrL3TdQ/e
bNU1pHaySwTDScbnbOthm3gGdU1tgu8xmNo9iZPXKXGMUG1iuGEcKy/MIar2swMfo/ZDPrsZ5EBH
xvve6OcLTFzGrnWJj4BqcekAVNlXOWwIQ3L+Ha1231Azx4YFTWtBP4vienB4ykUxN+uu1Oe4t7hD
YBjB7N9SWaPGBuoRQj09kdzv0/XEGVJDSqREwSpnTsQDovKv3J545Cw7HeBPrd75Z6WGUoJd8Fcw
AP83pp/GggXJqa+u9LkIgZ7VC9uvXYAnpnouIvOxGnm37PbhkuVTygEc3xW16hHY1bcr2uelHEOS
lJqYZ5qhn9aM0QuF7QrtHJYfm6V0kmIfJrjm1JJmyUPfG+wGxxGAgGlskzJ3vzmI/aPHSyHYXlYr
hxBBTy+f2h+fkiVbsIt9oQ5eDZ67DpNNlYwGjsJtelGOwEuxqFfbXtAhkrZ9RueRhPSpARyBosiT
Db7euoK/Wj76acXEVqVn4Ph+GD0dOz2mu7nOHxNck9/MUMtK//dahn2dag4VJZoN7Cr/vm005SXF
msk5BHgpVtJxf5RpuqW5jwWg6/dzmf+sXdQ9ZI0BvcPVJKb8uq3tS7LPvW9u5vNstIgoTI+F31JM
SR/WfS1dEdVp4B6UgaYVWzqQjKG9Z+I71ktgsmMAb/Tzq28eweet6HJZ25aSt+ea7ofLpovvDs2b
OoyFd+xVf283nKfe54fZJ0PCotoAqNfazIamAAOIN8+/q7r+86fz9JWSi1DB/nAPRGSMPVxSdQgl
07zlPLsY9NeuwomRKtqVFE+GejS/eeDi80mXn66QJrBIcaJ73yf+OWhzx+aJk1UWu5Jpr7nAQ0pY
nB2OMJyoQDIkJuVpTrwMUqpE03rOhhMbkpuXgej02tr9Zmv6rwcBwUwpfIsU0x3593iMTdtIw3LU
kLr8R8vJHlTdnAQWc5Iyewh1RfsWpvF3p5F/PQfIj9rWrrL5hJev5I/ngGTDcX2j1YcxAM5thdQe
2Y6HI1Ccjv2Sa14nYCRPQFPj5Eg8PO1yOyvimdX0THzCdwc9sbzuD1+lY5qUJh36Y4ve6e/7CQBb
NbjdNHnMWPosZYBUc19d3iK5vUBagC1ceDakBncxSJtwBeG7BPBlWDPxkmxSkMirprRvo5z3uTy0
ahanbtnb34wge3kyH+9UeIuoBSGaqz7WSoSYSKcfPXUocqZ56BebWtEZ0Uk1bEbSnvdUE+kJZwW5
8k206zMbtRohKN0IfzMNDbw6vFazxrUqDOtRwq9zk+GJ2GCkU3616SDmeB2o1Tm/tWYCdtpOUeFd
fM2jIJu95q/A/VtFdX41OLAuzLm4CKEQrJVBAoIT0MfQMdnHDCMHMz41aJzYhKk+DiR7eSVdKrMl
P+SbOeXjY0Hv4ykwZqbL+Yqt1YfvORRTExuFwXJkqpuoccotMZ93pRn9CFI65k7DdgUy8EPdWwQH
lUyueXZWuLo+tTP3GwGNvezi/nxH6HdotNJlRTFHp/Lj6LZ0LiwjEPrgU9GYhgULFgOAjuls+erc
TnyIXoELn03eZ8pUq/Os9RamaU0o46ZVrEaCqleocFbluTmvAPmcjYZHYAHZYJuwQfnm4aSOInPT
Od3tu9Jtsv2HuPe3DR2+9TvAo42BMimPmNOQvkHXAjb6r3ceXQg5KvQKangSFCv3NZX9LZ6pAorN
umCniDZOsplTxmMz2sevX9XHT215OJqjv0Mbmonno4gSU4mW5Cf4h8wgmIUcUTCQirnPaO9jryK1
bxBEyxHnBJ7j6yvLj3sWGmy02SQLHcVb2pIf5jq85gl9J0QblRro95jNY2E0dwrptgFKb5WF7oGI
4RYaSNedu9Ucr9uovE6ATvw2Gf+YJ+/mmOLVOzXEbI+aXvU307Gjl5v4e/CwNeDpaL2skZ9qJHUZ
i7ALPOOAK/GmVlB7aIqsAzUf0aUmO0CaWeydLavLblo2eJPvX+Re/QLlhUMCh9p1RtMHcXkA8CEg
TopAbWBpLZoWiCn5QklzsvFVSHERqPIumn2ilAhDtBMGyDDTzKILfAAeACN8rF6LiiVnMIo7t6El
G3X3Qd63W8Cs4WrOLmeOIVPSXJFPBjGEHnrIptUxEuQ5yyFmuQHfGe61Y5wEGszKMBPOV8oHp3Oj
VdKmJ3XZneWS/vaoXQ4p/nw1EiWAiJABYNgHRbzDShj9XYfZZmUP7lnchSNNAnKHAoST/gA1ephk
s3PpEnEUgDEfUO5OY7Q3JfQihJI0LJ1nK0mIiYSDUDccBLMmycHMpheisuidsnfetgSpAXPwvU2H
VJzbsceTKJR08KW1twowqnb5PNy7JNjtEeOKM5bS3ZgR3w1SRB7GKdvj+0WlVkk2Tc4ABSeBruUa
Z5CyQSCAE+Lh8Fsf08bkkBb2P53aeDAN51egh3Yf5VBAY7qjmRj4ICQOp9G4aEJi2uvY3MmYEveY
FS/4Xasbld/0AQSM3p/EyoEVdJodp2w4FG35UEJfzJWfcuRFUOMrwiB1PqIcDMF4Mq3IBQo4C1iT
dnlrRyNwNYsFeE5ZdzWl8V0rqbwJt77WM7Ss1KcSkRrNjRs7fKXPXsiqQv4t2aSK3AxHEn/q9Gdl
Y2wgmWEh7af7foknZKV6MxScnXfqUNlGjFn5bBdihqHv7egbTqyx/VWbkRdCdHJjxrzz5Q/3HYEj
AIIznhJ8I+rc1wmhzoaMjnFG/ULaOZ4G8L5e4UIuNOFRvS9qFOHliQ/kwArm7hQR6DWUZwaNGewn
QitO03AeV/YMOYEkFpRSr05enMYdqXCwJ35IKRLaKfFVMlsXaV6RodbMFNUL78lw1cx8BNXWIqq4
JxTOgMC2nl2vOUcRs2kIdNk0YQ/xEj8OrU5YioQJk95UggnvyWemNA+spoBXXIQWub8HFOgE+4TO
pSmDdluYFqxaqmqsUebJtNBEfApekC7H87BQOwIUTizRohGOKE/Zj+1EejV0nkdZzpdBFP/skBPT
IGvvS/Bs01RczAbWFBzr047i3iqth990RqGN5rN5FOTtcHgG1iAD59HL+F3uPMndtIAUrRAv/YiR
32/Y7rxjziD4WPuetlP4i9PmtbMAKLBhr4se2QrQJdzQ8QkD5rSXUXjaaec3Xx6NrY6CPFFZDgUF
ZBkT4ZkLArteVVq/qlYdi5idAXV9b+dythe5/YJchbB4uMPMdKsGmd1amzQ+7UWuYfx6//FhxbgH
wIrOIzPOu2OkaMwkbGRiEAxWHr6VJoA8277jwPPw/hARRjfrtlF76AlUEKNX9A0EsAeISSn7rdUS
dlv21Su5ikyUgEnMiUcfGv3riD1lLsZ+7VsjPo+zUMLWmUuCNYSsH122775tPRJePAaOtx4V6EaW
6+tJQduMq2yXkpU0KmYBzfFqthfUSwRcc+GQsrVkV0RExQYYL/ARE0B0QLxGC6OEBFFiBDyTIyqY
ATJDyItEmfI7oim7SlEMo256bA3AP7JGrtPCDisDshQtSkoRfuVVtggoJe1VLNi/ncmLITkBxqNS
VMb5U7qQaz0B1KgZvTu3I7lj1MmPvLcuGv4HKKwanqkRXbUxzWLO/wCYlywAuDD1RPUxqEAhD23y
GEVyPypyMrMysTh914+61GJlVo1HYHRzU8wSL3dDlb+/kQuTk3UBQGANptJTwZ1Z2dPZ1FC+GRh0
GydiJ/Q+yMsYkYmn5HmXyOUABC+SLiChT5b3QJXu1WJG3bplAApnlL/QvA8YLsQ5bfIaAQBgONYe
0mV69sDg0AgGwpgfaDhbxkJMgYdx4gioVVUJekX00QGYUHraFTe6Zt+KGR6/zQI71l74O5h+tBFW
A826v3tuxq4jLmnhmpCOoKkuzMTnWlQ7KZwtFJJy0W6J+cDHfzLmFnhwrW7mFh5AWpkXUefqmxYs
JQy06SpxE/rCeITr+hiMsBxla125Mux2cDpIltTWK8Cp9KRZFjB73Baaqa9x+2jPAHK2aQ6CnGa3
T2A35AfntMImT0QRD3Eq0u42gNCVmWIT+m12j2gOVnOePBR5mN2bpWuclCECjHCqzmsrux1DU21S
qO9uwao3WtNPi57jPOq3gmiedTdXGFscIJF21syULcVJU1jBuUUSQOdYDHQTLhEBfvF2nLwL5Wt6
lSRsQRmr/J2dKFj8JBgtxJ+SXXBw4ndZiiCHsAdvwtlljk8JyzLVQ+gBbOIF4z475w4JlJPVnd2n
z7Mjf01qBC6QiXug0zU7nIzeeU9Cvdk40FwAzpMIeVc3YPmyQR896Tkbom7IrRz0/bRgvt7JfpUH
PsnOQfqlXbWBSMYBaIh+YKlMyQKbHHiK11B1iNapsnFb21tixQdyX5tdgPuFN5BsVem8qDrOtp5f
7eyZAnubE+iGIOssT6l7Ed4Fjq5EflS5gbVvG6DqAEuGXd86d/Msn93I++nOxV1pD/cN8VIAhEAk
RkH6u2YY+Ygz/Bxvx2zTQQzG6DhH6jQdCRmf5tKl/Qx+M0h1vQ5CgMXVavar4ZvG73sd6u9tKHtl
KkNLO55e20cDi/JEyZMq0mPf66dmSMkUCajPTuD6xNBcOukMzNjtXuIGLWiWYf1sEChascQyF/1I
RjamCctnFCC4iez4LaEo2Exwl0vzKQmdV0UjDCeMG9BjB08ZRxCSAtNPVxJsu1ywVbahy1XU1j8L
YrNWKizPgfejzxbkFRF2vellx5+zC0TWo3sWumxYi4HCLKSgyJK7MuxfkyC9YH148V1BSWk23VWB
Kh3u4jZfucpZcGb832drvArtmFwO4IZDWNzkDW9jSpfsSLrLKlzcboa40+YrCLFm1XvASAIWzQlx
Z8UaYWoUp8LlRMdktK+zAUPgjJBjHsM7GcEgc32w327sPjYoeJDzLU2a0iZq8SglSSJfH3MWtcTH
N0ePFaLTYsT5pPUdE/LN1eRl72/OmPvXusufIg9Z0dfXEda/r/Rfe5jtcpbjTv6o4mDYiDl1B/mR
K9xQFOELbruzWUA2bzj0Rn12wZbwkaS5NyXHhzEW9wb1lMElm9s3cZQeXCwBq4o+Tdf6VzKkOqsh
3IWKBkkuT4o8fagpMqxnqTglak7BJvw+yFVElpTqVI8HYGTX6OtvU8Mn8C3mTuZHZBMPrQVVrlfu
S+JBWEIzYwnrMOXEkWrzR9tmx/dCQDqzChPeDaQmPmNKuEQec2s7cPtSn1OG2T69s2xA873gJzqF
+bN6J7wtZMn//oTlIJmFO1fPv5HM3jDfrF2RbuNS3+tlu19N13w8RwJDzylP3+Pt26hO7Is4PNom
7ieRwvYv45sFBocD440aRoSiXB+HCD40W30xxecspG89flUOyYtx/cLS6bXfODfvkDu7TgEouAnL
xrP0w4dyKEn9IBTTd54SPZ4IOVwvYjqngfzEVGW78WU/Wo+0aw7wZghmTjIWvOK1reqn2v1pVzlb
Gf2L7/BaZd42ys1LIwX6lOKQqPMOA0Mqr03zl29FT8TynZDt6qzsgrNCfDPk9UsZMxA0rFRybCpY
xRzg7AEALUiHgr3G14PwH0NQe5o2hKIAJAgD+3sITqjcqoVMdEzBNONMxBiSt/pRLAPmf30l9hyc
ytkaUWL6aMtKMO2hQGPkBA0FwaVCYJjAVnF6PH99IetjcXQpU3ARR2nPcUyOUH//pqoKgrYuuuxI
kCV7cY6AiUnrZzR6QsYVEYZRfBxnEuDqoXqzlphpMD+/iuoiplEFRZtjSuGfGl555RsOUpsaijGV
s3GbcbJftegc0KuOO1DOGOBCaLWGceyFsbWM6gFJ2j5PKcOCSH12OTz26REV4XZc6h5f/873JeTj
ROVJkxIw/3E+SVKq2iBtyu+zo+iowc8FucvI6guVnaYZCPYFMj65UIoT66QPUAinS2pTWs57PGlg
lAr2vb4muKcZjeum785GTc88Kx/zKuAI2L5+fbufi3q8Faxp+A5cKuUfOwazinskoml+xF39NlT2
dRWEb71lnIW9/KZE9s8B4FHFpMrLYPvowEMqa+fCqfOjU83XqVU+1DyYb4bz52vwxWAvovWDdYzr
/D3IDFc3vU6r/Pi+jPY9h41lAvv6mX2u9XERnDXaRe2jlFi+3j8WCK9JtRiIuT96Ns7LgIllTp+d
cJePzlkdpLvUCzcqs7676seeBlYeioz2IjLSiAHUB72IW+ksbIWRHQkQ31Wtexc32UNtpHwGY38T
u2ThKs7B6EFumgXfyardrUR3Riu3oVnIZJVmGT3XjvY32SveIE7xG+6CRp9lJCaV/gyEkc0HkGpO
7HH9FJTlMayNbZEUJ0M/n2s72EVZy9e0JNRbhOClC34Ya82TVRsvZlTszZyMmXrJg8Q+sqJYA8DS
BVphl/LRH5qrurI2AxRNM6HElsBmJIb06n3qGRP3vlSc9zJ69WEsriIGYNrnbGlga8nBWkePs7Z/
2fidWBjaR5V45hrx8/sSwhfzzOt6NQ1N39iZ+fUAGftaXBpmTEobJMxpgkQ+1BEL0TvhkhD1jRxz
yKEAxvyCQ2jkhhdRr09DPyexZZn6q5FYoSzoTvqRKqNeVrEMPDCU4VK6GTNVehxsb0NEz8++DIZ9
4Q+HPv7mE/28GPBxCnqmiwCENs6HJkDU2rAk2pnvJoWo6+XyyW2tx8Cmtvv1uP4omFoGGD0zpIEm
OjL++/e4rkXVxKVTFEeLVg+ZCc1rHNJDCf4fc2fbmzYSxPGvgvoezs820jVSCU1o1NKmgbbpG8sX
XGMwfrbBfPr7rQnUEEpzQrpGqiolmFnvZHZ2Znfm/1+OIY4vwLnmv9MjHltJdJFbMtfUXe5+xHJu
rCQT0g9zVdrRcAVwSE9ewksVLOTJeg3htZSK/sLQA7DdBxlvCiPLb1z1MWfRHP1gHZOlZhnsshAB
hjpHJ+Y4rOzx6QkqR07nDarPNFPWmB9dagdbuVTFSpWu03i40gEg0WxAbsWSzTzyqMpmIYHR3Vco
+Y7t8EeRcy6Uk3H2k2Rxned0y68Fe6KSeNxeTOEosddydVlZIUzxJmUopShjDrufOHidQrxJSucH
0TUuD3IoXYekncZHDUqDnhQDKU0tl9eLFOnKtiiGmoHQAaP36goa2ntuU+51n6oC8G9mtPUub7CG
OxoVvy2jsu/PddaawglylpMXz1bDeVsbr6yMskZxoRDCVAP8nPc26MI+6rXBAafraAAo7xiob4Sq
2Xitz3AT2fd1aF7b7fagGC6V4IMhcmzZxJZFdLcG2qfXJbhf2nQ+B9N3hFa3sOvRQwGPgwiVsy6R
dJLSr52UwNy2gyvqa+wuxbOrRKDvitqY+WwO9yutA5oExCFBLDQD+tik1E94zLaH62mXxUgJOM0O
l/dpW/ou/JMyp/kn19770wnoXvT1s02tSxL4JXFlWhrwBnMhOYX3iL1Ltek+W5qDGDpRlYKLkvv/
3pwjw54ASCvX4QSQv/7aAJy59klaEBR93dIndtdd6tQ8gIkfbcJuPZl/TvLy3QxYeH+t3Kh5fCve
K7HygbIikVcMdRyV3mWoG9cK+BMgg3T9npwkHw0VXVKkEubcbs2VaKBC1hR3g5GQwY0X9cNOgeUU
kDRZqvcla/sfcyjhQLS0tYFN4XOPI/57MmJak/3Zrc95bjyTrum5vKJBGipC4S9TsBhFslvFQNvX
+W9ZcoCXFJ/kxARxYtp98A2O2GL1tpyD+7uq3hfKklrUqYCHuNFYwqt4+ok+jqK3UrgVy2e9dD0f
ejlH4HCVR2QMpe/KakVReC54nxJ4W22Iqmbc7npB8I8/55yj9tFayH0QRUpQASUU1EPzAYzHpbCO
OARBHJK5d3ZCRixbZCCL8BtnW9+q1KPEKAYZJ0ctvsfdo2mR5KZGOJz5ZCQxKUouTve7sP9EPolx
tiyhVrRuT3uDI+6O2iGdcmWZUHvTCNpwd1ClpHkiFfGwPV2+JQGIe6G+GGRF9X0Vcb+AeVsgjMRW
uBn3rz2Il6yGfHmI4ir1vWl+8OPFKFrw72/xnd0z+9+4uHajobNws5MP9e/ejFo/orT14e5qdPjk
nnTe4PEN+07u7P2AQdJ5e1u4afXZzYogP/3pZi6g2QhBNYzNKHoi4lkPbWFxjgtqufV7jarYff3K
mSx8sAEyzoUf8lePHwnEHJUCD2KvHcTOTlY9n1MyAodpFxOEtzWlwxWbCvYNBZ0kYAKBJohC7/Fz
7KND7kANGrVg7MWGUg/Y0Oev1HB6hlttbyxn9+Z76jw1g42ChBa4bxZVGudpQVE64sq8Lm5VNc1U
CEn2tKB1WC1kU2SoDNdlB2fA/18LD1EBMTW26vlR2LQFgRXzHBUcCGgYgqKjAuCjRdWADjoJApsa
ULWOqmsm9RakzqROJAV/RAO/XA1Uu+ln24GqdKhZM2XKS2ij6Boixm1qQTM7pIzUNph/1g5OaEGk
s8+xhAMRDUtQ9Y4mjqVpZpE49qGS5EAJ3Y4kKRB6mLuPX5Yp0GchTkPO1ILRoX5ORgvka9SRSOh1
zxRYENS00b0lAeZjiE7FF6YFWjbOtgW8At6QjhrsQbRJG+RiTS3gOGUYPC3L0hTgL0Tv4QvTArgc
G191sNX8l01SlTqSJWHvooQTRcgHK4IVw2W/Tu8X2bFFivzStEBHrXa2c5S7+IUaGs5QFY5PRV7e
tAVV7agm7pHGEJYMYC/P18IzdtJdWHU59YNJHXX5btYI3X77wDYieSqgEVSxke49J2KwjeSfMdnF
nu+sw4DGh9uwoB7m8euP83s68t5Y20ltfznw3dRJH4Dar8PBx7cUofHrV28KAkIn8J2wdelQeuIE
rZGbpn4epVUzMKANECfw8/WexJM7L3lqtKG7bN1FoMS3vjqBm20F1vHXZt89e4QozQU83q9mUdvv
uYNgLW6YBU442ZvBJoI8V/hGP7u/S3MEbr+EEzp3hJGTLZzQd7aSGknAuaK/kFtwObsverONniv6
q5vl4g97XDObTercMW5c6CWyVs+pjtsPTQFACigSYf3poY4t1F2g/3T5btOYY1/bd03iiYfAddKL
fwEAAP//</cx:binary>
              </cx:geoCache>
            </cx:geography>
          </cx:layoutPr>
        </cx:series>
      </cx:plotAreaRegion>
    </cx:plotArea>
  </cx:chart>
</cx:chartSpace>
</file>

<file path=ppt/charts/chartEx3.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cat">
        <cx:f dir="row">ASIC!$B$5:$I$5</cx:f>
        <cx:nf dir="row">ASIC!$A$5</cx:nf>
        <cx:lvl ptCount="8" name="Period">
          <cx:pt idx="0">NSW</cx:pt>
          <cx:pt idx="1">VIC</cx:pt>
          <cx:pt idx="2">QLD</cx:pt>
          <cx:pt idx="3">SA</cx:pt>
          <cx:pt idx="4">Western Australia</cx:pt>
          <cx:pt idx="5">Tasmania</cx:pt>
          <cx:pt idx="6">Northern Territory</cx:pt>
          <cx:pt idx="7">Australian Capital Territory</cx:pt>
        </cx:lvl>
      </cx:strDim>
      <cx:numDim type="colorVal">
        <cx:f dir="row">ASIC!$B$126:$I$126</cx:f>
        <cx:nf dir="row">ASIC!$A$126</cx:nf>
        <cx:lvl ptCount="8" formatCode="#,##0" name="December 20-21">
          <cx:pt idx="0">772</cx:pt>
          <cx:pt idx="1">601</cx:pt>
          <cx:pt idx="2">423</cx:pt>
          <cx:pt idx="3">80</cx:pt>
          <cx:pt idx="4">177</cx:pt>
          <cx:pt idx="5">7</cx:pt>
          <cx:pt idx="6">8</cx:pt>
          <cx:pt idx="7">35</cx:pt>
        </cx:lvl>
      </cx:numDim>
    </cx:data>
  </cx:chartData>
  <cx:chart>
    <cx:title pos="t" align="ctr" overlay="0">
      <cx:tx>
        <cx:rich>
          <a:bodyPr spcFirstLastPara="1" vertOverflow="ellipsis" horzOverflow="overflow" wrap="square" lIns="0" tIns="0" rIns="0" bIns="0" anchor="ctr" anchorCtr="1"/>
          <a:lstStyle/>
          <a:p>
            <a:pPr rtl="0"/>
            <a:r>
              <a:rPr lang="en-US" sz="1800" b="0" i="0" baseline="0">
                <a:effectLst/>
              </a:rPr>
              <a:t>Companies Entering External Administration</a:t>
            </a:r>
            <a:endParaRPr lang="en-AU" sz="1400">
              <a:effectLst/>
            </a:endParaRPr>
          </a:p>
        </cx:rich>
      </cx:tx>
    </cx:title>
    <cx:plotArea>
      <cx:plotAreaRegion>
        <cx:series layoutId="regionMap" uniqueId="{69D37763-BC27-4AA3-92F2-20086A1E60FA}">
          <cx:tx>
            <cx:txData>
              <cx:f>ASIC!$A$126</cx:f>
              <cx:v>December 20-21</cx:v>
            </cx:txData>
          </cx:tx>
          <cx:dataLabels>
            <cx:visibility seriesName="0" categoryName="1" value="1"/>
            <cx:separator>
</cx:separator>
          </cx:dataLabels>
          <cx:dataId val="0"/>
          <cx:layoutPr>
            <cx:geography cultureLanguage="en-US" cultureRegion="AU" attribution="Powered by Bing">
              <cx:geoCache provider="{E9337A44-BEBE-4D9F-B70C-5C5E7DAFC167}">
                <cx:binary>1HvJktw40uarpOkyl2EWQBBbW9dvViRjXzIyI3JRXWghKcV9BReQp3mNOc+pD3ObN6g3mScZD4ZU
uSir1Crr/7fpkhVEdwcQBBy+faD+/lH/7WPyeKwudJpk6m8f9c/vgrou/vbTT+pj8Jge1WUafqxy
lX+uLz/m6U/558/hx8efPlXHLsz8n0yErZ8+BseqftTv/uPvMJv/mK/zj8c6zLPr5rHqbx5Vk9Tq
T2Rvii6On9Iwc0NVV+HHGv/87nBU6TELj+8uHrM6rPtDXzz+/O5Fr3cXP72e65vfvUjg1ermE4w1
LPMSmYRYkjMsmSkkfneR5Jn/RY4tdkklJYxbBDMLMfPrb2+PKYz/Z95ofJ/jp0/Vo1KwpPHv5yNf
vD8Iftm/u/iYN1l92jgf9vDnd780sAfH5LTyUOXOWejkpxX8cjsu+aeX2/4ff3/FgE14xXmmmdc7
9j3RN4rZ7u+/7su/QCfEvMSMcUw4tqiUDMlXOuGXCCNLmFwIJKi0vv72WSfbx+5inzd1cHF/TB7V
V+FbL/a2ar6Z4JWGxtX+m2nobuH82Ub8oNUQdiksgQlBgmMqTEReaci6JAgRakEjwWjo198+a+gO
zDmv/tyO31bN08hXOhnX92+mk/tHVT9W2cUz6/6X+TWTXlrcNCURlHAK3o291JAJNiYsLISwTM6J
9cqGfujV3lbVG1O80tn9L/92ju567X49ym/5kx80I1AC5ZRYJuYCVMBN/lJJlnVJCZEmMt90dOCm
HzOVHLNPf/ZOb2vn+dhXahnX+G9mSns4Sv8q28GXxBLMkpILRjiD6P9SK2BZSELYYZSbAmxLfP3p
s3PbHzM/gED9x6/ztka+jnuljdPKXinj5rFoPiThx4v880UdPF44kK/k32YGzuztzOBlpvAsGYKw
CrGWwLqFwIKMgfVZLmSwS0IoA4/PkCWxtMgrp7E/KgWHsToam2N1DPLmt39cfM3e/sp+/Nls398l
57f/Uz9efPq//+N/Lto8rB7f2KDFD24Qhh2SkJNQSEtgd17bq0UuJUZg0YIxJqWJIW85n4KvJ+O/
HT8dg6/MtxzIHx2NLwO/v+r3j+lj9u1S309+cKkGti6xPP0nkDQZhWTshRVY8pKPYpNwODXUAvHL
tbZ/yQZOo76/yg3so39UH4/Vt0vd/OixxwhSfGxKZHEiCZcCDPrZsUeXFhi6aSGMwVFDqsPwt0vN
/kqeuT+2x3Hg9xd8yN+y8MMPL9W6RGDDGJlIwIqFeOnaDHSJYLHg+qSErI5D1SO+0WvwmHxd/4+c
4HHY9xdqN1UcZseL6VG94dLs6Y8eYwJLEohz8FgmhVQIg/KeKRcTeilMi5oQZSmHPXmVqe7HOuKf
StD+wHRfT/D9LXj2a/9ssfeHLh2smFqSQa0kwGWb+FUpZUh0yeHYW1D/Io7It+s/Qhn/WPz2j7J5
HP6K2l8M//7aZw38XHpMwAu8Xvvs8IO6f6VqE8z86wq++uPkmB7rr8wfOc1fBn5/QU5whOzs9VoO
7g+uxYB8HkmKGbZGD2WKl+fYYJCVQDqPTIjeFNNvSq79MalhU388KRmHfX+dv1T+ae7sDcX9cvOD
iyWXFrNMKF7Ack2EsAS9PbdZdmlK8FGmZTEhpYWtr+v6qtZTAmZsPhx/+0f12z++Cn9Eva8m+P7y
HVg8ADQXv3wGqOqYXXxN0b5VvfOjLgxdgnPClAAQAuYLGJX1spRjlwwAOGRhiRAj1ljpvYjEv/2v
/OKQp5CMLf5isbD/dorvb8mzQZAUXuyq3/539jEsHr/dkv3h7QPyCrD6T4aw8gpyaajGD49VFQI8
0f/ZwfnBQg/LS0tYhFGLERNSaPJShQCkXEIaheGoQ0UBWn51orc/9G5vB6K35nilxC3o4VWp8Rdi
0X+p1n5/v+zCORZhDSb4n6E/yBIsAUgK+eKPyEvviyEbRsikGPKMk7s6iZ+b4F99y7c1+eezvdLp
L87//0r94zN33sSz537Ra3QYL7OeP4X5IXyOeS0okVKIKwDjP48oBPBKKGEQFVC/QVR5VdL/vuNf
1frWG31HWf/1pvXKEJ+B+r9vlXusj5PxKuWflo7LhAueV0NfZBavVHXW4uLTz+8w7Pvv9zOnGd42
k6/b/HXI41HVMJiKS0AnCDnriENW0AGCCgJsXkJCAKXZlxwX3Gd2cplwvwPFHRMIE0ktDEmR5FDP
qFNODjJqXXIB9wjnAhaADfr79dUuT3o/z37fqC/0RdakuzzMavXzO7g1endRnPudXhQcN9TCEv4w
Bok0tk6LLT4eb+CODLrj/+5lppeJoRzWIeIHocJuKjzSH3KSJHZu+fljqVPbi5LkY1V1sQPoeXHN
vbid12WL54gH/jXqgtxJU59+CGPTjoWRP/ZCh7ZJPHGIzK6c6ib0p0STqyHOsh1L+myHqX8le9Ku
RpZvVbHTlFbptqrGS99vSjdO4vJ9I9vCNnWtrvw6ptdd39yHpMPXlcxbbxpaw8aMy3wbWl6+PT9l
nVP1+YNRSnJv8ayaGLRL5yVvyb2B+18HEQQ7kTSRi3VcTGQ567HuHoNEpbY2WHE7yKCdmEGTbMLK
o0slomiW+SK76bIicqowIsesNKYa9eqzCI3VoPrk1zTypnnqxXYuWHub54Vy/CL48jSETXurRayc
3CqTA1XrPGz9Q6Kaeo5aCzsjGZbI2tUWnwQ19w8jq5DlA5d5sTEUsHqW15MsaqLpKOzSADkRqoHE
NLV7JNNZHcQ1cksPyU2D22bWBm1kZ7zwmtnIFKk5wbIoV2eqSxRyU5yVLk1E7IShN63NW96FyXtD
d/E8k745VUnb/6qiOx+h+MwuTuyhjcRVmXfK1klph2rA90WT5ssa1aY7NBS9R5QchVb1NSlFcCWK
vLXDLsPvZZ4jp82UWkRd+msZqZs+z7hy2iGc1LpNr6kZZYccZ5FTI6NfYISqiUmCaoINHmzaKjn0
JA/2WDTVqmjLylZRu86jPL0TxZDMkaGqWePV+J4m6azz6uCDp0LTKVMnGw51PIRTrjXt3DKVB+21
nTelTSQcn5S9o7GsjkwMVx4gLwcZJNait1oyseK2gsvkNe1F/mvJtDmVutRzsxX0LorkTJLKv+GN
kS85z9q5qUVkt9hog0kKp91pC9BdYkl/Mza5N/ibuM+CM8mKKFlwZqxH4ciPfVOAQljkptzyN2PD
Q7zszKZbPLEiHAZn4cjzEiueeCpPXd+TdJ8xP1hRMVS2xpruxybKWqePYrfIMlfESK8lD9o9TTif
NVbI4EQxWTic2Nozo70fNO1ed1XkBoIE04goVydd/0CKoLR7bpBtrXl6EH40D6XsHwY0oHmKzWry
1C31mo/PPOwbXuuE+LxwWlAqQjUlTreskpjgDl86rbCiGRwKP1hXfUTXIU7i3k46ylZFp93U94y7
QunItRKmFyM5aP5YFIG1HalS53bbRcltnWXiui7YKj+NSbIsXGOv4TYlnXHXDmU7q/xsmIzScUZw
ZP15RmZZj6aYlG3I5gnqvcHmdWdsQsSMDY2bxg0rHbgs8+Rgj8xRPIjBmPScTdrcEtMSYv5t0EXd
pIwNMW2t1rz1O9meSb9AcK7KoHSrjPGrsuSzOiqH0qnBXmyfesUKxRztqcqTeeAnpjOSRqaD/VBM
uWzQ/syRRuZw6XvzocrwPjVRvaxboe2nLn5cutLPjB0ejHjCh6qepxV2Gi8nD5nnZbNYJOFcBUl6
X1bNDCXtAFi6imCVoV43Vkp3QU4D+8/1bKFXekYcykjCobK2BBFQL77Us+jaItTU0quhCKpl7NU3
MveNx8xrJ6Qh8pgWJHViFKBriTtrFijPWkSWzBaSlYtYp+o6AWjR7jqjnmtDq2sZ8urMq7KsmcMl
lgOGELkdeNMVEl2xixTybNJX6cembiZ+IeLZALFtLkUUz7yC+zNwosX7uo8Wvk6GgxG3xrqIZexE
p3hVB37m5ESwtRoyy/VKjfvVn++KBET++emHdI+YmAnAdakJRbb5aleCpKGdUtzYxLBtk441eqNb
pzHzdNOciAAFj2Ude44pfXIrPeaWusM3hNbk1gCK1wKoAJm3yuPPZMigbpO3jaO7KFuTUoVu1Xf5
dNzIceeaQn/hjaRlzrgus8A1myT17DzIi1VQkvSQRNy3jZJXa3by5R7JmgkrRTIdpSxTi5ySyrwq
vT65Dlgedb+2SVMvjLaR9553lYguPUZdXk06nHvLSA31dVCltR3F7HTLVB68RMmDkUZ4xrtjqHg2
Y5UZ3xcsWo59eNMHTjdE3ZU0O73OOlO5o+Db2QFIN9wYTjl9GDoSbPI8B5tC9NrLI2+XUvYQgtU/
aFOjqex5PBtd26lXqSDgpX1wXWuSl3Yr4n711Fh6iA0nMFJwqqRVdsWNRRSDt1SkSQ8lDd24sfrr
4MQqcWXYSNd8wWIWf+fAYPb6xHBAkU/3IQwzLuErFajknyd5EYlF1dZJugdEBs1K0+rX6tRUYduv
R3J8GnnE0lMCZrl4Yj31MBUuG3uUVFwNtqX8fvI0H066iUBDfSNk1Dq8CsmyQbF/j3V429ZDuhsp
09E8k3dlHFW7wssORkWMO7/CbOmxpnZGshi0noLLa6YjyU7zxWlFliN5mq9pvHQ3Utp9ms8ouisW
LBMU7hic+i02ogA2vCBuh0M5JSMpmmilKVO2QMQ/jA2LJ0nbtXtLB3we9QLbBPFwOza5SKKtsobe
Loehn74SjKRJisapG5xsddD7dlEP+t5njTFD1G8mI1mIARLAjGarkaRRN2urvN1HpWbXJim3IztN
VLDkwvPdxEjLpWrLYtE2/g6+fTMfO17PYy77X3HpE4jRON55HpHzqmP13O8KvoOb4drxetoezcGb
FGHXbXXPuBNl8bBPJD/4iao3wrf6fZ/EdFqqBLnJSRjC+biGI+SQNFSlo/zGsnUvxSIwDX6FWnQX
MfOubH38XpRFMAl0RBYZjbsHLLey7tF7UhhqnnlBMI2TdFjmyMttszb5JikU39S9LzZwwTONhfJX
Ix90UUzBDSROiHx5hTJhJ6Tk12ZksOtkCKJVgIYPZ+rEV6aRziAl6B1WmtBNoWDT+3pDh74JHF6r
9w3ofRV2RXsmk7QKV3mKpU2qvl2rymtsQ+p+JzU1117W+O5gyeHosWSO+9y7swKZzqNKtt8JZORb
A5SYQAiDW1hAXEwGtfpzA0RNZZW5x/TeSPrEMYfuM+eKLQWq/Ztz06z9IkyuvRMH9j1ZZ7wDgDQP
Yqfru2BWlD51xq5W3RZuYlr53LcU2dV6zaAGua5jcCa6G6ptnQzTJCpmpPJsf8DDevCqAZYrmsb2
eqAL0faLnARLAqq5apGnrsanWJd33tDyhS8HdRWeGsgo2Xc2g76K6qfPDxjgUqfLKw6F8ev41YSk
sRq4Ftj7uHjkyNB7xqp+P/SQ6cBHDDtxonLScTeEyDAdhage/C3JyM44nd2RVanqo0W9cj1SxLMG
h4WVdZWpTM5DDmfAND3jZmxCom5qWhcbapb+vhhUvdCQWdipNOJF14XIJspoVmmVycLudQ5lKY2I
gyzVOSOJTry87/VU0UjbQwapBQnIlUpN8/ZEdb0iVwVUh7deWp5lv1PCjN0/zwH4qSx/VrYLjDFF
FO4I4UMcZMH/Lw+U5qzTjR+xbVRj3xkC1E1Y0ffbQDQZcxPRupAa5euRZ50E4xNWdK5ivPMpaT94
uXQKlNTvidHE064t+YLAybvpKvBgY4+iqT41RVftzbbWi6JN1FTQaTKGSpJ1+mZIs4mZ4nCXlpB0
FmmZzXwWh25+ImmRBHtI3iGGa+/Kq9nnYOizSeMNM7Nm3d0gjXabEOsTLeruLgktf6WCInHQSRjl
XTg3RSDdKOfxrcJrWta9sr1KSRc+8mC20dZ57GoW105ssnAj7CwvKt/mxLztGsof+rodHL8z+muI
jmLaYDqsYgAxVgWahz14uriCqG/7TSzW/SDmjJWhmuSN+o6uoB5FpwD7XF3y9PkJg2sfzOAqm71W
FzX6WhWE94eWgu80ZRvMeGXVSyIataUJa12Wtuhh4PEVaqh+jKp82ZATrMKHk1eVGjmya5AtChx8
GNRwK4SuDsZQlQtLN9WU+4P5XrambZC035VDzay5SiNu5/Ed9qrkUegusY2oJbdDh8JJpf1wm2lm
LUio4zmvomwXxeAQSz/v7iDZ1W4yND4gLCjYB1SEN7EElAUIr6OVg6LQW8RhlboYx/WiLAv/HtAK
ODdD1G9pIIw7kg52aUp5IH4U3bBQLkvaGHc5b7N1jAp6gofaG9WVk5bpYa1PTZzmw3okx6eu62cB
KclipMoo/xQAErPsRaZvWBrYiqrwEDV+ePBZFdqG0UbrkVcTFEyb2mwnI1mi2lj7ujj2Q+A7gqB+
w+FSw4Ws2FwxxOpdWgzErjsabs2hT2zaar428s5ax/PUyvh6ZIxP/CQ6yxPqsD4kThxF1nuI2fCZ
QFZ8sEqw9jYzxbo1VX2VGwEkoicB7as1ZAf1XVEyNmsUprMK+92dEsaK9Fb+gddp6BjCLK/YwLy1
LIbIHQUFih0TQYgVGU6nvefjRRwE3Z5H6YexQxWy1G5j37+B5I8szaitJ8JDzRFqtfPUvrTcNqqt
VYW0uVMx66HIgd80I7QPPC0Osq2tuewzbyqqKnqAZU7PU7Ohd1DehtsakJet7FvtnAUBn+pC+Q+W
R4wpBHRzXpnSO6As259/MxkGG+UR2smGsFWdaOKWcSgfogjZNPEjW2TdqaYaICM5NbIs6s1Ijk8Z
2KNbIhy7Izk2QSGf9xt0FsyYoWIbvo6zWvdprrYQxtJU6QTSJaztp3HPpmmI64swXnH4GHUuT5GD
hHQlWRNXdphCZdWzapHApx+B+0wyPna5iCq78xVdjbTP0DHsBcTd0xQj68xvqLV66vaMVwdJBb4H
xAByBQ5tstodO468seNI5gOUroCgzdPUYKuxiU9PLIwqUBV9fOK3fqkqe6RLRaovjyNddDk/DwY8
onCszojdp7nGJ5HH1twIkn3MzXIP0MC6jgP20POwm2GIndP2RA6sveN91V6T3CM73ppHVg70IZTc
mEBdYszGXp6KFlyk1znUoyva+dLlQ9o6kcf7zeB3w2Z8ygKGplWV46kKQ7wuLA6+2fxU1xZaUxU3
0TbUGV2J6oaG7dDYTX0MorCcst40l4o7XluqZRlGtJ9LZZhLLRh1imTIQN1+OIkqHG/SqKArKM7k
pDUQuU0I/ohzlbmdSJvZwPWvFYBVa87qdG9FQ76oDSFtBqE3d7IiXhM/67ahpOk+CethRg3BnbHz
eUSPnKRBDNJuGO8NfTxVoE13JE1eh/NSV9KGlKXdxlXvYVsauTcdGOlsmN0iM2FC3WDFeTM5y8eu
CNXttumLXZrVYtHVYbeteilhtCyTjaoB0h0HV0HNZtjwovMvjMPG3nleAQg1TGF/IMVBqp9hCM07
L8PZjnQpWxnK3zyxKubbsjDCobNRFdWTwUrrm8iLMqdp4vZXn+eb0MpC3+5k5LQVyT7JwchtAKz1
rcF6f+JRS21RkxaLAYMXQfFwL0UICsqa8mpsah2VV1dG45fUHhmDZ5VXA/9kGGm4FUEF8WBk9SZz
hRjYOoDTTG0hAHqpRb2KU691Ekgat8j35brGkCxamLMPBlQPOqw+cJNh11Q6X4NLrq7SDJChwlLs
Q9mQSQao2kNd8nBaDV20DDULblI/Ku1zj4xep5lPdxSRFU4GMosLqAjUQLol6ejdEMZ6Y2DjmpD8
dC5E3tuV5UdLCad6n1NaryTggHblU5Y7Hck/hp6ZT1EB2OFdXIp6DfVJPss7AkA7bs19lVTJdTn4
Z2oUikh85mYSr8dGxC08VUGy6sKHJ7b8vcPIM1mWxO7TABrfML8oVkZXxV/4T2NJLQCrH+ksqqd5
1i9qGXq3PkDpLvU6SIi9pr/rFG5s39RsPZKoLK/qLmC7kYrojU5rdWuEgXFDGrjXOQ1hujO3qew/
jhQgQf6KNwC2j2RSYTFrmRlORjJEA1zI+P6GF2a3QD5Wma3ANy3L35sKGWzZKs2XOI9APEpGGvWF
tluWDO4T79xnHEPh2Gb2+DjK0x7HjtQdmpeAYE7igprLNuD0ZjiltS2iR68KGhtXlO1anOfrwcpL
dxREfIActm0eIqjCZwbS6RxHCbqrS7EYO8RBiOHCwug38BEMbJHpSXsUWJ6AnDdsDnCZohfgt8Kp
F0j6qw9IyOknJRj7CWn48ioqaZ69Shc1bAdpZb42h6gEvCpixwBeBQC9b14lZfLZq5Q97jcFfO5z
VSLjscqjXW+l0Ro+29B3rZneVq2mV/CJpb4jgP/HFQoOvW7VIQ6ZPbJD3ES7OMn245DEpNUaBxC/
R6FK42RR1l7ijlKms3aqrLaYxgVc/2ndHaxuiG0vLvhtl8GdhylVvFXxYC4MANDnaZHEu4iRwI3N
pHwIM35bRZb12Ur2WrfFI9bml9GthvSYJ+TLaMCF03lVdF9GR4FVPGSdvE2T3PpM6Q2LjOIR9TS2
cSbYrT6Npr+PHn87A0jw/NtDEblf3FwfNd42K4Q3pyaUIxwAjYNZpqGNhib61OTFIm0z8dBXXTox
cJuuUWeJjR+kOdQeQXUEt+SMXS2skK3BtV+zAnlzZiToPFtSR19mG8zy2WxhlqZrClDUJkNssJMo
nXpebV37BjQe4AKdHyI4/qF1PQDyfW345SzXWbkde3WmIXekX42isROcDLEupdp6bRFEjleV9SIg
XW2P/c9dekD0Msl8yKN6H/pIlrtQEaXTp2k0YAZ2AGFhcX6R0ytVEOVRaqn1eWpUPlYyVoA4gSwf
Er5tDYgVp5ccf0YOVrjCZfDh6eUJTuQsj8AMLco2oYSKoCnDeqWHhl9R34sgkwSgfYAUT1me975A
Rjn5ox5GfDCj1K2jCi2pETNis7r1tqjCnWt6uHGlQb2tcWpGgSSILAMZbZ5YQwe4Xm2FzSLkEWQJ
eZeuEyNjB23B7gyorObRiQwjE01TQotJ3COQai9YDlEbOrni9KAyUEeL0O04dKBxtc+rT6MIErXS
EaGolsUhktq/RyULdzymtyPwmagSLY0Qd85INrlSU12jYTqSGuo0Z4iJXFZmSa570c/bjCO3kK12
lW7UVe7H9dX41IDrdL2+1C6EJHVFT80rwdiZGn5gx7qz4CcGsgqkICuWpNYqrVOjtEdmUup7HRNv
+ow39hl7Pw0x+OCV9hNtGnE8qySCtZ2mxmUGeBbcpxhd7tlw+ZXNq5T0dp+G/a4rssKz08xVRhrv
SFX3u5FvQvFtC5Ki2ZceHk3nyoLqZBSPjddZPaRC56GSeJ8zkYY3KJudPrb8rEvyYPohu4f72sxN
rc68snzVzROvUwuvK/U20Ii5UdikcMgCNsm7ulxFYJUrHPKisJ9oCX5ukmuqzrxRoPK6/NJnGLuz
7B4lDVmnJ1BTWL52ONwAwXVqQetZXtTNmhalTU64Jx/CfKI5hwSpSqyd9P19FHfFPTNIvPSGQDhD
jfP7xqPlpCTYm43SOq4Km0QB3yC4bXRTuEKcUDZo+NAh0ZOKIMPOhpZ1LqVGtxkbnVR6YsGdpZ2z
AlIVjdU8CPDdeBtUJr63qjPLNjCFa1K/Uua6ww9+Q/Ch6wsHsInqRosSHww5+HavarIehfDvRQK3
rQERHaXwS8mM+pq6oxQ+/lWrMOKNPUoD+J7DLiFpdRIo9W+JF0L5xIv3TYSsGSOino4k3NtuIplC
6Qqfm2xyLCA/VXWzHIram8SUbkLc94dKUGOZJOHgxkPX/3riD4nRH0qvM5ZR2V7lTX8vO+FvxoYG
YdzZ42MblvGi4nlid7TO7ynX7Pykgub5k2/0gUs8wqYIMvx1f2pwLdu1SIJuQms62H7O2szFQ/dF
MvZJC8tv7KS0pn6K6eLM4w6hQ7weu2ZRAh2eJjUSDl+TMDzYY98nweuOkS6rGU/9fUoKG2Flbc1T
YwAudm6qtCWOCHQ2eeLVvvYnGlc5ZIFZAyYFwSAJ1Jy0ut6NzciH28nU5nEdLJ4EFoAl86oFt//E
ywdR7wT1XeazaDvyAX2KbFIMw87K9IKZNdR6ZQcoHs3jNYQwb4O5kbpR6jdHWgPsnpnRJwTeyRYR
59d+7vuLjpj9TJ+gvJq3h76tFgCKkBuTh2ofYn9mWWFxj7wmWccDFTY7kVol1jSCFGXaM6KvY8Pk
7U1fg22KrAo2so5z5ULSka+EXzqh3xSztOPTlKfe1koy15MdXg9ZpqUrwrRxyp6ak1Ga1drbjk99
3Ip5XKkPZz6jy76Nmw3u2mQemaT6f4x9WZOkuNLsL5IZiwDxCuS+1l5dL1hvwyZALAKJX38dVZ+p
sfnOMbsvMkkhyK5MkCI83KN3NfWsN1cASc+q4kfjO3bs9KFzWYjlX+2grWMDx83pdIY3UL/+lyvN
ArfInDgXi3MJgVJspeYkRvLYovGXt0oLdzpOQEhWR/hr2ji+ohRqZzkjSyY6SCjH6GFEOlWsvzo9
d6Oi53ZtzLBtFE+0Ik6sB1FMUZXJ4eQUxSmEA5wA0OYveeDYB7wkQywcsCCQJi2RwsZ50K/DZey9
qyzEszEGto4CwAL3tG43KeuKF4Ucz4uT73s+ds9ZiJm5Ko/pqPXdmCqf/raF1VyUdrF6rvKYgl9w
NEZuu3PCuE13xookuQL0uUQOd/jb6t3T5k3OdXdTjvdj4HX7RvuZH+pKy8QYVQvYhghB92Y4r6Bj
3Xb0WkSej8cl4wQJlGkBFDZ5H1Znw91YR1XtpQ9DTOairICq2uIEStx35Xf5Yx4MH3YGmhvTYthx
0usds0P5rUJ05Ofhhwhb+EqQle+dNi/fljDYmHlZFQffz7xhG/pVGXmOne99V+ZPaki9K5gbxzFI
ZR0hZWcni7ZYkkLqc7JLf76zljuRUPn0Y0rLW+i76cvU5+Gu8yd/N+EXeUX2/Iq/HTi9o9yotK3h
nhXcO+VM+Ykt1PtEahAMaF++juDbLENlfaMVqXZFPfKdGXqL2AAKHF5G380OXY9bL5CKPUyNlSMx
zcIfDpIHqSut37m2fuSeX78i7JabJbVd0GpAjLEznW+DYCbPTdpWUT6mFoSeV89th1+No+3I83SQ
pHIhSbqE7GqX4NbolSJU0ElupKrVXpRu+kwsK6mU4m3c+86lxksO7J8hF9MictCyWs6k6sunANly
a6UtpCUpnmgexJ4KVR9xzr9566FqTtbSF2zvyv7ZjKzakUtkDmQzTqcijwIFvGaQJMeJ5pELOFzu
bkDcvyMs1R/dvOE9Zd88P3WBkC75bnDTDFTA1tpwlc6PUohXP1X9uXX0/BiOAF6wC967dWSmCHVZ
YgPz25jh50UFxQ/I6blwl2imjn80DSChP72voXnD51x2TfRlzj21U7RqHtuauPpcCqD70iuyZK4m
p48qKuw+ako3PBV0DE/YLeUutawnvk59zYvSfiUuElmkq4cgyR17o0aSnVVoOVdBuH9sXfneccaT
tmXtbWFsONCsL/c0cIoHfyzH2LGL9vsw8fUrSX8rHkZ2R737Ikj2pPPGTZhH++1AOC+jxeuXw1yp
5jzPKASSgY317o0iS3CJexyZ0u/1dPXSUL6ZVRO4E3EGat97bhES1zynxwUJDtdp4ZlluX3O/26Y
tOYt0XUVVXZnn2dvHs+ltPNEdax6aqnbJqgBw58yNf6f3mLp9v9nnbnLst4PpM7/c5evO3+ty/Oo
6XFOp9qp74jOm3sNJOPuufIR212GvDWmqiArjhoE1shV7dMyMHEXk+u96uxQtZyA6TW7D1PmnvBn
e6898ulnpwNWbYZOwJd9hl8sMdc0k9tvSkWtHXre6+eu487aOvNQWDIyXc2ZdV58bp9rJvJt7y8/
2JzHbt9tUsHhok9Z7yZpxn/1s+1Pj1lebRbkld/UaLOo1W72BoeURWqdMz0zZ6z/c102D+e6YX00
jjNO4QjUsTHxGL7H0s3g060O3MTzZOZCv/ljlh+6DB4tiF36AwhZsizOP+fNemdUN+Fa9XFCevAf
LpCVjsMus90h+vKNeOO7hzyVV8ebFYfr1XRvbQUk3g+6XGDvHXS0FPmL4TvNso3qqU+fDBdqHTWc
hE+GJ9XwS1dwHDPeFJlQSg8FvBvRRl/RlQm2yoaGFydo8T3p+tKUdKN8MSNL3zprKqF5x8OKB1u/
D4CdTiGIanHawUEtx4ZfUyH/uVQgCl1fl3Kh+QE5EGTtZiTtArt1oi7PigfkIcZj1ugMzFxvfAc/
ae9PAf/5tQLMXXkUrMeK0irf5kkmvD1OEynZzhWsSNLK9hLXWTI3sqt83K2c4Tgsu18+G/yHnqvq
YudA581Pov3hl3Zs76FnFbDmJQdatP6E6/pF5P6DnwX/ez3noUQGa91gx+YXq3q2I8MiIi+oEc4w
uNN/49Dwgeq75YBk6EmG9PNMiyPyzWTTFjaeUrgp3+vJDmPLSjv/ClD2cVxT7ROjKqoXPzyZIaJ/
FanwQfpW9cJsNSV0suq9+UHJMPwZml9bFP4v37f2WR2Kb83QvdgBRRi56PI2gIQc0cLrvulJ80Ra
IjxmLp3esJVFDsG39JlQtccFhz0I/W1E8Lvc8i48OUyCu1w6w0F3nNyqlc2VwWkCeVc7ezN0Jqm3
FJnToNO3sQiaA5vdnyBECx9PY7bcqtlxtp3X5vHnEqftt1Oeg8oqa3lTATYQm976clofDQDmByQK
4fXkA7iaVl+rpIEf7lN436n0E0/R6Qa8HnxIxKenqkPKu/LAiR5tr7gL5EJi5FqdY099uCrhYh1C
7jpR7xb504js145N4XfVqvDmV8v3qpudA2scK4jKzLEOlUuP/jhsUrCnb1+NDV96M8hufdb/YyhH
obfYFs5gKrSXoe/ai+nJIgDHyh/un/PpLA+kUuHeBqr3IAnNDnmRLZEZmoY5hG/BNBNAOxATyaC2
EokdLI/Fwv6iNljXX8MF3+tRzLp/QE7ejRY2/55zqzrptTG9Pu+R9MvD6mR6/23uy2AuK5TdRDLo
xcYYkL3O48wO6kPfTal19/Uk4hQRZmz1oSJ7nVV4RMpJkCAWNR7aTvADAdhwHOmgkr7qu28cCUCc
6F5w47XXPrie82HmacmaDdD5Buz4KkvAbfWmxxD+7ok0VharsGqurGuX+6L6JjLvpmzmLHaAWF51
WLh7q0DWMl3Sk2kGe/H7KE95jryMf23SDENfhH/MWowqYkU7XFSG7ERQtz/9kepooKp6rjPH35Tw
V8+znwdHp5+bHRkb66HN7TEGiMM/sMVdQI+lf8lSJNR3m58BCTRy0emfy7PU885AW4IjAqlm1+Vz
cZj77swylxyDQpJjxvmf3tdcKT3WRF9jswbRGdmgsNvDVJCorxsfL1/ofTZmiDoYH4VfLDLp4W5G
fcPmS8H4U93PdG9GpmkqBFBLNhbgCyEjVM3qVSmLXUNlfx/XUajArVZqyGNjDNKu3S8h9xJjdYua
blwKn9FYeY84jo5ugIOtVK9ZCyZoR4v6YqxgZV6INRQPaUX7OGfjuC2YV15K0L4vjVtWF6vGX5Uu
XEdmzliN4V9DcGhlXNm9nVTZgm3V5uUSlYJgU6V+n/iWxWOCOOJkmjxAr5gC/NhfY9UK6yTFdmkB
rWRBVh7KqZ/eBid4S/2ivnt1oV46DprtOt1VWXlpGQHtEVHrW1hlbJv6Qb811jTr2ErA6M9muOZU
l6HWz4Pu8ocm6x8dQOkAMdnJHKbm5AwHa4MTEtndFa8M7Fx70ToHx3YBwS29VaNXbIagKsESCvuH
eW3MHK8IAKV12BQ3aJeKAypF1Ge3zMjWAyRzL0Ns9uEQiBeC4iARdubgg2bZAxdzmUUuf2jdReeR
CuYddbj6OZAUwKiw7LdMEh3ngEMeLVBboBaS5KJwLu3nCTCd1Vg1ntWGQGVjj/d8/RhWtd2/PmZo
M3xMpf7xMf3izD9tlheRrHm1VVmDLP/M0pNmnJxqjhdUOICCZwk04F8GMzSN6mUClMO5KluRRDIQ
qUfBhxJAhEcjTRpn/zmueXkrkFk51ytVMhXMe/hwVyKlv7TlWTUMp4Ow64SU/fQx28ET8Sqk+fO6
OHPG0tjMy2p8y3rqPuYyB61fCSBOgzd9sL79XtvddPp0USp3ohAb7Hzue0+ynqbnxp5+BVCyned1
xLg1gLtnLTtjHEbwVnXGg9hYuaTZNczpi1cvtzYceYwcKajhBGz6aWQOvGNQQqX09LOVl+WN9/Ot
XI1LWui91eM5B7+EIw+ChgWNTnSY55uvuVqP/N59VGFDbp5IFFLnZ4MOIvvfDEljR9LJ6dmdxjgg
ThjxOgz23SzclxoOT/I11G2YJ11r/7GKjv6xglhZWsOamAvZQ2kjIIfkK3zI/+5l1fBnzliVvLqs
Yq/Ekq+AAJc7qXtw2IXc8MVxwVqv25NGvjE2w8XLtv6UqVM5+++ZqPmeNrW6+GtjNjDiOX9J2i6x
dAP5oNvhm1iPlMrm/YaBbnUwJ4lfXZsxa96LLByPqQfPFmhtcGj9jIEl4bNNlQITMx6K1xbpibGw
AoraNM+jC4J6eC2XPP/s9yRsInv24b00/tGndnpeEIImAw+6H8LbqbpcXmEK6H4RzsPkvjBSLz/E
6PjxgvIQV86BFrvacjaAHZy3YLAuBinUgf6ezmX5Ui8Ivzs6WIehkN6lrYIt8kP6qBbF7hYoRtFY
VPVP1xl3funNeG4gZAjtZ9GR4OFTDub75RYQQpqMQ21fledeOuXY17ykXVSuDH6vXbqN7uCWmSG8
qV2p9YEsIsmpC1Z1L29TBb0CE35zGgDzJ60U+kO38z/mFajRX/NkmurjMuVwuu1eHT1tMzvGMayO
MtC8jpoK6QMi7XHLw0I4gO7z3VQzKFpmV1+LctTXzhXjEQSXPIK3HgPUcd/4MPSHRRV6Y1tt+zEu
6X5WwfQiKsc7TtLVCZQz7YeqpsfKAoo6NmI40wzeFxv95sOegt+lsvqHnIHlx2pKInOfJe+uVku/
l4Xwd3rIEByKFBuDGXNDm5YMbqSW83/sng+oyIxLY5//trMyO0zZVJ2moBvxJ/Nu0wLHwt7Li/pq
Gp1n4OYr6EhqY5HM5UjODfXVTYdgo1kHGGpd/WUww3nE6T11TnqaObwawYC05tApftdW8EaASDyF
cilOVZt5Sd7Q+rvFvQ125fENaQJgaPnIgZUuXgSNYn0fHB9okDtcM5UGLArKxdsMvQxjvYpRW92D
8EvL7Tgw57kQzTe5+PXPyQ8+5tmWz2kK4EUC+lAAfM6A3+850RDCNnz0tz0TBDSkogITVlaPtYv7
t4637M0cJFZqi5RdsFO+1W+XShc3pAn7baZwiv27VyHo8DhJJntCmsb2u5Wqmz5KQLI6smqWlGkY
XrOs1dmurcBft0nm0f3njtxDDymsN5nbKQWxkja3ppDNrQA2rjpbXEYkjv8YJM3vndup4+dcP5bt
jSm3Rjo1rPafk2kYyIOTp/oyjkQh10YeIDTMPkcp74rzwIL3pkwR8db8lQepe9U1KcHvs2hCS0KD
JCxZeQ2cvTHyhS8bslhiA+VSGcYS7NXTZ9dhLkkaoKBxJmvmIys7urd8sJOOwrfkOj84meXuV94R
spZZe8IrxPCmr91i8CAyMLOfXew+M/KJXpCYSXMRrfOaxaYLXK1KOPQOu5nzOXZVxu50qpr9BHHt
Aczy8WaVWZWU0sq/jTy7IcwnvyevRyjl1t9rC8iYLODXAIkp9jWzx4OX6fqmav1gNfrNI6P3xBaJ
jZLOezpjQ46dQf8qHbyfiN29p6CX3jYXlZuYtaNb+rcJa1Uu6z5O0+FXBnrRUSuv25unVxaqvkMm
Xmyx1QDTX59ZYyhbXcQz4NloIG5xy3njRGa7KnQxR7We7VvWjOV/NfClKG+kwhUUccgxLQiNOxqy
mw9sBWBjdwW+EIIwgiZLmbvvAI3Aq8UKir8qiBSUvPGIQH/bpkg99gQxba/sSymDP808c+cihoFF
RDC66YSFXLCZNGsC7rgHz6fHcUU5o7bQ+mS3gQZXD43pmbnPZqqWk+lJx+m6yG8a6ziLdxoQYPk8
jRfKmi2H/u4NCeAqnobSOimWdtCKe/sgm9jjwpz8SYPHY6b7TiMP3pMiNhd1neq22PP8LVj13Vsp
Wg+PYTWdjTWjYjPygTzRIcBhx9xjW/cPWdMHbxNDUmD08HKaoZvVYwwsCHQ1LfAchgvk6YUXQ61T
vji1ryF4m395qIfz5i6h2nFEvRtzJdHSiaZeFRcztLu46a3hzc57emkYKFnmooCofquKodiZVYsT
lJHIwcTwNSUvjd9GZp7mXn5uiYs3av1Httg/N6LSPV7u0H+rRfHqO8S91+7iPZVN/3kz5OWnY6Nl
7AdgrqQmv0YWN7u0AO0ubMzzS9E1dox8ZJ98GYhXhpET4CvyAlngT5jGux2OxV15kkcmC9E2tEws
MTcnktnt6yBTvO6QEemZNzsPQcYO4rzh0tlcxIsa9UObInoG7l38wJ78E/LpApzUvD56re9sQuQK
vjt43BiDXgmJoC0b0/bUhyCSNxA3faQKVKyepz9QqmmOWds4V0fkzpna05T0s1x+uH9RMKteKrd9
Dz1HRRYR/re6Dn7oKc1+0qW7ZLM//pWCL+QrRkDsEyPYyut4gGrsrxz/Wg/VGn4Giv6AH+R/A+Ki
IuLVzp0sLQXLs2qvUkztFWdmezVD3j1mDe0un4PF+zNthiR/kn3VXcxqc52Zxt7GkzrXGow5ZD+t
scLnVuVtdaofzVTbl+UGzq+9MXPhukyO5KBK1l3NaPaa/iRn55dZoIN6foTCl8STVeS7z/Xr3Vjg
wKOVyz2dAncLoUIGLKmzyySj/nSywv3nCGqR4ly6ilmHNRF6KAf9ie+zOVDbMgU+YOD+lk+PQBfT
B4gRvPts029m2qwCWACVyAp61v9ZxZA6sII5OPqy8y50bfACBZEAq3tTyBlJag5y5aelsXqB/NHm
a62xfQ2RQhKbokqb2NzJGL4ud2to2CX0X4kixAciL/x7NowhUlvC3ZmhMVTpkG2hAIAiwrV8nJho
vEpga/aLDzMya3mItGdfRWYA6YYg2CaXV3ik5GjmzFI5gJmc9pbYmnunyJhEEjU1jqKHYJWnLZSU
DOFWbBNxZKXMb6ITw1NtsWk7dpQmZuiVWfNokycz6M0CeEBxCXH7DqBb/xQ62EBYX7wao1nm0PGv
SvbByYxSb/T3s6yaeLGcGTxwDrTTRSJLz4whN+qOdjQjNrkiI9Ym0+yMSQMK8/XTItYu8vQIfiDp
2M5BgeWVjTyluaZOx79ElZd7s85cZ+ZNMzBsSU07Hmkn7aOg9FQ4VXPX4GeQVIxX4U7N3UxBZeBt
lBeEsRlmGU50ju9z69Ruc+ZO1p6btTE9UcODrNVy/Jr/WmZ6Pu9Ap/z70nkGo6rW4HJ9Gb6sMrSO
agSPma/EQysAVSHshupWBYgRKBHDe9VYjxLq1r/6dE6kw+cfqDRBomUtY5EONd+loaWPZdvzfcDV
vaim4tit+ioXePU7qkRswR0IfqgqKGJZ1s7N8Yrw1KcMyeHegajeurVuH/yY7TlLmnFE2OeCLKh7
0KmNwfd+2VVYfK8GWW5GKOVOQyqLezl3EGCvV9rah8K3r9+Bw/fbfHYgiXewA4++hJh2wO6muRPE
EGYhNIaDiI1rnWwn0V3yET1ECT52kO7Y25bguy9DJobH1sqAOFRZjhq6gXPtc3vrjYHzXY92kTTN
bJ1V0Uz3ZvHnyIHa+7vXtT9bJ2ePLpKfR9Cc6o21zlcWlIuN/OgJeKRTw5tD0zj5i+Libm6I86OO
gwnfi2hATO96l12lHMLrtCztadIuBAZ5eIWQECDvp5XUb6GAttyMPg2FP3ibvINiCQWC6zARM1Fg
vhdg/TY6RXGQDJKytla7OfSsI537K5/C4t7abjwGAbsMhPYMmf2q3VlDC6hgtfpy5ddOGt+6574W
od1j48KUMRKS1cembt7ptATNBhJoP/IBdu8+b+X0jXMhoG4o3623OdixgE9pAp5l96ZAijo7PrL9
xO+6Nws1PBAqeM3WWIktqzhzSvtkhs207ANi/85FWh1BdvdkVISlc+5aF2ddC3ZMB6lVbOvRORvD
sva+hnY4XAovo8hu9dlbQZocoG0oPwtk8NmPUIHIe7aYVz/aEKqZihikmbtzMFc0MhUxGte2d4ud
jhuvAHlEZ7U/bEUWsE3vELIp+VQdc/yyULhK8Lh1Yf8obPuFenXwrCZrgNxohD4pzKZXCUmWWTDb
oA75MqB3VbjdfnSLuAZ4dQXRPLjaTgBBEa8uZkQgxrjmWRhctUpJzHqWohzF5CMtDxX1CeqVg7mU
8VG6kVnI/PavRU3T3tzATJke/CKEBLMFKNws/vpISuHesLBAMaD1zn07ZolTqjSRvQ/q35zWALps
dhz7gR0XMudebLqmseDSpBtjz4mc9rrVVQSyQpLnHX9vKJfHgOOEAcmXv4+so7G96PBorAqSZtWW
3otf9j3gMnzBtMFhilhYxsOsN4zN/U2BBvWYtX0DmXPxu+2hlcn9cFU5u9NnhNHn2W+lyv5ctwDr
TPgh/dT5NBYB9W7YCfYmGDErUHrqJ+eOPLfrep4yZ2spxNnGiNIXMcoOwx1lEztnKH51Ti00pmca
Y+B2Y8UWpLlIBP9nnbHKrlumz4t7xwMxfJQQAa83oNQ5eU55km1gb+3Gqeu4tLGjFbUC6QBS054F
4gD1hhP5FVOP3jR/d0mvwDxr2hfWtt8bdw4vc7i0L5PVI4XLSu9kjDW1uhgf4h+MFUnSIcmmoNiT
ylFx7rAgcbPQW2JvouIIXA3swazKu6MZpyV6X8PPlWZMJreBpNKyEG1BzXZo5/7U5RximiD/Rru6
/CtU8tvsgwvDUqViiYIaj8TPh61j99YZOEZzHMal2WcDq24jCYOkTYvyRWfIabb9VP7QuXvQkqOW
hgf8jadE/0Za9oePEPW9L4WDuGdwHvyBIb0Y0u4cOt18RBoKKiwrnG5ybFGKycr0bqBVHacWSw+Q
KuLxW72v3kaq33GXEtnfGW65YhGicnAyagvLrGL6XEYpDGaZ39vDy0Ail2hQ2wcq963v17eMz83N
9LRlQfVhVw2KQ3HM1R6jUBS1bmJN2I/Mwk/Lel0LhGrbrxr1qq/ZAfGBSBwQsJCc9ILXyQrYtkHW
art0Q/CK0rIkHlEW5WCvw7RDrRlbu+KqAXG/SrxSQ83Y01QX9MbH36M9ylPlO/Lk+pbagOhZR2bO
NEsYlmlszPNUoIu4pDwx9cxn1H6Raee+OShthOIvvoNCUhh2DD+mCMWtKUPvJYDKzgk5ffMp0h//
ukiBE7LLJUC8vy/yltG7DV41RFlNq2dqo9hUJUn52SNeXz1DihDExsoKlGv417q2sL53Y3k2GHVD
kdkdROWjVJrjvhRj4O7wtPjQzqOakJXXSdMTb1uA5hhT1I95ln2bnnPp/nbWUQ+m/2OFnPLE8LXF
Xk/2dZBOd7O0KwoVhSgvdGq4sp+p5jzuA9DV+YDSEeH07gLt+OlU3nfPV90zNM/wkoqQ7RpN/K8F
oXK+08bNUYkjCCOvy08GDzNN5drTDuwvFRvIzMyB3iNiVqds94mt2ULsQ1WNV0TJ0aK99EghTHu1
tIxCiJbey4HiVSPTHCPgKd6ZskSsi4fe5fpomgEZ98/ev+b8VLR19GUuyRhu87Iujgj3oXYeeY4X
s2/OE+nYJrWq9HlwxhpMvTn9HewA5jbXtMaRvLTLoxxEirqs48bxWfq9IwNEIXKxHkYLpDK76z3U
GJjr6yd3tZiRA8+VBrbXUVZHrRrTLeSr6sKI/ag12ODCR2E08w5WgKrjkDfzSRJ/fn9GCbDwCPLz
lCxB++E4RD1PWhRrojnfo7zb8hz46be8XOqf1dB/jPXyzwWd0hI7TeVvAlE9oA4dZG1r4Yc6DcW5
WVxn4w1QSclx6O4tg6A56Kb2g3SoZUZQbakGIJMhf/KN+D0qiaSQAMBtGJ2ibmMRVI+9tPsLRAT5
E4P2T1xbUG3jqhrIbUb9igOgPbKDgtJ/IJBqx5D69T9rjR9hZuNvtxFF1HqifBlQlGXL0sI6WRAW
XBYc85tR9vVbn3svlqzC/cwD4NstauyYhk/jn55XBOpzLlNkPjmRsbcdiFRw2LBqQgGNzaRmOHXj
YB/B01gSv9TlB4RYz6NU4SMC/vTsT3wECyarkDjzACumtLjLYZxviKElnDhcAOp1HbfTPF0GwcSj
Wtp3c4EKWYdQ3alO0hm7F2g0D8mzwFZwKlLdXnga4MXqaC0uZuwVFLTXJVjiEfXND6EqPiqcxc9d
HTTYWkT4+0BKL/3dLXCcmsz3n3Xrhxs2gSOd8xlQrd2ipCHeibQIdzVYiR88nNoNkW56aAJavuI/
gtjhG/gzn4YkPSxBWryCwLnTiBqjTlkNHs20RRWaotoCeXbfqFe5qPWI7UKDe/6G9FknEMwyQDGx
4ymWoLwgjcuhL34s6bLVcmFvVBbtrgQZeT+LnrxQOVzMApDSUS0yFDuvaP0b/qOCMSGz7z2aXoUC
gf+nh//mbOtDz/fJ5DcJu9bXQ2zNwknM8LMhA9kNkOQhR/ZQI1f4SD3Xe+pRpxAl/EoQfAShT2ln
IbCeRhcBqpDbEcKsqDR14thIS4S6IUhxHnSdRZF5h9KQBjKr+THN9XiZg8y+NKMoIL+HPqk4Dkud
/8TWVyMm/m92rYc/QHwd4iwH9lwcFMCZXQUa5WtX0nsOR/ihT+kc1/bUvaFOZr9WpKzB973QDHpg
FDBw33Qjp603CbYVqzUcICXBdlNcCXjW60Vm1f+8yFihqfyfF3GFUIpXvvfgrLycQk4+fu/M3aUe
QSmMsfXKfWbXVhRMAuNw8RDCWtgvLe/YBsWyc3ktvEtqoyxKCbFbMma3FKjq02JPJT1zgB369Kl7
XZYZJcEsAn4jCzhEZGtjdwy6wr8bM6eGie6zZaHPxHaWHQjzy6aq/fatF9SCp6vU0Qw1NhToa8VD
GFbsWS9VrMewfYBu6GTwcLxA9VYGLrKiK2Qulv9H2Jk1R6pjW/gXEYEAMbyS8+i00+mhXohyuY6Y
Bwkk0K+/C7m6srpu39txIgg0QPmknSDtvda37TCME3zPGpZOB8q5Mx0SWE8WpAYqzua1e5sgaYXF
xPU22Ja5N/XvzfsogYH1VgYRXeLtkUFXL8kybzs8w2oPigSIIB4RjUfiuqormJwkhEmN9n+1u3mO
mVhELUJm83XmEk1y8Xjv++tedqiR8/ARLuhjIyo3B8tDYkTAEL026i0Uw+gedcuRmy2hrO6i2lmq
fDm+9DAa3FrrOg0ife20xx4aHvyw5xYr3WmXhWBLmEExjDCoTL290S7FaM4amME3gdt2Z1aQvQ8v
7B4LEKQE5q7u91kW1qDBVvJo+j0QzGK7Htt9OU3VSjdNtC5EkN+aHvxUmUXpSjAsbsM05zvmI/pL
HBKTwbX3ZjVK7acW5rnXjtDuaLm0WlC7b1a6pinUyoohtlFY4Eok0QYbgWHbhbK4Ui+pYp033o/B
ghknFf2bPXl6JV3ZHRitmocAADtIJTJQVcNxQJa1f/M8sFcdB6GdqrYg3We8ec/g7MhbUX9Mfo8U
P9Ctp5467UNWOekiVFH1ofh0DL2pQXakaTYaabIz/q7Yg3AS9yTrz2puaDe0oDibB3uiv5deBqmv
sHtQZpkdT24oz5UutjkZqicvyqon2HegRxmncaGE/6tvfQy0OuLHyt8GFSDxy71omczLHjIi4+PZ
rDuaZkiWGZRNr1HiljH+EtqLHFMH0ljPf7Lhs91w/EIhQG7Ds7ZalKyUSrxzFYEaqeXPAekZyPaT
N6JBvOEgmpyRvO32eR1lG5BsqiuP+ilG9GqX4aXx5vkFVosptCTYsuoXji9XhSDnW6ThgmiLsAKI
MBBw4Mt+jSAyYLp4Zx+NENNpCLKLJJQHK42aPTQw3SstID6vwuEZOuDxUQ/RuW8Efw0tRJRtAVWo
mQVZlVx5lUM3ZrQIwzYuo9E/pZ/2dGnaChEZ7PtOIKmOJzUfTNMcvJJCyy8yRHYb/mtgkF2OLNQ8
0Z+H73cIIfPceZBLysCR+OGDRO/lfPAyRyOe89kH4bQr+kZVUIqiyxzu00ZzmekcBnLOsJs7waOq
dgmqLyGB3pMbSE5QUtrYCZadT25D5gQ7kixsiDjwbsYqu0/t/CW1knErvbxfmmaXZDVMllW/Emla
vFCNqDSxEWw3oxZ38LcBmcjGjOqmthZZD+2gGXV1XS6SovP2ZtT3QODVjuyPZnRKApBfVhnIr3AS
ALKDDOrStLQsQphmcLg3PQ9qR+Tm4ETx+RWRLXol86Ek6aViUXs2XRGpx1U1IrcfuD3skEUdrMXU
BCBqqPJgz49R08yBGNklBYTbQO7ERrwCcgRZehpOIpjBvTfeLo1QV5ROv4O/IV8ZTUvk2R/W0LBH
bpP8Mgxhhj0V9Lz3qx053a92k77fhX6YrxpRVdsBO7plarXWWrUJXfdTML5ZA7aTOa0ey3RQj0HK
N1+vCsY2oDRAzRrhtUyEdaDA8SzMGzZCgnWVeICdmLd0W+iPBrqwB9kDgWkN+zxLnbVfNO6zQxBW
a4Iy+BSpv6wrv/xOCweR7WKFNzFTyBtwRDRcP0TgLYyqBZnBqiH3HtsWhkws7DXcXrBG5jIavgNV
PdPqMqSrkN/I6Y5Uqn9meXYd2kauaNjKFS5hJ3OwkbBWLJ82ThMhIUy8TIJ1OtZ7FhVHCj7Gu62D
cOHABv8QWDraaogCtqhx2l/sSULEYmfF/Bhz8VuBiA3qc3eG02KpPxaIn84enX6oxR9NM+oNNRRv
9ajjWsjpzAbFVsgegzc3S5QAbSpkZL0FhCc7x5fe0nQDLJtCJgeHhGs33/GkCOJMT/DT19AYF3k6
xv2sHhaN3Zy+2iGDbYgh17c2I+YQYsm1H3Jr7UpQmmGP1vaxGMrvaULaTVRH9jGyiNpK/F5XbcO+
0bHt2wWT1o8Edv2jZpxfW57RrV3repHgMXU1fQ0iGFUxjpehcPl10r27yvE0XJnBlEnIAXK+MIPm
Ioo3POCWsk9ihcXO1u8Q8I2RAUuXAlHoRe/08oAvyXAYoOD5Ovur7+sS0XZrq2XISWTqH7zgrRcX
G96dLEGYUj2xXgbXG1c2tAYbM+rN6RSqRIHENSZblTjUNITtzeFyn7gBGMVTAm2ETZhcQG4+rb7a
zFP+wpcVB92AMaw3uK5Bw+itGVoa1kfTToUmC8Kx6Xb5k+mGiTawT5qHAs/0dNVFNH8yh8nX3zyA
qg+BLounIJDWJQ+fzZDpoYJ6O+ykRGz6wibhy18LNJv7+yhqGQIT2CIoS43rCrLiA9E6OACsOIBA
1yZPQTnBY9463vepgvyMldXObyG6D5UmB3NQqet2sTklXkgOJdT12qPZ/j7F9JsmbVZMi5j0DYO2
0G+vmVN11wHEZY740YPp8qZKrTvYb5Z0ntGmIllPqUMhFBPuJczO3HL8h4w0AIEFYGjHxHKSrexT
91KkUbqNEDpewVYawi2o6zObknDdIEt5Fr7684zZhbNGdOgSgUV6LETz6wAqPzyUebf4q9+ap5m+
3KI2Qj6sXna5iwDufLAUHOncs9gGLo4P02+67oe/+toqsQH7BhYrmXFcYRk5W135T6YFJBkIXXO/
NZ+ZJhAY3rEKdlFQIZduuiJP/iPokC7hqcge/PmQgrO+0h1+wFIO2YM5jA7UnQ5PwBG1ipvpIhZY
74FomnWKdP3JdsR6SG18834fWFh9nwKv3t+7BjxSVxZURwDpC3sDs3mDtQ8Lzv18oKl1G7tG7qCQ
Fm7sVI5/zrrMWRdJRuM/Os0lCb5BbePM1QegEqoKBrhz74FzAV7cDRz9f8DxS37WxQWIRf1JM6pi
4Dbcna+wPKqQjow5b/Mfdp0hZtWqNAbbC+oMPECx49jkUmafZas/pshP3/2kZIu86NUz7WAzUnAJ
5rqtb0HByg2vA0BW5yaqoEXblnbACM/NqQEhorSLFxfL0adMzqYTGT4YfxMCNNZDqL0H43ihlMKf
yd1mV+CV9QixdLFSaR4t4S6As2juSwQvNo5f8MW9z0vKcWeNHuwJ8xQzAF8cPw4whd+7EiLHh9Su
kHbCrHt/6VoxgPYF+KH/6sda4KLUYB1Ml7khhK5YynGZxp1Vl3AuV82ZoXBWTG0/XRNtF/amTCik
HCzN1rRTfDvqqYFBBvymZhz7HZsQq+uH1oOI08vPjhM2axAO+kvZcSC4kON8wsIzWEjfV7cK2nHo
fFP+RtqkhHkAEJdqoM9gdY6fLpmAfx0iFpeIRoVgbsCrULsrhO8LqMWhwsx7t31pCZ75MA63G9NE
zQy2zNKg2SVD0b00DpJTZU2g2p0nc+7/4/oWTK5zizhQ0rE8ugzIzL9gmbewIDiHYYvbh4gnZJWM
drH224w8+0IAtZlaDZ5WxH7OqmQ8hzp5MoOmaxYNj+MzyLUMNjoXGsBfa4nCVtUCCshkWzoWW9gT
QYSuCccLdlbZSRco4jBYyZUVif8Z1s1ReS55w4cFIriVgvElpb2sWfJQaZse7gd3NlmQ+SA8t+Jw
ZWQQI9ZIu97nBHULPE5rnyHaDY8QNdSx9KRzyys/+GryWV9NWZAtseD9ZP7UL6NC1fh2OcOlsmyg
AjM7/RhD9jI0VfvcUc13XPjdGj6F6NaICRrrAnJK/Bf/pzMYuP+f0WZYjhWsUdCgD7X9E9Kp52Fy
hm8pTDJISBF6k1h7Ltuk048oAAKGcUCDE3ZLgMQ3nt5XGeWHxvH9Td1X7nkssNAlAZuexMidhRpF
+AKAeBePXkq+Q9j4MLljuWBe/zrIITk4VYq/fmPHMM4M48kwBzyDCGHOwXQ3JPquqJtfYUW4RRYi
n/h4IqxW6QhNdzY9umlB5sCk+6PBghIq12Tji8mFoR3cg8EKkrP2kh9u6Llb7Ew9Nza0Aysa/BUH
f/JrXu9ripw5njdHsK+/+pyRwvNGmz0i9kjRmaRcBzrh3kFNlrbPoz9yfH81hQ7TrZbKrZeQeunX
AjGtZWVZBbbgnD9DD3s2ukSuEb+mCWKk+Cz5szsGX/1mPryi6Qbv6Q/OuER4og+hOYsE/KlKPFcC
suIG6+OPKEOpAxcZ61g42P4Onv4hfMS7Mt+fbqTl4NO5vjyah2EigE6iFKDoea0a/m7NIAOkK/qY
gopyDkaabXVew78/N1U0emdzNs1ndRTdSDj1Owg6UOxgDpemvOlO+N8AomYOkmK9CUeM6tkGrz/3
1QJEMJZp057dXmkUbHCaY66nnZzlbKTMhgVEY/VZDW5zrjntF3C8ZB8QCO4ixwpfqtr2NhA8eZse
gK+XLLN3ZsL9Su6l7bkAJvp+5aB1uaiqwcbTGWkyu8OWye9gNeglLEJuh+QvSBhwHlTjrYDn5MEM
Ri1Zutrqr6GU7U1Wj5AdyRdbTd2jWxdHb75BTTx6stshh4AegxEXzj5hM0ByHrUnliKJygH2mEfh
RqQrOFWttRkdkFOO4UyKIVvKIG1z0q/DvYlPfdGyDiSGeca9/z7XC178ErsfBT1mK8VNt059G48o
JanHBSS7sbQb+6ocUqxJl8AyIHJ9RDR4Oras10ck/xDulBYSHHMfyhZ1yxTJ4UWFhNkxkM4cLO5O
GXKiSI+jS5MUos+IhT2YEmibEZRj5XvkxHrs1pE6meri10HPzRSh0y3+Kop8O7VhmMYZWyj8rGmc
g3MOh77zkVcBEAd2M70qiNmAeAqTp9z2BcKcFlszwDHWNjRgJxjq8hHwBJyqEJ7NlODvZt7yBFnT
nsyZmWfOWsclKxIONL73DW4O7YXi4yZXI9sOudYrP6nYW8A7BPZ1hFxv5Piv/PTVC+3WMU9tCFTm
SQSv6BX3oYZ2snwlkXDk24xiEVQlLxOWPtfO7/G8846mMQ6dnJfJegFSB2S1c5NCBXNskuDTzHAQ
a7gyMKCnQoCTp/v3xu3sGLQGiEUj4T5RzwViu9LDSy5DhQ/Ol9+EFC9U2eEnhcJMWKJHeujkoO4I
NKmgETCHDJ+T1m+ik9m3EW8hSB2S9KWdJd6tgEBJWLWEZhACez2qfmPlIsf/41huAH+QBzcrmpM5
pDkob64jvlqmy7b65jRph43x1zziNPi7a+31gB8Laa+gXGm8NCAHQCa9CcEtMmdIOAx7aIKTnTlj
bPJ26oTaFtMFUTOy7epOxG2OzP+qtp4tp5UPosCmJ4Y3NF8UjAD4k+roUkwesh1tOgA7In+dmT48
WvvbX2deplFcQuGzBE1hCWsXsNA1CrIox/WP0+R6D3kLu7A9k2uQCHoc7Ci9gfMIL1PlLqHVBegf
ZawSbWVgt3jqAepeF5w25HZ7JB8JGfxP24MUouurLW1VdjBkAcMYuNMGumpot7RvH03XisIne8bn
17lLYFW/yaheemlov8m5Oogr0o88dDjMILqDJZR3l3BM4BcZgvQDqJpbyEn/THxUJeBjd6Vt8DNJ
ivAT1E0EyWYVhD3KDWtV+AGg0uxrJP4tx3Jp2aMIz4PvzE/NBv4khHUQrkmjBMydyI69jvGlMOnK
sAoWUWHrL1756EzBuoWFaYmXBpZKxUgXY0j4ORy6FAlJ4CZQLuUTJaKusM9nr7oK1MorR/yNc5/C
yRC5kBZkJEZEZVzzwId0Ke2sfBtyfLxJweoY3ubq2CiBlWYArhK2u902JKUPanVtY48D3XSaU/qs
pZ3uwV2A/ydDE1sK5FFr+2YuHaXTXRv6wwxNooh2dtcqGE38q1B+Bnmdf2XKy39EyrvmCtuPfxv6
9znzUAEv8plH8Gu4qXYXTinUm+U4r8QFmjNWHyhAJqA5yZxn25bZezH044JOFZCAwoZ7AXsDmG5T
tWy9NseqGlJGxJfTsxgE9Em5LGNZNdESAMxyXROObVkNVV84TflWeAHFNydjZwKBzopDMnIrLPik
iJOkPy39Ng1JcP6qmpNarN0Q2CPHJb4AwDAoy77Ulge0acGDl9JycrCi6uzTL51lT7AaixU2mYUO
yQ8f0CcEHdPxJSRAhLDSEpe6BdKJ593HSJsP30dUUrsk+DYyfNQceMQYePtpDoDEKDv93AZT/150
A/4sii54AgElWuU6ak85iKKwKPZ0q7usXsupiNZ1/jpWVQVK3Zz7CaCmqZGCGhTyNwiKoIJQFqDS
2+C+tK3utpW0YCdFVaF3t/ARD4PsE1zvcKmg+j4MYoDU2xt/1mGtv3c9UoNdM3vla/0D2CS1bwQ5
dbPUo+4pv8wts7T+3XJCKEd/ZeLoTBue+XuQF9SbGgJDsD9n6D0Hbv2BFU+EI46xqvx/aJa42LFe
GQspyPOhxT5yWQMH5wPunfiULTwu0ncxQQHWAYB/gMwof01ckBAgmn8HGLnaYa1VrEyT9X4aI63J
Zt20+4iV7IszX86yJlvDncO2NmI+6wFh4Y0zaVS9qZF2wlO+QIh1YO7awasUq2qwJc0hQ154KbFd
WCtryPNFFQYSsaOkRuahpF9zuoqdyyqE1MXcBrn1VEtAAKa63ZEWzrooKEDNA6C43lVVi+eFRZFh
4/CJEl491qEY4E/RzWvQ2W0cCu6f3IC1rxYQPSjuBvNd7XsXRwbQ8Q/tax/Ws3zbDRa96sZN1QK5
OxVD9DByD9+HIfTXKdRCD/bcZwaU963IiXO+d+sIpeKGGh9iz4ZFyhyoKv5raNAEDv+aJ+Y4ol3Z
0a6k+aKlzrxkJpsW7gN6GgYZrlWuEfKjrLyMcHVC7034m20pZCEY/Yd5V9hU6p9uCSaBLjN6U2We
rTKU9Vq7InvDd266hAT2U4JfAaQM+JsJ++l7ZrcVQIZIEoPODPpXh3J1g9mRBt7UrnPYRTIKmSye
K+IJyax+HwpkhkzTHGgl/IWQuoJKgKkFRE0CiIIU68/v9tR94kMUBzEftDf+OnAY6v5omoF7X4Mg
YAsdGy4BtBM039p1kkvojPrs1DTb5UFglbuo4GwFKtSMp6/aNZRKSPHn2F6BLAlW/EgrsIzD3QRK
+et/nzF6VrP26+7Pe2AD/+KLGuC1voqeCduZWiAg6t4blPXWSkTTR4MzCOgsDhYdim6KjouH1OWv
AHIgktLXZMWQuYEwJQXMrktSfWTdsGzdvLSA86LfFci8W5QZSw7NEEKP1zoTCk164bPGpmgxFiJ8
bgQ87qbvPno/M/PM6Dhf0cAYoFEswmR0mGrTTQlkKZRHSPckXltfQDVbCx14iCTY9BrN6tEmOjQ0
g29DQMG1nZmFPR+DU1LVwSlTwa8z04ed4aIZwSH9q78JxRirLkAkenx2NTibpA/F0RZhuTA4HaxS
suWs1PjKGPPka1YRTuJoBI4mkWyJ6M9ZGb8lTf/rXqhBBCOpsZ6ILP/3e91n+eCwQQB6gfQ6f89h
fInHvi7emynoYtP3n86wzOJxI7oy9nIVHcuAB8c6EleaVOQpmA+tRp05EKOTtcoC+6sPiooBVQMf
TQ8K7gEfhsULrDeYj1Vuvyway1pOoQ36yBx3NIfAHWt4Hnv/GTLKmbAUFMeomIojKEgoyIWodzPm
14FSbMT8qYYQWsBPBf0sVH0Uagln7jRnf/VJM5FKUOUbSDF2KSmyx7TS6oC85tUHzJ0tigRfJThr
PQhtCnDdXuup69ZOUyc7pUX4SDpUaathUfvR1PCL5jJ5cbSAjEHWqMjXcO9pLFBgw8wIqvHRb5Lk
Bto634gwgVmUBzdCQJwJQNo72TnPT8NY9yi/6YQAxNv5yQx4ORQoMZNtteCICm6QwtYnzx5SWB3a
R6YcfQKsCOlrBzhlQNhAWvZJwlZQkDqvQ5GrBVzAOQzErfOaUngypE6ucz2oR9jurqZbwfm1tWFO
XZqLrF64WE46ZC88gCnrrFwqbkOSCht+LM2xygvnKFE9EsSF6RMf8B7fzuQNRSSgSA/hnmWRmI7E
6YrVNA78Dbuio1vT8bMLo5dgAypa+05VnSx6nYmD56jpZYB5MI1c8e5lqAXpw+C4Ns3awqYwEuSK
1ep0qjwEN03/UPV8gWC/Pg6lDp+Lut0OCrsUVDdc8x4sPMQGKidO/Wo8Z/U4nie8ABeu7vXqa8R0
muEcCOQym+yD6bofaEDDnRT25X6TFvnor9tB/CaXsAW1S3OBE8BWgVN2rVNkz+/zzLVOiMInvIU3
8ff1/kGKkAP31OCDxtOMLlCcsXzDCxn6fk+qvQNW9JsXVcsB5OwbYfA+djqt4rKRUIwEXoCyiwBg
pcq2YD2o+c1tqh2p6+pb0rR61dtlg00fZW8JtP4ipeU3O+ERECIWnAzzNEesrCYb36HyENumh73Q
XN0NQPxS23uhNE9BkQfj/OuuMj+TVpXPkrDgkKT4Ob/uOqqP1MfSJx0r/9QJqIbMfBu1lqAf6OWD
K0jy4DiIXZl/N+1R7Mf1PX4SqKb81MrkzdwIvv1qWXUd2wP92m6KoLAezSGbU33cSgFtD61HVLns
TrLzj2YsV3im2LCrYE+KPDsESKjbkoERPp8RVfFdX3rXLBHi7MucIwlbOQ20kShZWxTDWahhOKcd
sbbaH15NlzmM86A5g11DrNohAJBmdD2C0MJ6/rs4mUGFdWYc+m679jzan4PSt7wly+mplgpIt983
MbcTbu+ecg8BdxRdySH+ekP9jQx5sQ9Ge3gr6qI+MQYefOUJb2EGHO8TWQukdXuPrSYoEg/CUe4D
gSfta0JtgwaQ5ew9TbFop/OjwsnKaKG7Vr6Jci1R3Pq9hvhlh3tGy35uioinMyuqvAwlxABjgd3r
3I99Cer3FXawHXhbvsPwH4cwTr/2dtUefHemCJRl9U5cBdtKg4y5Kxt59WDrMbftrc5ZZ4Ur8PXG
3Syn3iqZus+pdPMTBIbZwvRTPBAWtPWAhq+c6OZM7hKlxuBmCOwzOC3RU+4VJWoZ1HjoUhU9ubn0
UJsQhZHmljlEvULBz152G3MBQGDkUuUCNdBGp164xA+WYLIWazO5CqnzRB85Sux+XQ0CT7TSCFGs
zLgZKBWgxSNNH00XQylpVG2eXW9jvs0niuUxKCKI0kr/5M+HrzPmFQvC8KH9NWAmI+Wsjzb5eZ//
1z0gh82XQYQHiBn4658xfc6EDA9Njvcr71MHlTfYUEMObv71+8B9skLmDw/pbtX6qonhZtzXpdcc
SqxbYB8CuGnRjla7/moPqDS7RhTVAmgpSB+ywIe7F3WMFEgEJUglEQKgJHueai/5pxJ8X/VN/oGF
LnQ2zTDcKsQalg2IHg9N4pFNmhNrr9iIDLX2Coj2MwQiJMBJyNr1L6jaiOoVNK1/9BXK/XEFcruL
rVou0uZnyfVHDkXb2wDD6UKHbf5EBTzvUAVHR8nFgXZ8Znuj5NtXan4+QyS8Od77LELTPmZ2u9GM
DjszYA5mHtCHFJUgR3gZw7zrYxkF3dEDzelYAGMWwwtpLfHbKbxTHja/RiQkscsmUxIF6EaoQc01
SMiXCwlW+qZ3JJ2xLfQRqkKyxWYU6tI+1E+ClyNUP/74mfaQwFjT+CEkirWVutAPNLObPQssZ92U
I7tVqAhkptZVtAEcy3lvkDwC1hPWSBu07qMPG/FKagmK5GQ9mKlB7zwhscdeG+6+kUzjmYryRzNZ
+WDOqlb2qBo+t+u5lpI5yzUTyOyFV9HLYsVQKz6+D96v/U995nrKQgHHMfSD8OJtoGRCRXUfdeQ3
8MRq/FFF1ROfDwMyyRA+OmRbh67eRrJOV4496aVlK381KYc+kqijj10IgaRWNNiaZp/qWUcYvkLb
r89tWeuzO7V7LO+jveysHjThuQ/VNRvw1aoX0zJzi98XVHCWLYLQXqsUhTLgqU2vLqH00VevpmHX
VXuWebrTCjL7L36aoQ4lAvnE3mIQGYG3gS33CykYopvYwJ49lPJagP00fsOXpY69lk8Xfx5w5oFE
IcIHSke2N5pX2PuuuT3hc59Fs0byilQPouHougtlUS8Q+c4Wv61ZO2v6/48uc2EfOd4xV+I8oGgg
ggEodp0OcJSANoUS1tpKIG+mzRWcfXmSyfhkWqnbN1dVMBixS+nso7Bsr7puOVR/rYzNFNNHRPTQ
F254Ml0a9IvNAKrCwgyaPlLOUHIiz9gzgobfWihlNMdcxvngYMkOcchXD/xcI0IxOOgWhJs8GLOt
M9dCQC12YnfIWncebH+ZlSs8NjJ39Ue7m9vmo7A4XmilBIUIppj0Qurho7bH7K2kqsEascOGdm6q
EDWaWlvIM+mVf/N9Pzb9pAwgxVMI3Jvm1MIHXJYDqslAfhZOfJMAjgUXe9SkgEpP4Keb9oxA3jJa
u3EUhBGq1DTJZeia8ogfFksgD5fY0xhd3E0VMf9ynwSGLEpyhuEmm0+0Z19QQZMgcIV3pw6Q7DdN
M9CkQborBquONZBJMBH/azJfMdFNXxea3txD0JwgHrc1M80tkrEGRQzC64VpmoFIERQ4Vu6+SBE2
9RrfXUw6Gdd+71TPA8Ts0DiI/ic2+5Fk/WegUAZQcTyiSlJJBMyov0tdUT2gOFaKUoel9e70esdn
64qdWhD2lP4ZGorHzJtSlFNsUgB6OKztotnnVvir6z7YZF25yFH1eWXmmoFivtSc4cex11mQIBUy
990HzOROYc+cF9Uy/BGhHFceM/8p+NeJPVcxn3tCjsBkyRwo1qY0OeNFjhJpbfNgWvdDWYjkzCr7
4Hhesq/nlukyM4Ip65aoHvqJNRw0UaiKYEobFKWL4jqgmn+VLrhXRvijXadtt3L63P0qd3C/2IPw
ef3Fcm2gi4jhIZxGpFx5terBw198tZNUihP+0iEyms/CjuldBHlIoxzMNn3wogrUkMOhCSVSRA5L
XhTKAlTabd+6PgTfIEHdShfB6G+t8uFbVey1ZFLvkNvrV74dim+VGrZgr3s333H7fWRhbTTkQQkj
ifU4tWRYS+QL4x6lKzzAUQYZO16ZIZc7t0mFUBGiGmmTYm/jySDdtgNkLCMT41lI4C6XFXdQyEXg
t+z0zng2I6mgn/geYavZYL8Mdad3Sj2YeNy+QJ5cs3Hvt/jNiQGVTJVPvHWVgIc4opLxiqIUG5yN
lb1QRadfukapWKDGyTc1kleHDcNnJcdNYAX9T4ZHF1IMK3dw3EcPRU2fW5H/6IP8w7GVh6T8XKQS
1LdlHY7Z0Rwy2WTI6AV/NoUfwuZZD/UiwnfnRD1gcFVVIqHMLHvfBXW3QPBqeCFysjYM8pxgEHsf
jxMYZSRKTahxRp/973NQwAKUUID5D7ICHMwl92aNzOXXQPn77D/1pTTod4nrr94TSVFJOaQ/WcLU
CwrS+ShOMogzHjV6R6e22raoiHRpBxZhe5NFb05vPZZIFXxTE0o/DOV+fsKek1CQJ4bYyB6gUh6b
pqQeeQI/jcaZSKqd6fNbPMIKt15hJ0+eTBcPrXFVOw5qIwSIkC7qLt1wu68eNBDmT6pp7R1EAzo2
TXMF0A/QjCGxjirLuEuUFRaen9HGDJpp8M1CqNWA9My7x1o6z0ju0fP9IEpBzwUNfgLjCXlK58G1
JWZSNqHuuM2Z92nmQl4MoU5G9K3Lmdx9NYcomTaJl7R4Uedrbk+wh2RRs8yKKQQk0Q7OAiXaFnCF
kA+YHkGeKYM3Fkz1ugVidxdUvv0U5X4emxlqEG8jyfvnqoGJnCEiPxsZDpPvuxeaVt6llROUGy5q
yJg+c4DsoVyPnYeyKfMU09fBmQGXMUyypzKzv2VCbzJgAb9bClBEP1LWRWoH0o8k63Z9Vwsw69ti
mVCdvlc8PGe9l/xMoXXG6z3/7id6WET2ALt+PpG9Tck692h06UG6eUYxJHiv5n7THDPQRoYJEmuG
CiPPmW2DldhTfPvnyXDF6cvg4CkwD351YWFq7sbcTD63te0ADNT+ebcAdZJWUO2grC+9AkT65w0n
3tnmhrrwp8OkkFhTPMi4WmR8GHZ9Is7jDMZOgVUAMh2sEui5qovp44LVqI0w4ZkGCv+hmQ/mjHQO
O0R1kx7MmSjqHB6e320z569L+qHM8BdAqjOtOJbPyegemIVvTo9Ux9LKkP4B3DwW/8PYeS3JjWNp
+IkYAXryNr2tNFVSqXTDUEkteu/59PsRqensmZ2N2BsEYYgswwSBc36DRNYvFo3ZKLuvb0UW/dSH
+KdDjhxtvSJ7S6u235Ytmr4Ik2FgluFqIYUdM5hliTWMPzhLJFhYhS3eb5a9MGbyfj2C0Mycwsb6
kqosAM98hvy5MQDIx3teJtO51+KX54CkAmiipapDMPBfNxFQ3NRdXl5YkQ1WNmTM0kI11jgXVYdQ
TOl9mFiPothqPw23+8jjMHwTjRPsEaoyNmbOPslqwy0AXfs1qvoEKffB3RPMnfNsxZ8rhJgHNvA9
P3feIElYk2IgPKIfOvPUl1oN4s+jqWmV+ijr1XzVTckhRjZj16bEtAFfpT/7fqfArPv0U+Boeoxc
ahGjCa8hG8o+FdXB/z3Ad5z4hd39c0AP3uN7J+7PSeQY+SmSrvhvk4R+baxzOPhX0fo/RT8o72Rv
AH3ljbhlcTNtXF6cJ5Mf9FBpmrINFb29pLBgVqU1Iu9MPFNzlWFhqPH0FWWxaO/nZbbiEDx+dXur
AMNsdhvZiw5PSNwC6UoAOVCEAhuhCNsykd6iChLhEovSvspORHVqNe+/YPhn3nH0RBOBMSrOgi+K
1vwlp9e80TiMfV4uZTXKB7EdciVfy/mcvIvBvrTX3C+wC8hTkkhRWp44uog92gDdPgrG7oRnX7hN
hKYjiT7yMq2s+rWw0NBQMvwoWo1Y+pQrCJ774UVtfOt3U7YLm8T0SiRRc6jNvquOypCDF3b0ECOF
CkCL2xAlYzsma12pc45KiLXEllPsZBuZOCdENubcmfvn41qQECDPxh9kfoJtbDdOppV8nYhKpssy
audlONzUdeat5Aj5VeDFjU64Kq6yKR2GeA/jEkCUkmPnYnkusQh2BHoRilsYVv6BnTuWBInm3gAy
AwOvla+enoSw9WKDHODQetsBC7i7VkXu1UYNV0HdDSRWgaw1aCOoKb5n3BEaSw9laQ5Lb/S8RVnm
zV3tnfreuJODLodn7mQ1KZBv9HwiNvwWbBcR19kZM7tcFggq1BfFi//ZIdtEi2sFbGxApDae74GN
G1WLAMhdFuxOttM4ai+yFkO+OMN2Pk1Qz06mKLGhx1+OlIYxbsfJd89dqzngVzMMK7WxM7Z657yW
YSXeg8nKtwPSjFsDs8APGMaTHmjfwTNam4Z8wS4qg/CjSz7bsNe+x0HRkA1Uw61h2TteyKhShxGu
wUTZVm1rYyiT4kEgq1OCvHE193oJC5PslYM7rJZ60//Bghm+W3WDRIiFYQPRyV2fK+DC6vhNwJD7
rQGBGkoS0A3ZLlxqPAzO8BpfqaiMXQpkjrapmr4ZA68Sz4kjMu5gA13c1i6YCiqr0K2QEDZrl+N1
HHyv7PxNc4fudxD+CtxOQe8c9YpmsAv8yWM0s8pI+VpEEWcL6FXsop29Ho8jdChN/xaQzln0Y+qd
XZwn32rF2cTzsFT3e2J9zkAumKruwfwpUl2/DB37AD0bLrKdpFy21VibH3c5rvPmhqF2g7cZQPEi
nZZoHVxoIerl2KfXDgbiSzni6BhaXbXqxqjbDnjk4UDHHqNE5p1PmeI3RQQYa1oIRMtbMcX4gE6J
sdQ81s66cJ0aUOHkTFphKQf+293i0Ts5Hb4ejz45oELICxshXznKucsqdNaZ3Wpr2Vui5HMKS/B7
pmNPNfKuL2bOI9q7/a/Mw1Wpj8byA4zxDoFlG5R2aJ5CdG6kgOSHMtTxMk784Bwp6fAGRnyvsxYs
iHVPOyLbS6hmYb3OddhuDmRAwLwz/osnbdwUAkxgUTXduYqLA5A37VoWABDFTAUragcMRqUldy83
SQpZJmIqc0fstUsd7bpvSc/ClyZhvCtRpnuveUZIohZ7Reu8XQnVrSLjBLKHnXpfgoGNwbN/Mztv
WXXO9MPDvxQ1xhSCdKF7N2zYIW85DR+MlNB8NnYJY0wnjyDfSgkK9aOzlog6xB9hwzKvjsDP+khX
P5xweI3SUb3HDlYUtj7ai963xYeHpgKBbS09q0kyvlqG8UKWkhBbbW5TnPwO+VzIqyISubqUl1UV
OAkHmbE7/GlNIFhZHBS3rYiUfdS69SLsMTBatmVfLmt1dt7CYfwui9YjAtD796wd0UnMJrEbh8hf
OklOHtLq3U2ikWPShvKrzrtmL1kij6aZG6JOGXCJalIXEE8ZNhcTPC59obfZSnOK8TTIquwONU5T
dmOnbE0YKKeREw5j0J9jEfLoV9ZLCd1+ZfulvzIw4T6zl/lTmH6R7FJn+vpskldyWEVUHmNDDVud
zI/GDUoV1B+t2TyFHtnjwUVdzirx3ds++r1+QIW057zXE64eDnK+4eyFJFMf9/5jcj2bbLLaiMb4
HQZ5/jjdqi6dbvUkeMCQ19zKquwQfs57BqOivWwjAsg45KbB4CTHZ5OAsBaWdnPuODKGS46/C9Ri
vIucQyvh0TXB63O4x2J1Bny/M8CZoTPhWuLI4eerHC4/Q7HEbwInCHFxXljzKKfvttDEMlCT4SCr
biluvRl7V7BF3ZdcRAsMUrL32C9hrLAzeFSxs6h2BKqVleydeUIrV0vbvazarffdUdlKTK0bv6PA
PH8OvsbthSPTj3yezwyTel8HqLc9PrUmZaBkiNvLaqiy1ttFmr7IahQAoSPE/6Ud2fTggH2XHzOm
envQPAjnBJ6y90pjBTJrFkDZa4DZXfTtfBabe4cwhGWYKq9xapd3s1MPk42LKFZfa04lxsXoRLmO
DGCf9VytxsiEkc4V2nj5Io9EAw3g3zqK9rsFAODl2UzaPTt0TYwYXaUiruu450FxauQJjQ7JIau7
156YbkNTTDfDTby9kYlj2sX6KQK+eW61zCNa43j8u916N7Xah2yaKR24tMy9PKm70ZyMg2GSc5+1
3HOla45GNOgvwehay8qfhk+3/AoVPfpVdCgZdk6lXLEQE/sqRKh0SPTgS1aaP4IwuPEUBJu2ihF6
UCLtrUNU5+wZ9feEk91brzbpqzf8JbtkYfbk7P06vspaqJXTAh2O4CirIyKl+LEM/lZWO6srd55t
KY+pdcM3ZoEzf6HF8z9dTTEwMfMLqF7tjFeAe0eZfdhj+6Wx1EO3Xqpu/surC8AtrU1YW/VmQzMP
aGHYiWzZJT3Q4p5YK37cHSkWlHyFSJUTyTvlZM/F4IOt6lyHjMvcAZxVOcmrZxVph4ViaynfqtJ4
J5VDNiRAs1IgFPqeDvbF7lzt5qeD/zrwOpWjrCzPDhYQuZWsqipW9IL1fB8TrCO3mrw2aW8c3B4U
IEQ1tt1zIa9kITvkEOiG9tILC3WtK0q/Aa48bti88VVpgZ75QTUdS6tP30lvH5Tazu5GZURvVaKC
2vQQaMyC8OzpSr+QN+VZTCi9DFRomdi5WnnVrgN7tjkq09nls4169KO4lHU5Bhm1at3YbCpk1Yn7
4Py4mmeAaYfVFgFT8oBWrjzG/GOy5z22gAacu7hTPj5GDpKfJcfIqhGU4doOS+w25LzPn0KOUXzR
sdK2HxYa87889qN3p8OfymwtENC2HvzMFS25BSDhT05OstcsihHGFUbFfmkgMBdAVk6Q8EO4p2PL
rZOBByXtH3lfUeVccvKTHNlqakHHiNBr9KWuGQPq/TZVQqA3ffwm++SoEHDLRh81axWrOZt6vem2
oZ8msKixxtRq7RZl2a8MnNlvKzkjuKn8cgPMrwZTtG9xiWoj2/v01IEXPeqBkm4auw3eiESzreqA
3rvVd3lz7lc/ggJ6RtVHKJfC33gZkyk9JIMyQ7QLE9wQ0TBQlOIH8qCbEW+K32obv1gwEz9cNMWX
tT0GgBEjjFYwK9ypqapehiQO4Uj7yjeolFd5E6CBtcoh9lIhHbLoiiY5Cav9aXd59SoL02y/A4aY
LVgF/O0ScZDBrrD2mEcAfitfCdEtiXD4N9k0kt9biy7D+mLuNOJcXO2at/M83g/jYq0I3VhioMaZ
HhmD+iiLSeFM74/iJWUF2SIDWKQbzebwL3v/MRpnhvqYQgOO9kmjkXyJ5o38XGVxv6AGqJwc0pg7
P5kRj6ODni9Y2Bt+S6tHbW7iY38FljucLCf33zLAfetg6Ia1HNGrXnrmifsmO2UTuY8NvCZxlTWt
ME3gfj35rY4naogv2AJEV1kIL4qvRclq5LSJvnl2RP0MDkHZq3LyAFCOaWmrzioQ8g+chc95mmhG
URx7dgS1l2EphVTL8VloPQGnlWZPOWBwrT7oGnLqfCM1RKNACSaN714sF0/wvEAU33TSv/oe76ao
0Q/m7EYVz45VWVTpxxr5jbH02JH+q1n2ybbK9vAXKDXAwfCsbxmOKS7a+xVWLzeU05ITAKo32SWL
yK6qbW86Axin3rvJtjFCfs9D3XUj7+JZVfcP6xIIizMCMSCsFcfZDUjOutKb7E13RfoW4oPQBk7+
IpsS065QXxEdm2rG62U6YWrMOvG4QTfSW97gWFTYmMMFTncvKlKrcqylOCB30BIPkgkoHUDxnWug
SqYXHmRQ9Pi3qF8aaI6RSWCzy2nCyJxFN3b+96EKv0yTG/8OMr6PcYX2f6ZCpvGa9ldlqD/VvKmu
+C0QFvRmGVWOa4iaxSsrLRKxldWsTv5U2Zdmh0E1P6Smn1G0b1oohi8ARVgy+FLshlERr17S/36I
/jEAFNqfAXoNSFRVgt9lrI93IkXwA8msanY73WVTOpXNCiov5p3kzu7uXKiti4paPV1rUkkvuGtg
QE9YLYQ2wouPAOKxydIEXwvxZkx9uPIdrfzKObReiNbzP+uyOQGR4QSd7R+/PBLwx9wNq8+ecDBZ
h0F8TaBs4NqVj7dC0whOWWl67pHy2YsAXqGlRwfyMj3OOp5+Hsok2YammyxyssT4b82Nsgjmq7AE
0xMEQbpRkR3xDjks2KlUdpqmHguHtyeKnAXIkbnAkuvP1X+rPtvSfx83Ot5fU6NjZK2h8Z01Ily5
EDiPYeDOxl3zZSZbFW0EKJYm6homOxZfc8+YFlW3eVy6Pfjx0QtXOepmmEFTaMKGjWeoYJ6D+NGU
zFfPquq10Jqe9bHtXu2hElt5v2yXdzznjIvqz1QVkbw1rGH8aGfn6eLvwtKwpEY0imK+wjmb1BhS
EHLEc6zsFKaDQbUH5mdbGekvOQQl3nT7QAGWJqiG2vDCHdtROFJ116Ii9Xd9GCFbrKtM/9MvgdP8
6xe2g9op1N30zZkwtwxa8zuiYnwRVbyJ1bHu77KzjDnjtVM7HPTGQB9wliQiwzO+JEbqbbBJRM2g
7BMLAKgzcgQ05rhggevVPEb39RLhllprXqwzskvqJvTsYoFahAv+fEbxZ3xFvKW8bKTMBwpBR/sh
BTLX+YHSWVt+qdg5kNnHv/k//q/yn+12rVglOMYuBIHo8iyfkMKO6o0C/WuVpRj3Ksownv7jKssT
TJUjJ9zJq//oVaLEXRE7/wS6oZMAjPZm2zbXZwE5LUZFd0r+0RGAg9z2oyUWLmT4fwwWybQEJJcT
1TH/TBIxArbFdkyqcJsHbFOKzL6pbhLeu3rQrmPSfy/nZhu81CYYgnIrt0d/j7KSVLt2SBgChH7F
nszFIwAIulsnr1bpWOe+9q3XHhz0OnYrPBIiXjMshdUCJiz+z7bd37VWpMSTLH3hB31/d+e2IgmJ
tmVRuJdteKtGmHn8JSuOlg13JfDSbWMIe1mNqgIvrrKWTZrsC6UHTAla5KQgTtuAUQi8ZiEbSmHA
G0Walvv0b7h6d6dn+7Mqr0bLflEyMyO1Vhbw6BUETCt3WiLPkBwfVUJDgV6YX2q/Gl70mVEs2yfM
pDa5QG8xme8qsCOBBenDG0Tq2lWmu4Ge13UyMIU2kDkvZoiGLNCqzPC0TYq9rDozgMMLRLKKxt5Z
W36nXpN84dlqdZlRUIRuf0c1Bt25Y4HgerRj6hhxdDvLGn9+OsaiWiqaiuDjfNPz9mTIV/FoEwyb
25+dzlCuW6fT0QL81yeVM9lh8rsNMhY1ROl/zSPbdTHrrxQ4Tvw9TzBftU61d8PaOD7nke2F6x9L
vWiPj5+76sbvYabhqGQRLMsix/zau5C1yHj7m2SuNjEqeGYdtPsRIu1XU5/SBTmD8uCK8uj1Tfia
puOHxkLLZtcLliJzp5cAX8iLqXjOQswdfWuQXO+me+4BlMc3aVjJdocoUqmPsAYhBOwIzGubyWn7
75m/lf1dGfobrcuqPQAw7Usl0LgJjfxH0XJIM1SnPyV5iAUimxpi2nyQIYD9qATGrv1YD2dSVCjb
zR1Vbt9CCCNvDr5SB1czq7WcKXNHtB5D4hd+9KYrun1W54IkD1TZlJ+Tx9Rstq1RZ2cR7uWIclDB
d80uwUVdiyUyO/k6sbTpRRZpHojHFTHQhesi3C2bKmCUrNSl3m2dHMyIbMznwY+eLOE9gf1NvX3O
Ja+mAVa4lQ+Lx7jn/CIvq7VwM9go8zThoNzxWSFGNEMaH0Xj16suN+CqcCR/tLmtmghID4yRjVbU
BCcXJtrfd8lmpQQcKdu8ByRSm4GRpg0ZN52maTWpddgsnqPkTdrgVsmqKnSxN4th8+w1e5wDlM7d
CDBK11z1G8JLkfNFc+oGrKhWfEZ5ckBVD22YfrqA5rR+h2PyZiXC/ojB00DRYSNY8CUA06C+4PbY
Hkz+wy24DXs2YFFfChfZKA+V1fWj0TRc7xx5B8y3tBeFP762kOO6XuGN6OgWumWBA41j8DYKapXH
yDKw+M2KXmUTmrBrjTU2X05EIyYf0SYkgbIsmwJ0L+IFW/Y5RN8TMztA1USgQlbTULsn5s9prsgW
kdu/41irT0bmRW9YwWlr0fMzyioqkEhqQU9Ftp5eeZfF6oR6yKtsKcmaLybyx4dHXxIEW88T6krO
jV9l/FLbf8bKJr1B9S6N1atQNFIoros1dS9MzBGZvweAuGvGSSzlbHA9l0Rb+6NIWYfqJKvWuT+6
C+AMIY6rtBkEc/p/1JWma2ZtON7Hf4+RA2XxbEOdd4LbK/CYLS1meMzzHFQOlrMoyVGtn23y6h8f
OI6g1wIEtsib/vtPIUfKggPGD88gwYVbBuSq/ns32P2RfE5/lFc4f/y5+j/blLCz9qQNls8bUj0e
js9b5dWzzSyTdduiOaHaunvsCVQ9CreKdNhNkYe1lulWq2dPC1engjbJyH9cyrqcA3CIWGvhUC70
v6f8rwPx7YPSLW+sKg++XBLvnh8j53rOIDuAomDfXnTqeajqbSDq8WMYVBsLutE6uWOAS/kEMVhD
1+c75r2baWSL2bSArBNrql+bMgQXSu4CXHKZsXqDn27Jgf5qomKZelaNocBXpC6yWzHrmo3duC/D
POKrSA190hiQUbef0CGIly4E+62dWWjXz4JnckjcZM0skwELc75Ddvwfk8gBsnhOJMwAI7P/5yRD
1O7lBwjBEsxxFz/1d9xv+3ChEFBT0a77izfhzSZJ9sPhi7qo/bz6FitkRUA8I77tw01DXym+a1HZ
rkfDqS6YTwXbUivtUzOiGpC15nhIHMs9ZGE67vS2gOKQmcamcwPzQmgnW1tjOt7bsUbfMG2nL5VZ
4hke+M63OlIIgRIuRAUhjndebiNqm+Oxs/DbKF2jOAbUIs3z5uQXc9cAGyuabHM7Qu4DC96vStEo
QOFjpJLyNMlX6WD5CoDA3jsQ8P2Kh+HBAcE3zZnuH0qBHgxuqziB19c2y1+HYHS+tgYmq/yBkqXs
HIYi2Rp+hJTiPHbWk1y1sYL2zFztIzJ1Q2WmL918b21WK3WsvFdDJ2Q0qMpaTqn4uXbuHCt7fB4U
23BP7IXIwDxHPoKfCgKn3z4+0OI3ACJmL4DnkB4LeTfpdokqS1VsDVjg3mcY9vE2Et57Z2Khu2+b
BG07x/3LjZTwVQ8w7TEbstEhhmiGYxNs9sk+h1P4itXwIjX2GZilz0QrneUsM3pO2KW+IHuL7uPc
IRKLfCnZP5H6w0ZtEeIdG1MQa8o+LQjOn1kCUBkLE3H38AvfpSCG66EZSYt2bGoIzX6yj5LWaqln
Jqus1ZBkLKzwJZyBNyyd3mfSfvZsNn+koI9Xpc1WBr++33mldYC9BwtaWn02kZe/lXNTkGf60U7M
t2eTNwr14BdoGWfYVM6DZJ+bEaUJeCEt5FymUWWraEjabd30Pumxqql3f/IXUdKeppa4Yxq5O0+b
FQ3qyFxD+zY/FWHABIRO+RaUkYqZe5afUxSPlg14/U1d+OPxWUxd8ac6JiTPl8+eWbct8LH34Ehp
Doi8pVCVxmr0iKxGP2xPsb9VYQqkghX41TCzcp04pfEiUG/axXarH3iWpqPRo08SxIQ2Hf7RqxT/
GZgkioWgWgsRzXVfjVSd+JsHuPiEp7ZptOuDRkzNsyL9KtEIcx/IVO3qNcOLCYKdtPuuzpP02xSo
zjEhjLmU1QxYwKomUbiX1QFdZr2M07e+LqeLrYrfde/jFpx22mbQBBLkzsgcbfYLkf5TM2neQsPr
4ZUVF+yqn79VXuu+yqaoGubtcn6RtaxMtZWhI97s5BVOr0l9Idm9n0Sggozu64ts+rs9dUr1+GyS
IwLQCWij8b3yRH8LlOxrapbGp4vXEczcbLwTEjOBgELe1vtcfCOFtWkcW/8UAuXoEBz/RSsQutWF
M6xQ9tU/YTOUvvYZvyJFlR/BYJZHgms1MMjUJj+ZF5Ays7iCR9NUx1i3qoIzIvXHoMaejH3rIetW
o2CDjmv3KgsUjzY+INGrrJGtGFBhxVRZVpE20i5p6e+e4/sYnZvOMeqDbNO8Cb/jcV4S5imhbfSv
WDIRcChAv89NSRSk66Aawg3qAJhGAU5mk4TjKAg8VLXhEcvCd6pqTYqxm+V+1Edb4WGZBqv5Ikf0
fPH3pgvMQ1bNKhG7SCNiAdohPllzkSIShm2Xtpe1Z7usPtoAaS2UPCqOgv+3Gr2H4VRf/LH7HDEk
gFhbxOTreMp0IyzenaIhbmH77k5W4xILixKe+lENdNS2LBRYG7P9QnDS+4uMySLRERNejLgG+Smm
RUqPKUIxJB9T6OLWRvzjlURQsM414J9ZDTanFml7tA3VPFTu/M3qG/FSZLy/gs7fFea4HXA2OZVJ
r69VzyvfCpQAeWf4/U+olUuLLfHvPIenktou/L+wX3pq1txMb6q2ia2qBxXlmlzjjZrmk3nH8lXb
BJx5V4Po+HKndXboQcG+RKli3pMsgVLlp6AEJu2lJL/3tSrDjzBp429uP7jLPOIL27vRsG2jTj/U
Qz6exmRMNm5qkNGt8GLmsOV+d2PlGKk+0htegcR962T3XpCNJVVzDoYI4KWDEWI8tr9JO37j7ym+
sayMIEh871aGU78plKo6EUAd2byPzjYvBUnkUtgbF5O8iyxivhdLReTT+tmmDsV4ZnVCMz9CxCQD
3LfMVHvcNKpF3U+Qavivdd+cx/eq+qffNpz+MuatQ+DbyVDKMPp9OTWWscvVQNlZTRmfwMjGvFdQ
IpZXsg2Z0I+iraOtbB+1qt0h1f7eEmVcJirGiNL+RlZNt8eebhZBkdW6yMsD4Tb9i6q7GYq+qlj1
MdbsvlFwekksZDiCTjuVHtHvdhZcc1zQx2oSfKAIoG4qDc3EyYPj9FCgMJQguRCC+B5AZvsWQulY
epil3C3Us0CIau5ZVBiSmG2NCx2BwlMvMGaF5WncHByASXu1zXtX4aOKrIbzU1ectY1TFw+3UBZt
CXnEtZrvJOaBVJWgg4q09CCHYcTynFyfJ68xmD8FUTWbRwfGzWh1EwH4Lrq2avCCTGe4LtUJcdAQ
OjmZq71ROdprm1jqJUJTbWHodvVtrKqaVZLwmhyWasoXuwzTWzgN4V1zDN4p3I11jLNNdU5vj1Gp
xuKrRvYLqBr1TevCjTVP5rKx2KO2JFZymKUH/rJjYT2xKWvfq+YgP7JUkuaoaBNP5Tx3ZVYeB1Ls
/+APshBrfD0BSxhnWThK8jvJbHXbGfqfJtkuq3HXjkfXAxj59/iJQ/4uwWtvyWYU+e+2tX8VWr7S
PLX9wTfNWgqjzi9AtwuEbBJroxXJuPEGJ9hEJLVQ5ykShEILBIQdXWXBstFp6tLarNfWtE6UIb4+
esMMoL7a5s3OGm2ZIxTXNK3MDa69NQKeqXqVHR10jbPTqqQxtAl+hRW1L7nSrlIDd51UGU+x5vu3
pFZBNMQFod66gnswt3WV8duKJotAEUYUfkcMZ8KqZaH5dvVBBPIjwXTiVwExk2Q+jlfgPhdFao6/
EYq7e75pfZ9IpyxsNdC+aOhzrHrVCW9ttk3cQKwNI/CvKI+q62BUh2vsKtW67qfoZigOD07YqzdI
OBdi+Hc/CMyVCzWFxNiccnfmlDvLJbrh7pxVjwCcPvqteMLKK9W66FgZbn4hDNWcelW/hzMNnSCr
cqtzpdgCziUiPGrYegt/QiHTQk63QObnMbAYmje97hIwdNymaX1xS4bdcw42hcEx7ZWf8hY57WQC
NvZycBiS8S7HohsOsd7X0p0cAsd/7eMqQBQ20e++YraHAKDdorVN7T54sEINRMIWKt+3vaxmql9c
qsRhXXem5Vh13batB/tQQA09TDipzLobf9cHrMScAIxSE2v5l8FYRBDQ3mTFxWlNIXJ4952w+JIF
wUuL/QnEQQYCf/k5emw3idjBjSbfBUkohBJYXI3eFqCEYnEygf5/+j7aWVNWTu9iQk64KrLiVcNk
bp1wWrjURl1tFUNDSNRGD6CO62DPShWfjQSfeVMhWm6Ool/5OMm8cTBFXw553o+q9X40VZX8StQI
4wo45xyAUSMn/Y7zGptBq81/WjkbrihGUKtDELjPW/8qi1yPwotT33oX0VeSFKZ/VWLPXY/tgHQf
x+BsPZA1sA3UNBQ2IM6iBgKDPLH/DiI/ydZZ4BVLKxiHjbx5cmsw86G2rhsjZ0tL4fItJpjutlCX
3YCvTAt7jDhbsjasPvrTI4fLIrf2OgGuMzY6/qlAPSKxRK4tlLYfXzKBEIXmK/Oxq2mWfZCOL7JD
Xskin5TPclKGnRxboAJs4VY6lHcUCP2Lb2MgtxBF6l90BXVfP0cmzw7JF6vaIuRv8RLPhdKZ0PPm
q8prkPgdRmIqWXYwkJ0X/xjnof3EKVJFpGUerMlueRkPHMa8skFQ5d9njUgl7YY8+T2E3Q/sJbsr
YmftfdTyi6uUHRDcAnhzjUAtxq7dt6wuggVvNXGxw6B5LT3rUADT+VYZYbXDSG9YP+4KowIhvx4l
Vq+q3ty02sp2u4+VXSjAtaO42i1GrYFaVpDqb+cCh7VZK5k4wp/LxjPbBZtWZzfU7gAE3Q7GHUAk
OF/xJYpblDaCALzxNCFcVKG8Mamcvgm0RKfATn86o53hFESTXUe/kWQmr3viccnfPAXqKvKc44rD
QP5mNo44dyOqPXNnYQTFW+CjZOoa1V0OsIjzLmILffpIbcy9FYQ1sUYDhPijiJdGn2iHZ7svyvHQ
BmRaO5EQoLFx8hyaC89fcm8bwCOFn76qqZ/e5QAE/ZAaE3X7GC87eD3XC9sfjH3p2P61qZw91txA
W6y0xI0x/YUTFt8apehwK/exiaY5shxnh/pKuJZVvUqNRSD84uwSYPhqKj+mxCy+9WGCJq6Ba5qQ
N6WKDX2wtg6yV+d8wtGm/MqZS5zTkd/8cVcD6Qzqltg97kIkf7LC8LVNzera9PWPHnT6JpgSkLvp
gORnnv0pDEA6i7Fzs81/dMghsk2IDBtwIiZQNKNmWERImVROGBwNdXSu0K12mmKnZ5EV7lU2dTrq
TQmG9jtErkb+/WENLcD0lZVPCkPhpT+xvmcF+qZGl51tp7VOQlfra9hXHAYgmO0HgqZXMSjVtRuH
YhcZWrdQuzA9lYH32nmOcvW1tidwUlWfpWa+5rHiviF2IXZ9iWdNpgr1XbWCnRxgFiqmn0htvOAe
0IEIKONlkuXxCX5ava6jxnzvkEzWknD4hbvKmxsk6lcN85t17wXVEcer6qX0oS6NheZ+B9y3kkN5
jBA8b2rz1cJbBGaBqPd6MphXHp14qel18cu/yJGE0PxlBZDk5ndGvNcMXWzHJs7ucedF2yLCU+oE
nIItfuKNy7grzUNTTuYh40mERZ8gw2fg/ZktQC/RUM19cpQsZP+zKnvbioh/BspB1voWsOzyMZuc
eNKhKwAn8ZBaWOX9ZF+SCD5r1JQ6JBstPsWBDlFORQA7q3kWtV7E3/p2+DHzXv/irJQmQN8X3aAc
7BqRa1wXgZig2PBWFUq0Zq0UL5Ori50+Ikyiu2p+xgOMV4UVKPeKkMYyQ2H0A1u7e9hbI2qem35U
kaQulG+8vIJo3/U2B3B5GdgiWaepskFIMMJORG9ulRa2t1z3un2iN+TY5zZZND5sh0aU/WIyqj9t
honJbwPAlAeP23AxUc7F/zB2ZrtxY2m2fpVEXjerN2ey0VXACcY8ShGarBtCtmTO88ynPx8pVznT
VUg0kEkEp7AUYpB7//9a32JsokqRdGSUrO5xTkCXHJRJ6tzUPGuJPIS7QlZypn6nxb1USBX42nsW
eE8r0W9lEgRrKh71kc4mGjF3OHLfJY5kWhA3epOpXGx/brJ5w5OBhojmlpHmtMH775+rGUQfWscj
PVcmfWmtSc8j3p9FJOX+W9tWT3YspSjtyh2CItlbNGW5QCvA5+BWBzswTR9lT76maFR9RH6B99wL
v7pjQZ8L6dhLppYaj9M4fIrKmhgXXS5vDeLBpRaPxp3caohng7496zCGCbQ07inMpDtS+ixS1zP9
yvO4cDSTd2JK+ZLbSAXT6FsLLII6l0bJu9XLr0FCAxxcLhMwy++JWjHdSwYOnYqtGR2InqFVARp/
41WiusuTslhamUmdFiwI3+nK/RqNsM5aDcZJIQCXmH7/AX/oLWzD9kUKcEQYWD2vVOXetRBBGN/H
+llRu1Pqwj6XPADgsUogmELIyqZSh3pbxFVym4+dDymleC+8Pn8BYKOsZGKsD0ios4VR+wzqwbJa
DoP37ACLtlTvuMt4i0Svu1McGq6TCKq/etCZB4s4nUVYBFHhJEF0EYHyEXr2Tai5tCpzu38hs8bD
zTsaDM8C6ZoCsla8cnihm29t5sO0aTX3mdDPh4FCQW9LpsHYuzopIv19WkwaB1qUy1xo/QH3j36r
gvFeyUWH44SUXqvBPDiKlyJTjfeAuQ/x5Z1/Q3QoNnnSkwpTUdVWohTSf5veQa/ttiZaHf5FPbn7
uSO0jAdE2sp+3gTcQNlEVd0si+pmJWP8Hsp8YZgdaEwIREZwUB/vfU2j55251dKGa/xSD8Y5Ii7o
o/btnUsw0KsReC5Ma2mgymdzN2wSctVDRb5PijgkKy/Tv+rkEiTTSdKQfg3zAmZCP8iL0oxeM3pT
0yULBzvIve28ajF2CZugfpieqFAVKLnhcDdfQjoEy4r6334+jG+9lsbeSyVzw7aYoTjw7O7iHH+d
5/UMM0MZEbtt6i9yjd40GMfgAEe0fwlf7bDRXzSm1HumlQHgVQ5SdMhTrdnE/AHx8ypTRhuWVYT4
1sWrIQPMi07Sx01nypUTB7F3tVUM5RKYM5ysuEvm1XlH2irPceviqp1OJTENysrVrf75NrKqkk2s
RK8hs6XQyfR2XLdjjfxresP5HbwszJyUr/tm3ja/j2K6J7XEJD2vUdyO7oKQG9T0b8xvLrdQSQuz
JO64dsUGOFa5IFtR38MH06eUHn1PBkK5igDgOxJS342u0buKGep9kdOr2Qv9VRqJcDPJ0t1S1ree
GbE783a5keVVUtIiMaW8JF1I3Qg7MF7JeZaWjaS1e7wxJn3t+qSIzNhSfHRxFdrDpYcdu9GHRl6I
dsDbNm3j2zNcCMfxVw0jQhrrrP7c4ddAq4Kwqdbzjhjg3oaSnw9FVz+kpaLdtZWiPv5rbS4N5RFc
mU61VyW5uiPcXCNw90wH5Itq+UvJUsiMdDVz3HYa6XWNb0fXalrEQw3F1fAxAUyrY9FHVy+oT9wm
QU1MawmBAucWLfW8Vs6jRhRlmy6QcufnSSRnVwgWyNOcj2t78t9aj3vcmPnWsaxsF8i5Zm7Hsl73
RiWm2MwUIKIMJtQtiV/VpL2nYV6X/b589kNDWY0TXHbeW1uMP9O6BaU+7S2UGJ3ZODwaAQEaYVk9
zpvL3kKg4JFUOp9EgJtOXr2hMCzjJEuId0sx4wsm//C5+jpvZMgM7UGtIuzjZXZi1EgXiG75oz1E
AaxH7yupxiQHyIGNaFN5nPcZMrMA/nwwYZQ0Wenj6L9KUb7kblB961IcfGWXV3cV0Kl9bBNYZqXS
8OJ13nY+IgURgYM8ZGJAp9YZM4Iikcje5gU9VHqAtBf2dalO2yzv0CInJ15Fij8PGVL7izkWuFun
s0wm2zuhmu7nEfNZnqocKCGjXJlOChCHbsChUYedTpi3jTDWUdJ8VwVpgGooHdSwlg5R2qbrqlGN
2yjIeNCHyvgW6mgneHx8JwnikfkgrB1tKOByKukFpXa0k7uBGSXRDHcdczanzofwi5vk1PA5Sahi
WVkJzYdKTEl4tn1NOygCst/lh6wugEZCglrVVa0znAUIWDS59C4Y7tLR+g7H6Y1ekPdsqBPUJQ0a
RDW1hmrII1Y5taw7KYTl04Z29IoMFqAV/6TN963Rcgi99BDJG1O9q4C9vKnSdtz3xtCcuHXnq9Bo
tMdMoYrGnZXH/A76f7uUzYrBeCjamxwJej74fsZpzQIMvBw0xC+U7rtb6qn1uUys07yzcdP2lnHX
mGIui8PgB8aPjmxbDtU67UFUEiLEs8r3YydWAuMxNSbIvRlEj1YK3MStZfVeoA8DMyc3ib/s+tBd
Dr2knoYoKRZzCGxVyRaONCpZfMfz54y+AcK5bsPsfS3FXrEmWFh8GWyY9q0lHoKRUnifQVkIulT+
khdFT/DxaJ4NpQtXFZ/4MgWJooJffuwREF5ce/hWTNG70WjYm8EqhtW8So+MSgAhnEdlMt1MJ7VB
D4MBYGOgCf8WV6Jb9WXWrdKRrqKDu0ZNNmTVm58yXkXypcNP7e6s2pUKupgyA6NF6CX4E71KfvI8
8iPmV/G0bTRd8VTXL6JVLmO+cBG4HBn4jVTprUQ+jplYhzqGNllY4TVA9nVJKNM3WUqliZujuRWU
YRZKzng2RbV/SA2aapKn9V88SaXCq5AyqyHe/Aw8EFMAgtkTjcwIjiQ0ZOCf8QjzjpFSPdllvebQ
HY4Xrg1BABiBcZAk0S5pYI9vkgJapgZTZ478USrR6Bu+mluaRwitiRS+RUAFkaMisZhXE+Fnt7JU
ucsn+gW5d3HP9FPf5LRtnZZOJIFPkn7QatosZZjGt1JO1Y000r7RAlXGahAoy9JNq7t5rxzqHT0v
Xwb8MR08LfJ+71tReY3iMb5h2apXxaCI1bwvgLFzHxXPP48miKJZplKhrT+PR05+MXI0kiq6jmq4
pJTHrnT4TlJpFAAtpzUvgsZCDZEwmoFJZlX4W+4MxPw1fnmPVtFpldyjkDAyXIgk7xomLvLkQGGY
NG2bFwT/HIp0BPk4bQp6IiLqNF+OwygftcRW7tQc4j+YQfE08u84dmnENzsFaUsnAAWoD82CePXw
ZE4UoXxMPrD5nxnUafsGtiN0WD25SYyCb6FiPJl+AJ1YDew1t/16ZXZT8ykO3WMKl/nRV5olZV7z
xSp0Ywv0qlxZ06rdK8ECogXJEjytrm7S3M+HEayorwWI5M28CqgedfSNS/8RH1ry2vObEoesYyhq
sL7rbkHpLEteO4F6WyiyvyeKVnsyeyTY0/F+CMFMqrVqi3kSbnGs8dQc68qxYzD7mhU0iyJpm9da
a156C/w/iqxd30AdQ0n+tdZsJGduy3AeG+45arwpPkY4TSUkHmtf4J6QWVA2Gn26gEloSh/HrBrx
XvbFLUhG6631Ah7YSpR9MZHvLIoKHZCKidURwLHWdSCSTSMXH3LfQ+7ttU2VFxptJHWg4I/ooqZk
cfQwaq1kuVGetbK8xEIqlr//9t//+N9v/f94HxnwtMHL0t/SJrnLgrSu/v67bfz+W/65eff+998t
y9YsVTV1Emwsw1J1RWP/t7crLF2Olv8rtumYQ6eNH22lEIe+hI5WJOVA9S97YSiD2RwTP1yTRlul
FRkdpYLveN2nHZFlVbPTKCi5jho39JiU8pzBSaYvje87kcDgJ54Qd+RHiSOtJ38576gCaYN+yHs2
GSJjeA1IVJEHovhU8tByXTxVp7b226em69R7W4SHoknkJxURxSnCRgdAk2Ow7A+7KKokJ55P0QhB
Y7ZX8CyU3+MyJ6y7795lNP2PhqWZJ4YP7zp5yo+Aja3TtI9sI31jQTzaCK1OQEDrypdfXvldHN2V
BJssGfDFp4KWwcor0vjJs8V7PWG0c/05JLBvp08IgSi34jOsvttsClBodTykiP4VOsn386YBGw3y
4djJ0Vmuf86mgiERe0RfTIGrAls7YadDFAP4In6e8hG5QhZXDiSxm8af5lJIPFCqPAKd3Vu7qAPt
5aRVghZL4mL568vDEP9+eZiMBxQuEzFdH9Pl84fLo25UzQKKkT12AcmCwHf1h0LOdQTHWrwi91B/
CHJoAy4ev8+9QrPGs8cMqZCTkEFHvgrSwvogs/ui9Vq75fenqj6pN7pMIw+cMOdwWuu7jkJw07t7
MnLafdoQkkgCbasO6kKXaaj9DKSdX0Wa7Z3gmLEQUA7NBKmPh273oHLjBScqdpjW0aZ+bos0+WAS
nLRMRVWcutE1okVKvZY4pc/XmS4WRIHyezB97+WnydFIZz8x9p5sxOe//lRNU//1YzWEbBuyPM0F
TQv1yJ8/1jQObHb4DLqR7qTkRF11op16bNP385o/PehcMIDLedU1K+tKX3xPIJ6+sImBIoa8SY3l
ALtgqTFTdozJTDIvGK79eKUY/dUyKHi38CyuxEDOsxs64PHjkK7mtvc4rbBnXokUZV6JjFS5w855
z+hJ7JEBDGupd92HTpK/z21ShdKnZHVOCyJfU4r4ii7bPJZ5PTpAnoZX2B9vv2xX88J+KWtNv9Wj
Le1so01XUWsPr6biE27a+4Qny9Iuk2V+shjFfeWH26yJ/Kf5eAFMe4k+AKQzGdyhgYupiUEiIz8E
6ZIq+o4xOWjtniidLAzGRZUL4zgv7Fgt2j+szxtp321GS6b0zpzfy/jYM0O/tXyRz1LMpUr3/TYv
okg8cI+BCj9tUhLDXeU6+Y2t6uu3dLDac0GzMJAtC3htSRi8kOle5z4XvtYG2rax+uFFthlZdmr1
AIJhPIu2BRY6bZ8Po5vXk3kbbnp6rIeorX8sdJkgPBVfrDPv0JQsJ0FgOsZomH5bLk2PDrj/fggj
c42bSb0Zelovgj5sPuJiIVBTfJQ9frTRIgkQ+z98D7OL9wSOyLuq08FK2PU320/GV3fMMXSHghYg
xJ3QRo3DdITIGi/N1vO2Phy+54nsrajC38lB656oH7a3PPcRrOdVu4RE0NwipSuvPvP/aR8iA5lA
klLa9lAl76SpLp4wQqgyK/n3tU5wFRcBmFE1V7tFHBb1mzTqZ8sHzbjQdExKk0/RtqNdQS7TV6Co
UBKyMnkeRuPkK5pxdIvEvsyLNA/uDb9x99g7ZJMpJJ6LcqghzWCU7pgK7UpR0qwyZ1G6QryYBscc
ywYAgKC7yYUcb/wUW408ZY+BSJCvUQL+3nysTNs/pDIJ8ovSr1OnMPnRTL2zYfFKnUmxSNsg2JJ2
5LKRIzRZi/TOtVYJA9nV7Dti7mSuSfK6YG/t1pirKaNJun5WNZW5SlUlh6j2S8fX1BzAXGOgv8we
/bAezhHNWKD700vf1I+9TW1NUuW33iV1cTH/1RLa9I7aSPq6KiX7WrZNdLCtis5IUbrwktnWmbS7
rFSFETOtDsQ+HiXajX18b2TavVc29teg8F6MgIxwM40/JifIq1eQZm+0JFk89Dt4c3fk/KgnU2m4
vcR+gOBiWk+xkzuoP3oksJV2+rmjfYDMC2KkkpS92kcG7zUo0HKn9fmVwjBohbIeAELZx1eMoFzs
UWLvMluP4PrG8VXEW7pd7f28olOf2Q9j933e30igC+Uoi3am5dFKYxa+kRg4vF6Fq6WvkT4W69h4
GoxYxvXNYn7FSEYm+bQboNJBzyGjiD1jbAm0XlG3IvjBXSFbMJ2skqsrfql25Y4EwvUyd22+KOGR
OrnCZJdSlqrKJco3+EWJjK7MyiHalFGtXkuTcLrGsqWb674PxE/sVQBlJONpdz27fizady2gjzhv
Ttt+vKPnrwLijG3pALKl+GLlUrYkMEQ5E5+DYKwook2ZJgkWNn9YQIMbyAL+yN2K/sS/FpJg+LLA
Jb6kGzMe5h3Ei0snEgrsVcXNbJkRdbgzyqpG1ILAXVE/hoHotq4FaB+kYXJofS26qiG5eX466m8W
HLSFYtn1PV55qpLgM5ZDCyLC7JX9SKdrz2ytoN4kgfIMewCeyH/Uaj+vz4vACkbUCb/s/zyLMeop
FTIzXMt8CbCjHbMk6q6SnTbkw0P5QJ5xlTwWpaROcxaT2/10xLwj1tst6W0kI02H9Zph7enkUJSY
jrBMk1OtRjiyUfeb+ZB5B/YSJQnl+3mlLCGb62QTyt74XjKH2kpAk8TCzVr/DCnOP1P0YJKagOf2
gxjx1L92zK+ypJG3vj48z2spAqBNHUNygM7a7PH6kk6vmsgQEyr0G9PWCieXA/W+Sxv1PkTBuUrD
iFD5adu8UIVZOrGfdBtpiDgPqReIWNUt9/MpzXQe7YldnTTa6eemaydJ8uc7aPCvT1oT7+Zj5zf9
+cP8PMOnPbjpRvEXP9B8MF39Hz/Qz/ebfyjcX9X+84f8Dz/Qh1mLX38g7FYyejYE2ste0gOnYvyN
VYzu7T4UA3+oTtVIuavyZIHsb3CqCJWMQZHgONZxSD+z1J0urd09Ypxk7XZCbImiG14kxKV0Rsjk
HX1lrWMU3dp6MH6p/K3uddPmmnJ1QZ8VMYFxhRjsLvqJEyMDniJg1XLXKhaNR7tIXtux998DK7qk
IiyejZiisCv5/oGneUIfGKih2RAkF/oy9BLqjdc5iD6xumtUF/1xXmtUT7/UnQayjEJjFXp5+B1V
49UKkyQkRpDZCtGA9upzXSZ1Bdg98PSwMjZFR9MqIfZupaZK82BKFIuavCIMdVrtx37iokTOvJOS
WvMQkJQxYPK9zJu0IqsdCMV4b6fjG2v0N3jl9OW8N2m64mj2iPXnvRZfs5viPszv8/lmsQs0pMnO
8+FpK6N2BTiznXd2WSpvbI1OEOpI7toDAoSpSiFi3wBW4xUvBUPostGfiz7ojxj0fULjOCpsbbH0
9K7bzas1SrgxKBkc6WlySRKbkNjp7BRT4lpXiWqcDyPhhMq0mt5TEneSTs+2WYr0VetJdi6rprj6
jEqdoVXSLw2ZVXaHbYsIQvJ16bx1RkF9hPm1icKbPLdOuxZ+DLe2Dtyj5Msh5X0z3TI5JM9NhOqy
tCp8lD0qoipI95FUpPv51c/Fz20qrG/ZFcS5KFlzsto2Xkae5X9rVwoTkW8o+oKlkDWxK9A1rXom
ccTFoxS/yL0j6sI+W0rMwErpJAh7anCKKjn+ccToSXuoQtVhPt7vxvxCxBBSM7LoFakGKj5tItyR
KLPQNJgSQhsTY/E4L4qvNM+DxzTpGZy0rbE3xtHpSPO8zrslv91j0y628SAV22oEjDW6KYmCqPYv
aunLF0kpxYXC/TVXtT0C0xYj4D/3za86qqW5G1yYPraAJ0d/PZ83kIlBRdo4/DxceIXFwyZ7r1Lk
RE6NB3hv0Nja51kC4Ido2zXRfZ4jdXZ5kFov2qUgDX99Ne/FEB/u/u24DAG8327NgtE0Vcv2Sxxn
K2WipeoJ/B7RZfYWc1+xRp5216YRzwZzlC/zwlbi4uKW1Etz+RLT9u5RVFziAuqglHrRxurpOaf5
WjeXiLTPmVDT95gX3KbK1xwn5kISVX31h1KDQu+3h5op2jGo9GytB3p+I8QLaH6X6Edbzb+Tzpid
21xnhmdohGy5PGB4SihPaUNJHNq+dd9hI9oBIjQPBmWFw/wqq1tlIZiXLvt2+LFtTMKuXPw85td1
X/omNTVtiKH93uZohkF6fqNP1C8C1fQf6NX6a01ti6PS1M3mr2e5+p8nubasyELXBWUDzdJ0oRu/
lJYaLJZxLFC9JEXtv8uhfzFRiS9LGIMnSUEQREy2JEX1WfdXMXP4sUGfpYBFu/cYRtTVUs306mJy
19yluk0tTWT1/aBIi2HKCM5Vu1hmttlt+7baBIQqXhM+0c/Pts3O7qjd09vy33PycMigS7gPdu6H
BEmuE8WSNnJ6lrONXvYybYmgvS88Io2s6ioJXQFSnRPgEvrVEZubsoxHlfx4/MwIpTzsIK2insIi
fG+s8FRFrnbxQ1VdpXpjApOjVR6LaPvXn6aimL/UDCzZUFG7IIa0LIHM55dSTCiSyBwUO7zaies5
jYGSsKHSda2ErWw6zyCr2yUoM0CJgL8rEm+jMS6tMkw+0tT85jeZ/IiMFLlBUolDOITVKQlIV1Xr
pnv09BfVjq1NOMb5omLWoEGWgbOrDXJ1dCMe09OaIsvhZd4+vwrHcsWotz3Om6IU+3WE6RjPA4Io
EQXjWtAQX9RTmvy87XMRev651e7oMVkTY/48qpTyc1NurmqPdjACdPRuJPWyiHPlNRlpCeQqjSa/
oHnmUT4H+pYqS6PT/U0UmckD0pBwH8WQIk23ZeZvEEODNyt2D+WEOJkXXAw/XlE005bgjScVFzKQ
mNr6UpIG25GSEbWRUE8Fk+qJdzpgWsuVS4se/NJMr5ohyJa6LdPw+fMOxvkUtCUJ7P60o7SDrShi
YOzQ+H3ujKtCJOMbyUxM38KvmO2CVRMRX48R8FjR6TGwCRx+Lkiujw8eOUpG5FJqxhVu9Zp8pCul
3mUExt+lZdoToEfPxleKZq81TGW7zoofRjGsK3dS25hduofrCwRrWtW03nKGXgx7ymTaKm5Kd1kg
CpNxyUTZGoqqQdmryM9pS4htGsr5eV7tOkZo3G7pQSRhwmQ+GcYdN5NwEXmGOJJ3QqggcJ4v3BB3
sRIW75Kpf5ReIR4EYe+bQOWpV/cIim0MbTycE/tpNIMtanSXaCNEF6cRod4xaiYloWSHZCtkGskd
0+q8J7BDRCFu1pNt5HfqggcLFbLA36OYdq2lNJYymtgKjfO8W1BQPFs8z05qepfxGQMTGJAXokC8
9EFD/sbojFZnnBNV0ulnTdvxyDATDhtYW/ay1yf4nF6qlzYq4g0y6PSo6ZVBnVVP+MEq96iUOD10
kprvcB0Oy0BVx4c25BGDAJH8Lzf6mkj42SwvpXJiWwk98B4YXpMBqFIcVY1qyniNDSEiZ/sfDvl8
OR/485Qfh5bDSJQUX+tTF/jl0Sxy7TxWNgYjWNCLyHThIGWKflLsdMGHUO+VLq42ZWeY9+VoJ04o
1Q0SZcpQeph/NwMJ5LQdvEKuFHSyR9f567uVPd3b/9hWsCz6IxSMbUuhxonB6c8FziommilTg+zB
Q0GxAG0nf8lkgow81c9OUaJTY3G9S9568pfBlJnE4cncatNhKKRaEiMekjYEOhDTIN/ZqCemWfk8
P/+cqldRFy56rphz04vPTMsoiF8J87Oe4hEdiR2MyqkKMjiUUu3h8wqiNUFZ/ibQmuzZivnrN507
7BsDaEWuvnuBYd1w0ls3v3dBmdjjXTBtMtWp8EjM2mbeGdVQIKXJfTevNjz3iSBI/UMO7PRYquUJ
iUp6H0teek8TKD4Pnr9OUUvGoTjbSuBfSLxr9yAu5DVsQe1hEMg66GWba1NriW6WW5wtXaPKjqTY
43KiqC9iu8Vfh8mLb26kfcn98DI06nATlJdOamVmjlUqKiEWtbyAA9+CH5AkYkeqL5FEDaSWtA7/
tKE8xVxXTlmaEI37xFjGbtqhIbHSVT0SSD4VOOeyplIxg+qpxyLkCPLbfGn8959aTtXcgvqW5UMZ
eH79y+o/HrKE//53Oudfx/z5jH9sPrLzW/JR/eVBy9v/e/gN1+9vp9v64dcj//Tu/AQ/fsLlW/32
p5VVWgf1cN98lMP1o2ri+p/ts+nI/+vO3z7md3kY8o+///72ngTpMqjqMvhW//5j19RuU1RSsP7w
TZr+hR+7p1/277+fP7rfcI7W/m/Pb/FH9R/O/Xirahpzuvo3Q6ZxgA9Nppcw9WW6j3mPJv5m27Yp
C8Fu+EHy77+lWVn7f/9dUqy/cTBACwZduoaMmbOq6V9jn2r+jTEajR5ZxZM7nfj7Pz+HH23Ezz/i
f24rGn8e+9FWFLaQKXqbDANVy5j7Sn/oG6ldmBi5bA0PoZZOQOuV3bg7sw6utW2tbeKc+RoBjVgP
8MrGGh5LK+/GSXmnDo6mR+TVKtuwblZRam7gnr4xjzmqVnp2lXo7kKjN/fs7WKzzUL0OQTmZDE80
VAzGeep1+t92JdDbTFeJmHMlC+TCQJGe552g29BA5crFPqTyZUvPg91D0YQcpfVOjVCr8GKebP4L
bQTMPXwHuMkXkrdNUoKyBqgkckKhxDsGpbzLquQhEVchuq0aBBfJUlYDUeSZiMBhZfs/XAo/PuQ/
9motYf5bO0622chkUVY0S6d99OfbKgNMEn6kUnrI8P9vQ0tq93R7qAgl47Aj5NU/0T3DTyitoWhG
D4iq5Qc1hsLuYuNZiTGD5BljS0pSgzlKsja5Y63iTKIfXdC8CWzF2FcDNEI1sYeVR1dT8yPVQUQe
OTpKQOarCuLV0mfUlqKBhz9/EMYQrLUAn0yhhcZJH8Zr2+LHqExl205g3V5ySoNgAtUt5Atuo/sy
h1qMryJ+ToLGAUxwh0XOXsJpHBchTPeDZGfgJmEXrQYKQ2i20r3AubYLm3yTJDKyDDT7JLTKsSPG
reEK5blN03xVZ4W6i73wJIEruguM8LHI3XUjOgg2npmvvbJoATkkDBxjays16V3H7xQzDdtQaHMX
2p2uV95N6vt8YYtcutct4Gij6n5RafU4oRUZq7ZU4Qta3UcgFZQxYu9JMgLTYaJjHXULoUkH1xYS
SLcHse+tu7TqHS8CeAnnM3Nta5PHirk0Ry7uvLXBcYqou09AXYxUvHOB+J0AQAWKRWgvarzKrZz7
+FoqhEjJS5cbAZNX9vNI7UBiE7AQC8RUQ/RaSkijhrIumREYVOGLfFiB3HRPueZCpjaqs95GB0VE
9pn6OHppTdEOBo+PBfIT/xkyL8qqKgcB3hkvAOoWsmdzCbSvrdbo64AsTJu2/SIa5O7sFvFh/oxr
Qy22wwgRP01IAnQ9SgoZETyjXxhrIbPa2+FJ9eOasWXJNYDifJn29rk3vZJwV6tcW25WHKQGJRbp
g/eekY9bAWV+UdJT3hR2cjSCPrgNoT+u4Zs3eDG9Td1mxTbK0pFMhLiECRMnBxJx+f1NslzHuNF2
Vp6VDukVxcpUdX+bod+IqA07aR+0a/qaxrG1s/E1R827DBug/YxoGHpYqIz1QD2WOsD5PA5th1Hd
eKBMfrLGQd2RgZgcvWa6kT0FeiFvDS/TyBQu40VhY26pIrV2rNB+1pMu2I+VFm793AtWti2dhiSx
Djgqw2WnhvBckk52XPyMC9DD5aUGy00Ahh7uPSJsXUuT1unkWPJQVDp+b1DWIFnq4FWAAY2qv7Nx
JCwDKx4vUXmHSie7D7MExEOlhI+21wLCzC5NE8ff9Mh6GUjQ3YVCildSC/hSkJd5LxE8tOTK6Vdq
A0abev5ytJmGjQntmcaFOjXFkCLG9cZ1qtfOOs9S3QlpueGMDjDlWM8F+axNRARhzuB/jSAjcvog
XdRISTzTlFbM1OxFqsPJi/GX5XIs8104dwiku/7NJPWgrG926C8zlYDZEE4NJmbB2J9GGd5QaKt6
zReOPMM6X+UMtTpjPfgvqrkP860ZP8ggJtR1o/hXbCiUi8NN8Rg2pP1WFaQ0qsAM4VWFibzbrcaU
fB1B/s5rRlLByAQqilCroZv7SozV2hNYvceBlObQySWuK0pwauCvLNff2jgLaGwuYtMkQaJZDkG0
yupqhR56AtoukMshjm5wu2aO0marfsg3Xc0xjboSYe0EsbtSJ3B1mG90KVxKYeH0OKQVISbuyJLO
BK2dDlpSv+u8YTV9NUKFXobbHYjdwumVrgq6tyqpbB65tuFQL1EeOcLXlo1aQXkTKwvkLNytRe+X
C5qyTocmMvNRJ+ntwmpvUnlMYXQq+rcpc7LrKQClqmOifMnoBpJXMk2oHR1guZL6Cyv6aEj3dOE2
j3K2VGXCHHT1JOKFiPetqi4l5OA9lwSDkwVxDUuYuk5VrgkhcCyZ5k5EWIkdOVV3UZ89jKL0M5bQ
TJaTD1JPzbWuA8jVvI1SYons7TXBC06QKysLCFIlITXnwvRvo72L+BaWUcuv8aRjtI7Av2hgGR6F
GUJN1Z1oSm7PgcaEmtOD8laYhzUSOSGkB5tGvqH0vcTrQDCK0xBpHvHdwbzvpFa0kdJq03ftuozN
VceTxDZJxUojJ0/fqrBYAI6j68zlaDAA9xpnbL5UTKYSaxHV5ir36IJBgYg6lG1E33RITEvxZLvf
KG6K/FkRKI+b3CkJjAkvVDcXLtPV1Ko2IxRIJaB3xcMtVhd+WywULtGm+17pr7KrLg8pYb+mAVc9
w2ReBQDOkf4FH2b1iPuXjw0om0kWVUg9Qc8W3DpAmWiOTLiwnhxVUgFllG6k4SxhJNGk5tsKBjvU
1j2gxkElu4QBfxXlm1ZUpINK2NBqpyenCbIN9YBwkVfr/P8zdV7LjSvLtv0iRMCbVxKgt6JIUXpB
yML7gv36O9DrnjjnYWu3WqsligCqsjLnHFPByl7xy9ekn4JA62XNDVmoGrle4iUlS54kWhk0mgLv
jkAg9IpmYC6qIHH7jIZy5fAtqoWs9WuEtwuN+8qMSJxMH6O2R6DsVWqLqYQbqYMcpcaLqW3ccTI8
clS9lirOZyfTF/nbgNDWoAUUAAFX4haDD7O4Jl30ynsm1CWrPx05RKxMFWihK8QxK7rjKU22LJTR
tUZrJbU4sOM/R1Se3ZhezPQA4rASL+lB7BD4XqbAZLpjPVF7NmEDVoWb2p3FkMhnmLNUE/l6lqs1
wUYJqq1ZlAee8UutkIBTOZuiDq5GK5hC0tHsn6b0mFeQmpYw6EHPznhOmGnXkbzkq+H0MPrL/CDM
y4uRge7HXVjGEg+URU+lQl9Ze5Gfu/NDNq9p2uC4DuwZOx+xWr/kPII1F72hHeoQlJyR8jBXQZ26
VfRnpSCrbRcFA4gmNTeDH7jmKFP2kVHMMuObF2PyNzLVeNY3niECHADaJrQqco2JlqE3YtL4+7d6
ZGhGxUYrm6VP94Au3EI0nVcDAiuqz5T1oGKm0PGY1LL5FrYS+2J5q039+CS+8NYF05/hD7DR8jW/
/sVI6zu0hkeWNmwzRFoRImNG27xr3cYJkGGk/LLEjAS8MVzRmCiWbBa+RiAgEUFYFpFH5pKRzkLy
8wWK4yUdgnVVKmutNd4rVucsfLaleaSjBM0BGnlEBLOZEauJIplXm4OZ3CBw8cbc9gzgHQ6gykwk
KAjyc9Lz/1R2AXlQwvlLE3Ky8p+heG38twoOVf8yX1zcokuEIJRN+NBJ6k3jC3edXuD/IrZp6q1l
zKY1cYggRE+E15q1VWI+8m+FsvwV+IDYxi7bOCsRxofangVz8rpts1PEWNBGMxGLdE0ahDsjYQjl
KYh8WQE78kC8uDa2loZstaZpVqbib1Sq9yZm0uRIq04u0CmccbMtGm60BjFIg1vXKjqgvv3SsEAZ
xz2babcQdCplnYKRLXVaAm3nxA80mRVUaOqyoM9gBCvJZ2vAEU/EBsgDcxlVykLBG5/3lqtPKtNa
VLEjIhJUI52ULWQsg0oPIMX+MrsPPXjOt/xskjOMQyIeA3Fehf5pNnN+y93RlUXOKMKHmSK65YBF
I+RxN9RHEhh0Wm75hOmoyoin+ZGabcHpRvEPXYBrESR8mwZ4GNdyc0O7UBO87mRfQ/Yto6iiH8qm
M1+RhZX8qjVpb2Pr4kpY4xb0GsNeZL26DGDVdNKniiqZtySJfE+38CXpJv/+p8rw+moolHjE5ttA
U5Il5QRqHwDG8jJN/KVeEBFLZRKVf5OfuGrxHWlIBkTn9vGwkKecSSih51idA/PNhkwn0hJmSbTI
wj9FR1GM/mV86+s/siUXWQoLa8o8+t7LfBzBsAYIynlvJvwdkrww03xVM3OIO4TogD14ABNXon7j
F4xIRiXvdSmPgKqc2B2PWkDkfebgE2hXDqcHDcIFzW4s9kiTUGfLJHzxjSPW8UKwlCqFV4XtauJr
Tvf0lWeH4jlSj4qzTeHCm75Yha82O6ZD58mxpKVIWQrozIMyx3P3BXWG7KSFb1aM2zkdwd2Nr/Wc
VFR8SJhLB9J/AypulW0uHSGsWPcR6aqzlsrfShCifO3TL38keJp/0gM1pSz061MbxTSan5rCDCKd
2e/9UsdOD/5U/UqrW5++d9GNxFcShUnH7dlZyVVBO89wq0VW17kkwJN3TvBJ/VqBAe2arx6fAPGq
KnpPjkauLuVeWBFV1DaLRjfwJ9ZAufI1im+3FQ00CPnYBH+4nVf18HD4vyQrD2nt7GjSe02h7EUt
HcCK7Wx0puGUH6hT3U7F0MCEqA0b5OLlIR4lcjrwIHS2hxGPlIhhO6Rnwo9jzpulNBwMQnAFj0qu
fRYswAZWxnR+ahzQ8B9J821RODsUMs53NziLismX3L+IulsCRaOxrS1yc2Tr+9YEVua7M32N9Xms
rsQpWC3BqibqtI6gpTghxHNt9aobHGtuVDVWXbvLVjZ5i5z6tkjOPWXoPCfSliZlLU2N3XBTR8vr
YuOYkAEipR+DxKpNxKHFSign0CBIyIuOGXbXKc6Wgw4ZG18J5xUwLRmyd/5s8bWQ+lDGxQ9vTQc8
M18aWUU4arDQcCIYAzZ7HK0O4jLWadg7PxH7fitghMigEudimWOxaDMvMFkkSvHvR9R0b/PoqVMH
09Tx4ojHhaGEZb1Z/XtqogNl5GdghA0YyMWStnDlylyUrDxlvPftd2ZVbk5YtGxNSyNUqH50xrAB
hSVTQt4tEJ4WXR+j1FZRZbnj2cmEV5Jdyzh50c1wGH9jUxY51DY2z6CguM/4UjCRp5Sni44BXRRQ
bWUdDotohQmV9q68dEzqfFxqCBVC9d2q4VGR4z2/CfMrCFSSRBuODNyqmHaY0GA2rNncO9KIp4I9
Rrg0bdyMgPdBI/Y9n/g211y6OBnW6e6aGh9DyYUIPhMy1dqv+UqAPl5AwIA/9JdIsM1afr1vs/7G
wrsKoHCk6ri0WsOlpQ3UJ0aaP630cp0KmQgqbSlRnyCj9uhEovDMXZ8Jk/AH14oQ5XBD2iQlCsit
GYtoEQyuhrPfqDBF8niZIiGSDyExX8087X02YOSwc7Pml0zepdT4iwZa8JA+g4oWG+LPwOuK1J3v
MQuOaNgu+/Y+kWmaUYPUTFJa680YfvGfY782lhg1VBpu3aBsFVvf1JbiiRksCSaxDX6Zb6HiIE0y
dtP+UUZsYZLuBn7sSfW0iShfWoqzUGJ/5OGSuhGPFDY9ymVkhLz2am2X1ZoUSM4W15jzixKVXmUC
KEyCZ+9LWIjuUaWjrux/qZ5BetRUnQxbXqzYi/0QMeOIyjZmeB+uIqVlhJrsseducT2QfrXUm/IC
UY1032zZqDlekG5F+wf15HjVGmDGnO5Nu4LXl7pC+sYfsZKn4aIF0lXu7VtCLFuUYzSW0QcbAzfL
omJ78zVpPVkQkoxmBQd+Lhs8Oyg4JkbQe9kCzT+W4ZR9LvN/kulHE/rC73/igPKSs9x8aWmVLuam
gMhBQmu6J3Gp9aLbioJoHJn+qGF40CEuQzP9zf9d1KSVl6lwyYWjfEc15ixC2zyEYqTT+9JxaOUH
FcvM4DCNBaD5ZQLLoAjVhUpxnwd/U/VptZtEBgmYPLr4AVgfuzVlBduMzYySl1iHmyZ5N5LvtOsW
pT8slJH+FDMObelPRxRZC4sCujcvoXIR6hdEvYR5yGi7NibBkkD28hSpz4ZcvShbOiNpi2WwhJfQ
jriUwhUrw9bpL0EFaoqNozA4oH5Hpgwp5hhpAXd7j6c+dCP2o6h/WBhlnOM8HuShM4CjtPpr2r4C
1vO7Fzl+FsHRSg+ButGAzpRnWCpCwdmc/HTJUTCwZ8oNDXfMBNmGziKoOYCTa92jChwrgsbvhQlU
T1fc3E/WRK2yej7V5JkNZ/04k/b8K4HNvHh92o48wVN9rUJaIbupfQrYxz5HpAHWi5PehXgzanpM
9d1Wj/qnL74KzsmmTs8z62gR24QVsQiLD6m56urRbG20vIcoOqb5eyW/VxnnsSseOYT2KFeX1fS0
bVRRHDgzqj9WFZtzYlH+xtw2GfrBVrvoNSFKG6N8Hfq9ydkbq1eOfluG2ctLtvz7Sq5/Suk19F+c
FEsa6WPEbrdHmaDGOb8CkWyRXriAahkhD4Ba0VwSjarFmgkmhKjPsm35Q6AS47erW2Qh8dUn89L4
Ve0L9B/D+or5oplha44vlfnVNM9SvXbxVsi84fEjtz5UdJiK8Wv1oSvTa8t1QGeuLFz2ZlnZJBBi
gz1dKVGs6nitSLQpXqpsnYZQhZhQ4DNZqtVShEAqXMgYxPDkIYMkHr4FGxQNk5IO3UgbYA2mcChW
puOap4hYX4VafE1vtlOoWxf2hRYMkH1CrzUOlpnLt/ZxBjzYGCPPWuiZ1+orK0dDtM94iXQ4fGJd
3CzYjNZaijaT4/6C0JCoiBcGZDyThssyxoJHP6JZAKBHpjzMrHl80TsdTtR3hfus8fTag3kvZQc6
HsxMaoLWx1XP8ZeWFbQef+mgyIPZa28xoMikpjoLA0ChfdX7Y2pux8kjIJRMY1+8sGHSA9XEG7CE
ZvAs9U5CfNhecnAgyTUJ/8T0MGWeZ7q0qf2dqcdx/NQJ9w6ah1z8VTqTjOPsDkxftOC7Gs5qc+k1
NHhw6I7AnO1shzUhSS4jFE57VdKc07iubggRAEzsuOzqjVHRLtnIV6LoMmppJBP0n0s3xaSfbX08
5dRl/c5E3loyXlhVoZvgL+hXWecZudtWrsNRR6yL6dSqS0PetKpbTlvM9EV3hk2UlzvCL60MHA48
ezdHP1FygLpE7NIcSspVXjzj4WF2720WubbyUWhXP/o1LE4lL854KwNwfeBg3vzhLOVnIzl0xfvk
f7Yg7QB6K+XW6XbcdmOCzXdlBtfWRASzrYrPZiQBcidXR+nDLEk82fedR+dHS69d6SnhKjGBr1wa
5RnFp6i/xum1IqRB0ddyEq9RwbLkANCl/Bk4tPkYQbr0p6YVpavOsiMJbEAFkyTScoLzL9HDFJRY
iDDXrfOOYGbZq5OXs2Q3FbklIWuF5Lgd6ykHvAoidSGP3pDFK6hCXhbXLkpZNDWcnZWrptc8RRU6
5tqT+gsSOnqTFAoAEovmTutX5/wz7GyQ4CbeDu73Bq6Mokh0DxF+kHMYDTyhCnLA7CvVb1Kx6qnv
Yme+sO/kvnDojI2RKLl82fccRui8Bd8d7zhNJ532mW4Q+ECBrCBWl0zkKlzTNF3a9hvpJeDnPoLm
l/ZfU3+gtiM2kuzAgL4t3Y8W568ZHDNcJs5Nsu5dhaefvch+y6pkYSmPOj7Y8alOjhn0zGrR5KvJ
uoruxKm0F39hcQ8YDyr3sF3zPfAGSvFtBHvMXGR6MZR7MT271osTYpL9myJ/yvpFa07zsTyQNpXy
iNsvYe2b6GWcLr15j0ZqD6Jaa0ws+W/VbgLlGbRnYk1r6ann7/V0Nj5Ee3cEPf8z7dE5oaVt36tq
Sx7pGJhuHRmL1NhW4RsZbkuVuWuV+m4/bAaFsww8Tr9jZSer/N8KTCys1f4O0qtM6mgnEeaSkhdN
PxXrVUXke0JjInydCvp9moHbf1jqpHgzbV6qmrW0y8QtWh8r0d3vz0b01Sm/c32DBNGYBZY/iv8e
dO8iIGSLtrOsvcXzCkO/yyijbRSaq/loOXdakpz1HYpvnX3mcr9oR2ih1pcoPhIp3VblQSO2tZ27
sqTdJTkFSvpQxm4Wfm5DXJF2Oc9o05NK91xR1DWSx9dOf9hmtB8g9Wp1srf8+GnYLeQi8T5W5a9c
0aFh38o1E1XsQhDSDSt4pVewSPlhk6Qg8L7UJgs8HjFzk8l0jeny5RToo0DYQkGpfyjxAVuwLX4i
56KlX/NdW4wvhSB8OXnK5Q6T+Bx50rQvUfwj1Ws5O/S0NlKGeSbg+IZdK2JzGvPPIT/J0X3+i349
UxjAjxfiHaH4cuiHpaGVnAt+yH9dxUj2kmEbZ08kzHTxqJbwY1vRi2Ko2KXorfpUBzAa08dAq0JE
79xAgV54bZyuMEV5gwrdD76pnXYbMGKqtNHCco2g8qseGUzqo5ouaaC/BaHCMVl7c4jaSZv2kLKf
jmW+MHPz1dTzucs5vMqCLcGpi50jzfN0k1wQ3/j1HRqrtHlumYZsUW2mXRmYWI2STRNxjB18i7ur
uRuGYCgY628Q+o6jBYVMaT5TK/W0V4l0ePtHlbSr2Uh7O6he6slflyGuRCUwFugH5JWG+q8z+q2W
S+XWBnC4qBIFQRz9Y93I5t5PwlRgfBM0V3MpAwYdRjgWw7oAxRweOr+GgarRwCj00XETWcC/L4Wr
VfW9HLPfCvP+IoLrh06YeyUQnGmt8XVMtmOh7jCO0cn3A65CdxBqzE45nUXG8Dzs3dCIN/iPn0Ve
/uaJwW/TLKpKOwDg+GpUqVrKak5GuCgvYxFtEjO5kk+4zBTpXvTd7Al0MQnvpi4+0dM6EcN0tSdc
CnX7hHC9MntY0gOhKVq3V4vpSzbIGYLamXcHu9ZeLUt+6Uo9XujrLpJuZNnspZE6kAcTlwQHdFSh
nMKnP2hqD6Is6VHS1XDKvZSOL1plLaVkl5YC7bL/nRb2bkj708h0J8/TVZWUh7EQW2swXyJJepfJ
IDXC5DZ19W3O4Yhb1yLWrevG9VhWpI8hu3ZoRSPyTTNnzU+h0wgvgMlCd3fCcauCUhdG4jWZf2ei
CzSLl5s1xY+UruKRPSOPAY9oO7VLXufvXI1wS+Xq5sfmVpGtv2qU8Udmm9SsDmM1bGV+WiYVW613
QHxv8ZqdBp+OAqLeTOK172KbBx1hClLHbSPGl7SktkqSA1PPg1amHqy1ozOZqFGaY4YqBfXgsZaC
s01Loi23k9GeOJB4aBC2KXtpnel7yOX3SAkPJo13KRhm8JqXS8pNrXxX1JjecfZjKzglcvyaD81L
GklU8sGOqMYVKcFLOwwv5TP0rXUYabvsI9envdHS1KdJTdAl4RbNlqQv12kpGAdrQ/Z4J0rqH+NS
8xsMXXciJ/ulQ9CLaPSYCMjDNqNr2SKd+xQIaRdq6qYvp5VWWtDxKI80T5rhsS0HzHIkOLKaLTPb
lL6ZxfaJcO406vEu7IaNxqrVyfq20M2jMCkaM57W9hGX9dUqNW1h6jSuq37ufLpjo97nsUJbc5Zi
0kW4BEcPjSyM5l3tx30alH9QTz5LVqzRxPIBjrjJ174iJQvROyfhq5uEGCEazSf0MF6Mx04uxlUq
kvVQmRdodK9FaX+r9ngtCvUmE2ak9ofWwP4a+eGvluknnwQSuQWnAD4end3ClIfD2NwSzkUtfeei
MzYIohImSum3jnMvMut3p41frEyBF0PvRolm47tFj5Q5gzZeSooAY+SBD/KfmNCKDNLXIMz3rPbP
kyotdaXZwcE6q0vdHvdQLF4CM74WqrxJqhqsGXYUZoEbyK2Yn5LPji4ckMs9IQuctkj1NVuE2c3r
hP54+vXJGJ3KZWgGr8Kg3dHvJ01/qp3GCWO2TI3ZaxrApeKi0aHf2bxwVYQrNUXaswDVcwee9DWw
6vfm56Bkf5HU7Q0le3Us6wD2uS9g+ZBApkv08LioqqgPYRrcFSQ/GCDNcxnXL21D3kLSXOY9AmbI
WvmQVJkBGI23XHiTShDD7MFpw1MUmxfyvS/zRUjHbOuUX6NcvHZVvG95/6eMbsBUUnUUG6gUpzaD
kMQC0pIgAU72VJqJl7FqzmuO39dHi0dNzgEiBWJb9iRjhMpb13D+E+0mNA3OpNHKNlFeFM5bpmpr
E4hWjpvJMspTlaxE3K86JTvQ9vrvIppWBJ8KSNbQP9QCPShdj7FUVr2UPBtI1Ai+w+MoBB7i8jkW
ELxCRiq5Xn0bXUZ9cWrJezIoCHmY5meYVUIe5Uc2zWOrboOlcBmm9MCCzCtqiUYoWX+4Der4AxeJ
B0vjOinG2hqsfcCrV8waZkxzikXOMMy+BHH0w/b6QMFyimuKTY3DXB0d7IlZlihelYxeV1whNpt2
NpwnSvQ3qxjWwaPsV9VHqvqbUQ1cDFHrIrHf55UgZKGwhTghWefwKrcSRzbD0yTVy4ZfCYoZgpJ1
zDrTVMOJGNxqUmH3jltkD2SdkMvT9Gtd53RWYvImsjZkrDkVxXneVZpiXwfSbaqNV2F1j8rrEKzE
Q7EvGoYgKljhhS2LZ9CZbxnXb0xJJzccNCCoXxL9hrv4Ws1LSBfdVVMGhyHukH8X1kBl2sO7gY5E
EsxCGtRgyTQOm8KyAHuzpBMJcIQuqsGq6ccbbHbLphlOKNkhc1nORYrqnVEb64hLQUvvrAXaPu2d
3SwWGeh0yv2EoSuln51W+1xoIE2IV6PLCzlUvZMQv1NQ1Op1eUACvledxrO1xAPahv4j9tqo/6Vp
BqS6O8yQ2IF7cJC1lTnkZ1UrX2UO4rGMcJdHo7fFvm4OUhoSedh6zUgzrRnvemLtgB6BKBkOUSp/
Vtpr0hbvWiJdHdYUSR+PYxGvVBwXZIGuIxXJneh3I2Nym6gzuy8ovbIVeMX1MPaeJoYdTwvdXLJR
ans9J1IOQb4ua3BlkgxACpJ9Fmytzt4YnblPS2KCwP6HWnUyfXuvhuZWTkaECeGdKByiA4afxGF9
nvZxOh7kdHz7bx1kaWjseyr8LRssMg2fByk+mPVDRNkqLVSvGNoFsI+jYCChBcNzBH8yhpxWa+U2
mfFmSvIt6pKU4Zg9JhcRBWvHDhZ7047gXtFImexL1o/YRgKPq3kIDPFblfsEFEeWy79CS9ZTqO2s
IINMJD6sztpVXwxRjyz4F7i43FS2O1TduZnac5k4L5o+3YlKIWuaaZTq3FPHYgQ6qqCuFf/D7N9F
lH5V6E18prKp2p9IlM7L6gNA1wYDximOi+95AbXKkaiP+Dn8otm/+wJ7dsZ3AuJxkmuA9pH0hRjx
I0ymdWVWV0ntTraevyZxc8ft8qnqwtNHfVXAlx+r5i6TZkE3pHqLB+nT3iKg/2m7bQE/gONWh1ww
7L+mgcKhKsARtzY7gea8DMq7GIxzV0Ab0vp2PW/G80I8EOA6Gcm0aGXjHGrdVWk3KJO2UnZq6woY
XfQ6X+o2EG+RpR5igttsdDeumIoviUcVjhFoz+E3hugF/Ogdmb5F84hoGAf5ru0GQf7dNLj1uuQu
dWLLA3ca8hG66j1iOlG0hLcb/luD1aOmbM4GRAKT3Lf/XrTRjnDBrbWjjmuTZZmY0c1QwYk30p0U
5lct1zmAJuegL1h1E0xVwblLi43pkoLIY9PP8G3/LRT61fbdcCYiMOtWMCb575IjX7kPWNMt8moA
Z1U+apvQfEDv2lQE0aoicAsecFsg1hjnR6Uj6x7fGTKC+FyrUE86FptkN5Tt2iCkSco1Jg/BvcMF
mVLQ0KQbU/0qZIlg22pGrJ0UvB19JACWNUdQ1N9YjmgoOB1kUfs5CJmOo3LzGXy3HM0a/ldb40Fh
0UK+kT1KCqnCiDlG4M5QWT6qxDo0tfw1l4EaoavGVh2Cv/m5A0v3p1v+DODMqByrHdQKnqb6oIpi
PdnDLmZLnj8nr4XFNn53xuaSpyjUblheXqa2d2VCXKipOf3SoKcGVuXokmTWMSWlGBXUJlRR+kzx
v/Ij59gjA2wcR0YQPYMl/r3uGzsnBZE7/6MQJ2ni+3SH2SMSZ5krwy7JKKC4srwJLITKBzFgWKAK
t8qYNyJoSM2Ajq5O3WfE+WEKHSRyqrLINONpd8OH2lrbTh1uvmXNrfDCROlm7gZphTeP8FD8oowG
YQPfqqn6BZjKRdYfVWrcc9v1I+sS83wJzINlo16C7FR0wV2yhtcSyzDYEUzR4SmvDTgs6IVpovHY
Sqm2BnU450tddFNbB2V6nSvqOsm4/ZoPOPG3uQCQO/M04Ie1aebDNlEV55AH34UlnYI0OdgDU0Q1
vxGHzJQk/w799laFzg7QFe650gRaEC2hsqz19Bpw7sAzuzLT6VsixgxFtDdFyVtoTx8CnWkQ+F8Y
zRmZUm/MS3pa+bdiN1QjJ1jl3DUFoja6E8j/Esc5JFgWpyn5EFpxTi3ppZVG4ALdvQzid9kyjr6o
XoMy2GnMPpXiRbO71z4tjx0KJb45uXkZE3su5xoF9SoLtLPG2GZaEdF3lYyOhFf9BQHXq+zAzYtC
/RMm4DKfb1g7Km4mflkzCVazv28u76SmP8k8DyIgHkEuL1I5IotllCfPt20uGOlb4uKAiRgExUT9
DlRxXf/Mm3Mfti+i1F5UtVvl2PlRSSkvxMl8pAVDnMJkR6MBNf+2mmwc5h/equXf/IZb1fswTupl
dKTR7XgkPVWTHNgWPBlT5B/zVneOre63m9iUv1kSxkskw6wpSV12g9piFqY21SFDBkswiP5jxOzs
w+wbm+YPEhbaJUT8cJVaNDCIjc5uSehEniBf6YzoIljXqlAORZIV26BmhSixRqK6jdq7qsrKsqBe
pLTo2rtuxqwZtSg3tiWGrd2qlLdJutH9yf/Se1oIYGbEAw0XHO+yo8eqo3VXA+UWlBxkLDG+y3zz
lRWVzSbV8AkpgTB3lUNAmtx9mXY9XEI9+J8PSdst+rQXVGtgTeRMzteKE0aMYJr8HKS5ARGrHdZ6
FXUvKGLgSLHoN3VVHbjZhk0SMcHLurb5sJNdJAf1p9BG02uU0l+PTJrzITWexUNO2Nh1X0kAnKJ5
+ve3eN6Ag0YQSQD9Xn2LUOZ/HyT83TyzGB//N5D53xfGNsxpmyOWRzO9kmCgf9k6gsquYm8TpNwi
GLO+I1G8475tPnRc6kwDkbQwcwpp6g0My3Mu+oi+4WFJ/ZvKFnvW8WDR/1IjzzR6Y8bKaBg2OvlD
l5S9DXb7jtR82MGaZtgz/32gxjtElv09Yi/cARWNKJPpq6eZQhzlhJI3iqyQY4Y53dombE8ynY+0
zig08BSc8JRt9UZq92Ghtnud2lT4xYSFUR52jXikutHZSwfcwx5pubVC2PCpNpjl/dRgsq0hZG3T
MgIVE1zlTpE2LVj/Y4pcA4McukL2gH+f8OPZRRyDqUCeTLesUnfDKNKzkjT+GYbzefD1e9eY4s9J
PsxsIh64nIwNhYT+ZdUILVDg1w/sBBmuGgalZMW9dDFVddtM8nsYMByvguCvQ/LTNZsAOOtrFLUl
zrQz1K36/u9DaL30RpW9/vtEq2RPL5Nq00t9vuRpEPcxRoVvqOWbNTFIlECX//fprFap0qyml+oA
AGyj8V53Q7NVKkMh6F0ZwPUqvjuRWi1bWAP7MPeJ+yGyIwoUvDQRjbJSMdJDbKMlrGNOtSNzgl3i
TDF4UpasqnOE5DW2W+Vd8VLR1wwYP5z/fTY0rbTPcv3NKRTm/Frh74wGIOSEv24VDHH4WS0sM3tY
eSRvgNoY+38fdBV9iZxKYgOfFBABsEQU6jg9KoUDhx/Viktyx64hfN2FfirtAN74h8lkMBb6eXjO
jeQnKoDYBMyFVKMYjrmtg/HgvaWiQd4j2AVOlVYmJ6TDeiuqPRaSYW/Zw/Dfn6QiGf/7078vVIoj
eVYTdLROY93T4PMjRjPDy78P9HGjC0oDTu6GScPB8l3kx9MKPxiTwkCyPCGF8tPquDNaXGPnUB/h
9WgxwBh5eiZOYlJMIqDy2/qjko36zRnQsPZC0/eMbJq3IZHJl5RLtILK8IJVY/fvr33AgVg1IvAj
YydRrRI1exRG3TO46xLXKeNihWE4epRO9ujVqDyPg4gfNR262DHqjR9UFUJttb0OhprtlVF75vNn
UVm312TEQeOz8xk2RYY/sYWOdlAzkof0e5KSjHxn6W539bS0rMQ//e+H2kA6a7S/U9ga308O5+Y3
nB0ixFjxd6FQbESGERPA/5NQNZoGS1HtAxJRvyWN7qFR1HsoaC37uT3UHBOPZifkbTqfHVonsa5q
YltXmWhEBSPODRckIbOBr3qVkhtvDVoxPAwx7DxC9gIRoDuWwuqcp9x3CRLQo+F3E15cbNe6zmkx
9Wvn0JZ9fvz3gQaiiaIj6zjEvhmBAXavCF81pws+amKYEIwl6atV4SMHjxidSxstW9SIo6EbJ+FM
w+u/DwhPYEIyEhcDTgu5Szq2DT7oJtsZVJLUDWQnOLSOvP7n3JLAAVO+pc9/n40Bp/MO7O/CQVa9
ojC3TwbZ6WsWpnzhV2Z5HAqjUL/VgAA0lp9DUuY0ic3+//8ptDSxqn2U1i3Oq7jMH5MkZwzilZMz
RBi5KtAjgsA2eqea8GKIuUsafXN02MQUr1NmuahKw7WgbAJ7B0teHVf8o2StVA5yLiUOtlqjIdO3
jJSCNdSOtJ2RJVOyLSfCNjyggxu5DlrPThBa0PPeMYbkP0W9hvKqfQc9srakmLOf7+QLg5BCQEA0
8nLJxWW2NBFA+XnSuzEW6U1Ny7hwdMNj06EjJ8frNuPYqAoNVlwAHt3S123U7oqk3zr+MmiRPfTF
Z6kzIqllsUapht8laMZ111E2WGzrnm/0BDJyg+t4a1ZmOVUEnP3YqJDWypjfcBYg5sfgLYYUfY8W
DyuOLh1S5wYjjI+0qw0qTyRVdhxBa1YD4DFZPWHn8+uyJh8T+SHC7E/LYFIVWdJqiDB6QT9Y5rId
ehnRKxAiGHchU2oS2aFZhMy+N7WbGMGoVcD4EXv+P8rOrLlNqNu2v4gq+uZVCNTLvR3nhUpih57N
podffwfKqRuf3O+eqvMQlaxIliVgN2vNOSbBEXrdyoAIk2JjOxPs0qx9jptvXb2GGs7atSrnV1uq
L3lf9ucqbe6GLolOLkpapxpUWt4oPDUT9Wul4d0krsHDdtLQmvGsLcTwhmEC9b41TexAJxXp7LK6
XiqwQvpcc0B9WTU5bR1EorNNtpI30QwbRmVTx46xz7thLyflDvujc5iqHMWW9CkQtcSxlCMAJFb5
C64GRE8xtPWRwunTlD8UySTo9FSgHzKdxs8oX1RNHFi8+s3kOGs+lV+JQ0eNdJsp9asidIpO5kRa
fOE0l8mJEO9mpEebA4u3vnQQ2kwMmxmlWKW9lz1tU3fqos0CNPbsVb/j2DQfCs48DWGZCZcXyeh7
5qIhZFqzkX9WaDGKpN8gSKOhYBBM2Flq2IlK95M53VuFR3mkaAP8RhqHs/O2dauxG2aBxe7haFf0
9KvSRflbLVvTzb9p1tRupkmJtg5eAMLV0ssGJ8gj6dnaEd2yt3Wp0JV0BdMMVTiJLSjIgSnbdOUj
e6kvTlvOviWd/llOtb0dJtwlSlc1d3X/QYKVDp+nskOUADUK8wYrfOY4hyWvTwT0+ROqz/PcV+O9
Va5FfNSWm8SaHmqVZbK06RGO6dxvjJYOBEK+/NoYyEkzFa8XoKyMWSu/ztqAmpNU4i38xB9z3SPO
JIl8SKIHz6sV5PHlT6Ofhg08Z3PXuZBthpQ9DZnZ9JEylO9DBTS47Zvp2bajvTeo9zVRKMQuW58q
8XJ38PBSDqa1qxQHv7Gab00J/4LAHYS3LqIs2OxUVo91xWq4qOyIDynbbYozGQTpwp+eItBLlPIx
ouxFnHLIbEPVWGY1uk+0UvmE9m42KhxQeeZSRlGnvVfFb4nWXuuGXWKlssjXXslOF8ec1UQR047w
coFbmbgIDD8lcvPCpbPSstRYSHzoYXYLFayQJ3yBiKAu2gtGzubYD+w4xGcPjyIAjID12iqpEA+o
M1UTV5poBcqJon3K5lXS1iV4RyUqrQjOcqFrO9Or66BkRkKInG5JR0loXz9lajqG3UDlJXFi+9x1
XMm12x5jldglGREt5Ca0XUuuJ80m2AeJ5mIoAc4ftAjL/F1G/DkzmTEjc9l2riCIk3gYJmWNU9e6
kDY2bDUI5U9TTEW+cAx+n11tp3x5cy2rJ95vDbwQrrklpSskIQwpUxr51oDwYWgaGCcei3ycXdAy
d8aY/15SRmdhoYOq1kuFepq8YuFwI6d/ipFEa+I3CuUMLm4H2mat/DcRwtSEphxnTlFsRT3tMw+L
luKwDDUd/UeJphHQYd9veYOwQBm91Sc3UKWGYqLssM9uyE9CIBmdetSPc0/1STybQn2EgfzTyApn
u5qqVFl+KgmSCQKSUXszPW/TRnmqSNbw1bMhWmPnZgVxzY6DI0/fIV7m7++59mSTlVvPDKvqsy3B
+eqCLAMP7JwHllLCTWb29fEEVcFQKKHXVHfNTA6jEPab5Sqnth1enDLbeC0eD2lX16GZoOsnb3WC
QCRDC7jRav3FmaIHK8eFp0h6aGXiPaVtXm5yc7yycfw5WjnyKnO0kBsjvmpbbExqbSB1MWMiUfSA
ojsAODhZ/eDdg84hkkklSbWGbbHRyRIpNWB3eJj7KLnTK+e9KauDSU5jrNSAAJT8AyDbzOGncXpL
sCBMGSPzhC9NA2RHBTzXBkTqzYUlwO80HSxfid6l6HGJFVGHrLKj0cKYjHCABTdw5yDWJ4LHCQAd
7vvReyyKscebpvxgb1Xs3BngEKDyOYXG2brPabRom97m/Bdr3DRsObr/norrMkaJqb8JA1E7WDI7
legwEK34U03ZCr2AxoiwNiapZHEq4xFp0FxL3DcyEufaTVEvZNMdfEWQ1K3An6c7YW1Hl4Hyo0Ks
V9biXqC3TNlUrrTPkbnFbGHl4iogIRv4i3P1bNxgbl6cJqUmtZfFqe3O72VpbJgiEGWm+MQ8FHjJ
A6rPeietB8TTIYbhS9knOESYIH3ajB8dmnU226SVGjOhptZaiehsEikY1rIPhwR2KIz4fVJdDFQr
VoyfliH+i47qOJUhu4Mt0c5+nTQt+9iZT+SW76pxjQX51DNYYtVAGdWo4wWOGa5AR7PQ5EE0oYe0
zSrtM5Z5ui1rdbsM+a+ybRBxluNV6/PXpKs/x5K1TI3gHnZp3Nt7V5rB4irQ2rMwU6JzspA7R28T
qXR1tcHPZ4PtvfYIS7I2ZreWbI0lb7hO0Q95zRC4yQzkDN2CmX8o2aoOt3B56dNdRQF/44LEgrmc
kpHQ7AhfwurS4GZp6fiKgoDh3DhXLPi3egzysyxoCrOsWcgEzub2Itr4o85bIua+lZ6yQlqmNfiS
i4H9CHEciHcrKCF3Deexbct3nbA5AsH6sCmtE/F6J681HmlBPoISQoSV4xFWEWB4FvFKoDCXs+vx
TUKWmoPERgelqVi5Whzi6JC2nVpjoom/GYv2I1+OGJbOXtQ+pHIlYnaTTxW53QxazBVR2ffMRUht
EdFZFhY61DJQpviOEE+61WRwdqok1YkG603ab91xeqKmE1PtxJbPl9Oigxt6OvvYAMl4Uy5qyuwy
mN+xTdT+1HYmdrz0M++2o+tegIIgmSujUAEalZQuk6TQ38EVrYiA3Hcn4548gs84G66i4Mydk99x
Z3xYCAlQXmPW1pOLnVpAeRAbRPb85LDDJc71V0KJhVnG9JR33ej7VSGztyzZ+51DOKMc3GUz9jTn
xPBhwgnwRVdNISIcyq44RkrraUrmOw7E1ZU4KZ3UfK6Ir1nlk62GFSjbyBqrRt0a61/8Hk3WVVrD
r5QSzQZy9A/cMnDlzpissIHgPsxWL7HDALdxOgxP8a4qIxy5Jhp3BsMcUS5reGZdYQUtUWqFZgb0
jTcSG7C5eIEaKFJ7tioiYbJUvnTGyExO6z1HG+esciKHSw0cbbpjIdjsNTgbQlnlo8u7tLsLteGn
ErQAm+BPg7KuLM5zPr7U0nlV66za9xwhazR/tXNa+ZxkL2ZnPqIZOcCIflOtHFV2VWAnsRgEHEFO
N67DSJ1OZUzK9Ki4FNCRb1ruMz5kb/Z2mCCeM8HYpi3JPXRxb5Ppzlmu5f1UAumbHPv3UM/vCtO5
ytaQCXFswzm2DIYKkq5n2mV59Fq5knU9/Z9SKe+tQf/eWf1PO6rwrWdrraJznoHF/ir7S28vD7NH
T7oRChXiyHM2VoAk7dws64y9PEuxjkbFtXC9QzU7Z5I9ggxKbtt4ARi8bdWMu1rsRvJMFnZuXDrx
vuskvSrvFTYFhYDxd83ssbEUFGY5ukOcKvtJnU9Rh1mdFTbFb+TTVkt5a+7oXVYqZ/bseidzNdfU
/Zrs2iGxoXEbyNbBgIaOKbNktkm6j0KZ915tvI8GdpfGax88XDe+51mbmcSDOjIfbPfQzSw/FNMs
w1HXLrWCWbJBILWY3/qLXaeY8TnZFSGeBMHcm6ZWWBbO7dZZ3W4JALnJZfpkOCZbdFdk/XsJ8jDT
RtDlk3i1GlRKq6O/4bxeP/5TzybCgmAyi/mNiJzvdJfetEXQKUbnr/QfVWK2NFdoankDyG3SiPCN
lDJoYosLJu7Xvvvyq9F07DmIioVFMYsYHDPuadMPQNDqGY0mzppFuZ+VRw0Bq2LXR0oGJhguptZ3
ypmHRB13pDrgfxLdzAjhEHTuYcSZNBw4HkPXXDJ7phNdpmrFby1v0zLDdkZEXuq/S0CQPgPJ4TY7
9ro8caGxZKbn6pOc+tA00UaRnNBnhywo4BzIyCRxiXFrFytbtkABvUVcPaHAK616T4fx02r51k1g
wsoMrlkD+rloWbbRVe+ZxLG3iUMzJ/eZvQCPMJAR8ozX2b1THBKMymVQQilkaPVqsunUklqd2gSm
qyd+OZNwYyfouyTYldU5UZzzqIePYFn3abz8AChxqaFT8jtIMky4vDzAHLQUkUxlknW3U894j+aY
s7rCerxBdQH6GwepWzSv6eTc9Q2JNKAOcD3tWrESNOIIYT8dGYzb8qBHXIDpamH15AtLqLupUz5t
o4pYrDv+nBBDoIjXnJHDTXqcmna28/ADax5mAcX1SOOtmGeUEYRKDbROJlnIasDR5fMysV8cjALn
JFEFvWacymRMQ1glJB5WDxH52gFjLOmuyPWtqH5LS5VYuG7jTciNiEEly+XBxLHcgUpESsgkDiN4
mLNDs6Af053yUzXcq1sj8DXqkWTC8pJESBroJu/VVi8DqVYnvmod33PzMunIlXv9rK1nkL04Pzmv
UOYwZaZKdlry+M0j5aNpBs5FO34aE/fD1s5GkxICy/WYuQmu39XtU+HWMby0Plr//cbO0R9Trwsa
fRJHm0SU4+1eVNv/9aOZYiRwjObQDLE4dutN7hrVsYs8TGETZQtzfdXtsaWmKNOmlrqNNABHhLzg
J11YayBO4GcJxmvfLQ1uk5RskMhdb8WolcfbzdgYGJ5aafkookgMH6iqUO2DU6xaVsk7ePGRzm2/
PgLzD0EdvmFcmDr0B96m5qyNW/YYPTIWxWIj7Qz10QCi9OXmz2M6dJGorb/TdavoPHAz/N97t19/
e+z2e/+/P/59GRYhKH/D4fZUuxz5uLe7f29uH8K9/c/tjW6f7+9///ua23Nu//33ibfHDGra+7oV
we0o3o6nvpiQSW4/q1PzX8c3aSse/Pvz7b9jySH957G/vycqeziScLVZd9QMALf/6ec4hdvAtt3r
dHbwSRaVx7837npQ4QpzmG4P3n4uRcEzb3dvD375+XaUv/x8+392A691PXsB8l9xtJSBv/x2V1uP
3O3e3xvLozietyxX/z5WxLo4/vPkL7/m7xNV0OW+1mm44dZzriyFh6VivfvlTPxzas7rCffnLkbU
8qikfPDbU//zS+GNeeFkdufbR3LiOkFusH5Zf7+H2xXw5Wv88iT7don8+219ecLtv26/4MtXfHvw
y0u/PP/vuzZjZ28pe1Hl/PsmEOPsTcp2wL9dWLcPqzpTswS3n2tpr1lCt1v9dhHevoOhVFuseuvX
8edR9BhFmNb90+1VndLtrKgzdv8cig7r3/LncJVmRNtd3G7/n4f/HLK8i3l25Z2GplsOX86t2xGw
zX5agj9n0O1AdDQZZ//Lt/rngT+vu30Lf47X7ZzMb7d/D8ufZ/158b/v9Oc9vrzi9rLbH2GUiI8b
bNzt0FbYPsuOJUju4OfJdT7e7TKDs92bUIbWwbYzBkEvNSaKze47ZRffzrtyPe++3HVvg6Gznmdw
Td2ZMu9/f8KX597+S18vvlhXHT7/+irv9qp/73551Ze7t19wu/kfno+EjQv79oQ/b3N7x4kKAhSq
//jH/fvL/r7Nl/f+z3f/fPzbC+rbgPK/eO3tbf/zX/Tvo7ef/z7/y0f88vVFqWAtUyOgAdqiWx3q
D9DSIQl22I56S30bChVXurqFzhZKJX3KYX2FcwfgQzrJrnKSCulPjkvRSN9LVpt4oQkoXMNupxmG
VVQ0d1AXolOdUGe0RocifvRGl4B8AKIwHNZFRmfjJaQU2gr56cysNTD8qLhqbK9+7XtgWF7ZvhC8
lyBO6IBGtEv7FFMUT8rpXVsyLIsVKovq2cndVawPgoGBLwk1TR6SaITVQJaND2EbQjAwREOQCJdi
s4jZ/NlrqHhFrCrT6QmdGHInK4VuZliYC70M0WeSACqhgTwk9u9ZcbdLIt5GAe5oaRpU54Pnk6tM
q4sEQ4qqA1CvnrgF1dxZaQ3erfaop5VdmAvX2RBFY3gAppAmKNtc3sG+e6+BbtEr6YOItNeNsRYw
XPgybdKMh4RME1p142OnIBwEi0WnFPTD8AsFwsUdrZ+UWXHE1FTxlKnACFiAC6kIDVPM/ZjnkGpK
pJbznG2xleFYEcjVa1Bf49DEvocMYMMmY+NQBk1NynKkAFKoQeVVLj1Ygh5G6pxe8OjAw9C3qhFd
baX14aOnvlvEv0ESoqulNjSX4kOjBerHHTAFu4ZRFEFTUNcth2h6e2NP9Sc0P+LTj9LAjWSqLc7Z
ynrR44yaWqUCiM9iwrFWaTCFBU8ZgepVOGMjV3kpRKL6OoImjTYyZpZ2G9Or2Cg0gfeR3T6ooN8i
F1oi2Kl3dWoDJ6K2D0cv3Zms8mNnDHJbvI9u9mL0zSYFra6XDXdEv6Pe+k7IhJZe3ZRhSBBlLnxr
afZUfXZ2NOxrF6MdXZUYLxayOwS2Z50zssyoe7L6dGbMilV1AjFHCEYfZuDIPSo2St2jJSB+iNzF
mJwNOSpHUQWLBwaa2jThAT+FQYQr2SE5vSMw7UQQzKFhAVZqIMKpSeB4BmyFeee2zt6jyydy60Te
QpIVfInZkz52R9lmp5RdmkknqbIek+GgWNpzl/fU7WsuQ1vBp5Z3BLOiLHKvghQ9AIGe3yGdJiQz
DxeAfTi9kPu6NJPYWnc+ki86bokPX7s/plgfxSz7wKzw3Ex1FsTdWhJQL+O4GLCGlManobjL4O8I
C69b7gr8fap65rJyM+27kWSgltPirPHP49AmBb0mQSfJtFeME7YB9ojJvukFolg6pWQUweGokVvl
v7Kxp3kEHb/PamDrfO1cth9mZf4qTTwOY35fZO28qciw3KlSABKE4a0fYsV6MiRiRkqgA/DCsGsk
7GgIBl5Or1ItLp5rvxcz/lKhxb9M2970WvVYRkxEWdu+JwU0E5kLSEWFSq66ATB+Rf90Fgeudqag
sdCYRVl9pfrne+RCT6agzoqRIS+Ljj4r97yazWPb1KSXg7KGtXJXlNkPOvnHMmPNjFNn3S3iGsY+
xf7J+l02aQp0JN9Wqn3yHNsJDMYeaof6B1I57gBejaraDuG1BAUuQOnS4KxpR8do+ojCWRiJ4KvW
dXtuR/M6chhn0QjkQwkdg5QMs6aKLk2mEczVQzDRRP4GA/DZlliTimWK2OtSuozdhyzJ+JC9+GZP
xoteRA+V7f22tRgLwh55bb5tY+2dEIPTrONcb/LPpaXqQXgrdYrZOUG+AOkdz2I7VMZHl3TqkZjn
oHG9bTstbPNxmBqCuaGCMQ43KXoWQPAYFHJQGDYkmqaz95AnL7oxHcfYmmgXglhRpmbLZXSgI4Im
VL+i1O+AdhDBRNAy9/IR/iAcj9m1Jn9BcU+dJb0vonhBczj5vUt5XY07ijXpENDTZVSCRmhhuAH/
XUlt17RABCOP5h7ZpBphZRrsfCQ02vCIWYb0H0SRBl4AOYiL5bi+ui9mFecq9FORP4wWHSXsQ3V3
X9bujqXKPXr5J3aFz1pD/lqZ7G2ibWXlnPrBDkboInNW7zpM010jzl2lIZ4W59FO6b7LMAYRZK1k
U3UvhleLzBMTqlEnpgNpMAGq/HNkzd8dlZC6ItMeUsWlfrWP0x7EvtjUFns+zApqSEVzN+bjLh8A
i0QpSAnvMccYvrYrVoJeldDsSi1/LWGU6QC5QV5EvMxw46rjbCw75pKdOctDnUGxMYyLaXdYzyAp
YI0m/cQzi7Ormtckt74DejzSwaE+4ET3rQqPwr7keArM2Ay91QOO7SsbtFNlGPsRRbVC46JuFnKZ
3dOA4SePRsTkbRxkvj3ASE+Esq8R2G5IYiLJy0u15pvbsBxwxa9ZZr5WKI9E0h8IFU6p2uY4TLTk
MNA7iGVHJZEEbvielIvqDktPniYfOcS1uHQpgUqDXruhPZbUXzp8Rwg+2cU4L8BjcsBk1OSGOnXZ
oU802O3O73PT3dRICA6qO7zT0d7aHgQvZtwlzARFB6Ri8bbogEwLSdDLCs8Z1/4u0C2aWEv+3v40
a0j5AF8VSjkwUBqC4gILItVYODt6n7A30cQAG4PxgziI7L7B2HgRseBR1ux6apLSij5s/lixDPRK
8ie7sNt9PiKXzopPM34j+WxPVnsZaDWsbEJ5OJ9RlNX0QYkOAf2XAHEu94NCAnCfHjSDY5iHYELM
YX5W3PhnY6jPXVQ+dFp18OQ3EwO1RlgHwjN2km9dZocZyYZOtuuSed/1RG9a/V2ir3ENKaLP/uR1
1HMy8H7KOe2JHuEI51BZTc/Ye318pWt6tzQEKdrjtlV1Hy/pUc7eWRMrus86OvAoBTChhSA/DDqN
MDfUCE+0J3eNQe3XQdIQ6XfGODy7JRXy4hSZ/TrMHOdk2aHVvBIvcI4jPMLexxLVgWUqT7Jov+VZ
eT8oxVNM233AlpRqd3V1qZRma+kRLeTilZWWpdjfhkn/juUEfUq2PHntEg5RsktA6XQE2rjpuIeI
Qhm/HJG6tOqZDE6p7OYZ+gkSzjBZCDm33I3RJQGievpN6GRbjVa4s5Udx72nX11C3etHfCxiW2Tq
KSH1KEofEkGPPzJPmE5O9ew+cjGQs6v4Qzwf3RwakK+5w326aKHOYUTnekpIJ6nkkz3Clq5wCvS7
Vfc4YpmmB37fOyByPbg7irWdaHEnh2QejxYZ5mXESrWgb4Q6uyvyUzU59AauiTa+AgRH/Eecy2wf
MRCIqjzIaWVi5UADQYdafAexcWhWMhwom1Rou9wyGB/81h72qVMfvSS+FrUIne4bGV80NjvoH+Vu
zspdTExXjj2oQ4LDBjF03hPggarZ7KwqDxPS6wvE9SxL6RcsZ5kZkBAlPYDimmnlnR71u8wQwN5c
emAQzCRUK6ii3YMHgx5aoU8/SQ79vqjckDjwHaq3Xe99DAsmw5nWNccyukGGJINJe7Rj7+gQaq05
P+zRCHW32o51eaB+t21Z7drOGMYErBstkKxpOgrGIm3tAZnv8TIdUasE7hwd2ny66nV3dCaNSqV6
NKzsIqCVYM8eQBShMMMIUYTRfI5dVs28SkowVB3ASP4mxy2ObdSeEGQcprbF4oaoH0YyduLeDgso
GW3+O5sdxEC+7BcgOShCHCQGebofHaOCDYeEe1F3WfLh0henr7YxAXSPEiilaWJ2I3IiK/bVj1mb
LqS27Pt4CAkw9SU27YxqgvR0PzfrMHflrpsbRtoeNVMWTK0TSLtAPidRKyLwtdxdjx/d7KbTTP26
k+P1WlCOZdj1Yz0H80c7xT1DAW1EtbXVZmdEU2hBSNa93i9sepqgPy0StXqBfy1l1pkr0pFxyRe0
BxkmtBp5hH3UC/zJI35FLp1VCaDGQ0Bg13l93MS/uaKLwG282dR6VjvgDIewsu2wJHjGic1tq6S+
kYOGJO+aJM9ASOSmBYGRHCBn+kj18WKAdFGAk7twJ6b+FcHliX7q6Gl7NR3uei8OU6OiSyh2thTs
gZYdmyrqGcsOgiSIi89pbNnFjizFhv2i/GpTQozQf4xlgEJ6Z7gfov3k2gnowu/VKT1zmT60nXHA
7nWcSv0pT6unWn9tGyN0EuVAOTkQI6ido1CeqSr5qqj9DsxIHsk9CsqiqV7dsT6WaRySknJRaIqU
XclMBh4XY3+GcdVsloMyLRdXUUKU80FHCydyPscCH7dR301tA8ys3BHbGcq42a2a87INYxcgOESC
jFXrlAe00IOaHboRR1y1dw6LHPLpg2JEJ11Beq+1LRrH3WIMAczSbaOzIkRQpY1ITQyElSy4m0L1
IZu015SlqkVIiZPhyc20bVeV+3S0gqSrTpkyPXks6RyTkQwdjQFSOoY90rEWZoz1Rx2MPezhriJq
JZEnM+33LKHImSrhHA6JQAycvSQgftr+g/Sjnd7GZ2uqA3eiap5VVwIUnzJN3M2aAkQ83dgk7ZpU
DpBa086yAxs0NVqp+1oShd7h9CysXRGRS0gXqxrsXUuim8oyIN3bq+vUYD2nl0TPpGREQ6RRBk5V
41jnrIczcBt5iz4+AeAV+VWHPL3E01OaQJGQjAH50lG8NtquM7MD2VwB0vn7ZqRSUCMebcVOcrFE
ke6nVRXgtKe8cdZHsYcku+9rQu0GB06z3Mf6xYJh5jG4YvsFlQVyJtZPrhofdQPPktlx4L1dGzP1
ECAhxXdtAhpHobNl2BDLeNcigSIJZ2uYQ5Cb876hCtCYv42pOZds5XUyYisTGVUiTjYoo9mmMWmC
j+DjYjMJSaAJuvHBAEqUKtrO7pYti8RQr6B6uWTY50AM1YLu+3RASocgk8bNpIWdovkDPab1cwin
3tTPcll5PV6QtEm42AUeclg17C27wfthWHAStSPQmLC0squ1oCtd4mdSN58Kw7lPmT8q0zgh2r4O
0XCnCXFQXOCcOFV6VDUCh9kS/64T67G0e4hA/V6jkEIrDS7IAyGgb3rOmM9O1VDS02J5vwxdedGM
+IjtfcDLNSn5cxw9Ez7M+LiyMl8qZ2R7AAQqjR/ypnybVIgUbXVeHzMyhQoHG+Gc8YrdAzTynkAL
/uipfpjUZp+qiJrt8qOI2ED0CD/s+uy17MDGjBCDDgFKdKf3dMdT0/uwI8bX9Fs10fAVsfKzaFlW
xKkZSvt7VwS6q0F0mMlCgaRYOkcnpUudG4eyTl6Uerwg5FVnTL1V9pAP8aXN6MGOlKjT6JF9+r6e
2kunr8kI6kIFAPqJ0oYJl9qm1odT1SY7Q1GhcUcB5JZg5vru7R7Dmn3KWS/m8KhBOiv6Bessm7jK
+h71xiNOp8w3C+dbCxRzY8pM94v0G4rOe6nQJPV4fqoqK9ljs8gJDrrKSZYpBEMMQj+IXrl4SYtu
PzPvs7w+FhMjArPWb60DqatFEY2dtELDaSGo8uK9pZtL0GgeJwGfLLOzH7Ol/WjrgTYHkv9QnaHs
K0OLCrU9O7bYTc2AmLHdyQSndCHY6JiKq2J6ZGbUl+Fjsi0yexOUfVSsLlhnWfIb6Tf0Xpe+oYeZ
Jp2+tYxgdGLYsy4Qn2lw8ZuxdkudFIakakHnGpFSeIhWXUDtddSvoeAzmgD7XWvYwtcoahJR/Jor
RLysyzkfDFTjDJYgBDCkYgN+x85nH4bI+65E4w/dmI98ftT3I/2hRc/E1qqm/GDq8ljNWneo8pZq
HvCOxKTmkeMSp3Z5l7Y2mw88CfGk1tvSwD+smq/lHJe+CnYMN5u38cho3GbwZ+bJXDZp2PVL8r3M
7KOM8PxhvS8AQoyFj4X+h0J0gnSPZqrQtDZ0guBQs+bsSVA6QxaV2VZqw++sgqJX0/TFiWP6ZtY8
eSktYglrp2TMD6JkeMbfGzXG49hTFVpcQDWiIDjXbN7myLtURmPtpePBMHIBuUuA3FSOfEfCAhqu
ywRG0+wTX5f2sdu1bcyIR2lLatQ6bOeZPiqyrYbEMBrLKkDazVRRvsnHT2po3UavUtCOEwJF4oXg
7SKSIMljq0lk6UmSvfTz55xz9nAaZzu16KkVozwHoNpCFNoaxQJnz6UI5Zj9fhxB0nkKxQ1PHYag
LYdTqRReICmSFhq1uc/O5YKtIpQL0Zwe9QlGZtx0QZI30y5a4h+2nv+MIq72ciEBhi71IFub00rz
fK0i6sIu99UCsHYSTc0hfxlQyYW5A0qSuJhQn23Vxze7cx3cSEVJEqlOnGKuN9kzdki6F+JetNLY
Q5CMkBbCNyzZHWm5/GYT30qGEMF3wAsu6OwhRlEN2hKthu6zWwhbx505meQMTCALI0pHDT4Ge2KF
SAEFNwXbvqK2Ay5Gajvk/LQFLgVcwR9JXziHmCzeWW/ykDyA7IAPjvDCHE6i6I+zkln+lChMjUvy
y7UwhGfaZsAizHaHe6OA31uWSAWH+iKp/lS2SR4EW+pIUCGcIGdy/MAwQWPZ1oKdmZJFIYxdedd1
1r1tpm9Gw0weZT97SycNSY5EplcRC0kWnrqifJP83WXTA5bA/ISD+Dh42duSpx/TDHpbEGIwXiTC
LF/rF+bWQn6f1PYFuu+AwS/OAizjSCDiUglymhkLRgR/6luc8vgQawkLsZYZe/RS6Q8qunkYyzDP
cbNsLXfqt3FNlcQmmHocOR+NMv859MmDVrphkZKX26M2C4o8nJ2021dU11af056i4/zTK1LK2SWr
+eGxiufnps6fFVQAW0dbozimtWFVx0jDjEzfKHr/YVUE6gjPQtHsERJA6hPhfBWdAO+BbRmSq1qG
rJ8A4LwbTr4th+EC/8SCbiWLDVvNwiKTbzBOfHu0x5s7I6tQsJZwuMwYkqdokfl9sMwSYVRB3akg
rPemttPNnmUi5n9SqVBPxuWb6vXvBguPXA3N1lGDCU/NZhl0g1gWpHjYkLB+oItUkbDRqEc4ZFOM
4cxSpjlo6O1tpVX9SrVO3+U1wShKP3+PU5fyLkQrVap4Q9wnW3eZ1RX7voVh3Gu5edKQPG2d4ruq
lneOiqHOpHlXdtm+zaYrDi94zp1xLKLld2YqbZC5GjHTRBiM2Fukjqotsjx0MIggKzQ3ZyHuaUs9
DCZA+4JRAy56MW8Nh0tBmq+x3ulBXsboDm18hOoshM/RRYtiQPrpk7kl8IBhiSBV6FUK/lKbECYK
XFT9gEfo8R0qg8ekuZjNGKpDWsFWTmRIc+GiAnzepqbD9A7pDK7HZ1fHHzoNtL0oFFYqkOSqGKDo
+CM1OdqWYV5V00JjL03nGqExZ4Fui2jbanGI8rAOFTkezEkgrlumx4Lr35dWF4VYhva1jsq/UisI
qdmnzq+vaNusnaTPLsJAHTensUin3eQwk03zHOQKS1TMlQxZqQW6jPLHWLfXYWKZNJbNNgNO4UN6
BfOZJ+xGxzRQIpJJHChkNnSXar4ILCI+a3ow5h5j0DwldzMCvtKdH52u1Q7mlW4QRYgmQ+JmkCSl
0cAovPHF4fqcF4PcM49AVL16/T+cnWlv3EiWrv9KoT4Pe0gGGcEYdDUwylWZkqWUZHn5QsiWzH3f
+evnoavvXEsWpIvbaAhV5YWZTGbEiXPe93nlgudCn5xsKlWceritQVC6286aPpVg8wmIZMWT8/dU
36BQtDkLfE8ksp1ONTijYNBHBfadMYKy6ojLeqIyIxQE0qUej7af/HDn0NwQNnRpDrQlpgY6wzT3
u5qOMzthL8/wB+GeRM/nm9+quOAY36Y0PxqoNIV914cc6YvvICGOyp2euhKaX1I0X30bQ3TKImzE
dUtXwqenmTanqYDTo8VtpBofVhalAnm5H8WMpDky7olWxdI/oXBQiJy8pvtoFat4jL6oKFprjDwc
7sxoTbfvTtTa3FDmAb2mU1jS2io90KszXq5RwtX2Y6L6+tHcu4iDAacEC53rAB906xnMJbBAomj1
aZWnVQIgVlt6a7XLFC1aByHlRGZ6x4ycEKsGfQTEk3XIA76WXocBK0nttQ/1mLa7IX1SWp5MEXya
GOZhy3rq4Lp/H3HhrK2BIcoYG1dWiDHEA6xDuN9gsiDz/LT9F2HM14ntEARD63VjYf3GDxA9BgYA
1MTR98qTX/tO3BpRA4LRPKtC9eCIGEmi1BXqxfCqM3eW7OjaljbLW+afaBmcG5K4BHyDTFoZ0NRL
SeOYcbkOhvaGuJnPOhgB/VYkYnR96Z7VjcXkglkFLLo1RAHceqFfrxnuXJWKOmmpWbI8BjN09HAM
bTJFMI7lBJfEjzFA73FidPP8odYM3JKWEL2yRdUVmvAoeJT4RjQ9RxHAmVN5P41AFqVbBet4AOMy
9cQP5fVjooZrxpalbjEJouh18bScu1P8wciaR87D3RGRFKBtpKxTS1FnzTvsYQW8NqbhItz7eXY3
TBB/SHmElBTO56rOvV2bhFcxfvQfiP65T+4arMKirhTOWSywTdVaEz1BRHHWkUPQzneAwvoDfo/L
866hGHblfPTH9kQYHLjL2iYKaHwAn87XdeFkWA0e57GnBcjoiYnlzIjd1x/CiBH7MGUGafONCXeZ
NCTOwYzE6bAg/pM8licREOhlGYx3QkeBa7aLx0hkxd6CNTwy4NMzoPtUhRtbIPpk3yCP3jbOI5vO
c5sxjC29m1mM66GwWd9cbx86KVZeSXBTRrqSIJwwb72TOVV3OvrWZZ6/q4hmGf30CYACXhZ1kQE9
5oBAYyWNyDVQgHjGMF41eloEWz0ZdVBbsupbFOMOjUK9wPsqhBDhDuI8kDuEfWeVw0kgwM3IJFHD
4hGZ+pJZ8dEp6aO0Jpl7OMdXXQvEIA22ptPvF8p25J1CnX9MKvOR/NpoTdIHuD29Kb0gJexg2kjL
PThhGu48F808AXlnaW1Acrc/j/ZRNES4+a68sm3/u0WINl6pYRMk7GveXPWb8CJy0q9g3+lnFc2t
wEOQxAyCyxm8cDvz7uSRivpHUs/bqHXuKHKhGHJmEDwGZ4qTDihRPEJTZkKLs9t1TKdkbOAgWgOb
vaL1ytdTDSgOUsbmWYKU0y/vEyA3BHng0jbANIsCpebklOMGdVSydvV0ZrnaQwgfEVhjEPAje8jv
o1pJE6B6qJm4WgAYXJgBlZE8lLl5pSxNfmKFS7F26m0r3P1Qzd9tC2h9UszHUE/yzMmo4TsGsNSR
7dILDzFfhnn0NFfllTm7+NEYD+QFX+ihRf6CMnc3kou5CWofMbGffi7cagA/hCtBgQmNzAlm4+Se
5dj8ztgb9hJtBzNIQrlCKsi1zAiPCKlsI8gGZyDSvhARjGIMS8gCHLTaau2ToHjW4XpBYG58UmIe
SYmhHUEs5udWU141nbP3p54smhI7DbcmiJTHnY+KbRNOH/vI/VFrQYMGvLrTUXN0EfF8SfElU4jN
yf/G8YSDghkk/0JcGxUpKkp1EGMFg3iidxDRwy7VEhJWrMOYpdgp58fGp7OZLrlFJEV0oYHtqGsB
6qF/wkDFB9Q30PhsScSY7XyQOZutI0l2x94iWfZmnJ2jL/UqgSOPy5bDcJl/dQriGpyGVkNeTBHQ
mJJdNV1ykKazqG7ua43dqtNYV0oLhozK04tM5/k5Y/BHuusmIu9pqZvHdVNgfbE74kemeLr38XKj
JqnRl7PHeQPfAdg1GJ7x/i1AiA8dNjQSB8rrnMllpiXqCV9jKZn2qVHfG00MmmmRwufFxuixXgD3
ZUsMd3PaPsS53E8WtQu6JM5aOWEZvvo0x9Ajlf5UC58Wd0jVaNdwsixSfvQA48d3uxtVljXSc/vO
wP3BloVaWPg5mNccIyNj98Qld6oqzEeHOfaqCltKq6ncWsq8nFV1T6H5VQrFVMz3rmCv4o9dJSDa
eHUuu/CQ3XmBva+njiK/DD/lhFisYBPT1TtOIFK2RooWJ493SWJ+IjuM32Q6zGV0c6QtmOhzEdOE
mtv5Q5kB4I+ZrYEh2TZO/yhbvi1xyVyItCjFeRnXaNwyzkZKpQVHsb5jgIpbgXpjNTrxjzbNr9Io
/gJxljLPvQ80TVrbhzfPF4DIlcsCZKWtNz0NthiJo0srxVlmC5nJ5G4s9ig1tyxTn4eFRjHYNc4n
Gt2+Pz74GjVVKwly0D8SMyXoMEUahBPwXDp4NTnQFetpopCC6PW9cRNCVxlRng0d6T4iutaZNa2d
DvdeZdU9e9Gec67elp3/oQaIUEfZcVC2PmcZHLnFs0v+AAsBARXM2NVppuWdy0XC4tyVBJiCxQ5w
V/ckXYTRY83nuWoGJo2CqKwaQdugFiba4KxU/XUG6CXq6TKvHES2ObyDgGK7aZ9yTYjk0pJzaNhu
aA8AU0VrsjAL5r65l62tVk3e+ODBHNqnCOXrnSEOEMS+cT7rtv5gktaK87AqTYLLctQ5VXPr91SA
WKWbPECbEnaXZhkcZY0hz23jFc7mhO4lFK20l/tihFqAPcrGUO3HqKPCIAApHiFxUXa+iknvjVkj
FlIEmxgiryprmLAkuEM9brXF0mGwQedDdFFKTrce3y0iybOLuLC2pbaii7YSX/IGX1XUBuzhS0xg
tHIcozuTFSbruhlY0Xx86VZ3M6bNedtU3YkgTkwwyDLscmMuYZZu4D9OjjkdHGxs7Nbtxux6Qg9b
KigZrnD737gzxjxMS8lZHPF3jn38pcAVSK8BZgcqJzSpJZPUgInPYtN10vMwnfN9SP1BSw1DbSjQ
5beYswb85JXV7kPkGq1poRaTzr6d/PuxKleJJI2CBRlrgRWsYQdMq0gYD8NC7S0VgCo8N6Pri02e
43RW+LBC3O23U0aXldH8TZKcOnO2Ny6o/fVk+8MtMKVg29QW2VVgH2+1NeQwgL5FfoKcQyW3kx8l
tyBxXGY7prUrBDIAaHjJ0WvGADhCeY7iI4JNxw8nDsiDM7JHtAmP4czwQuF0Lcb2lgMX7OM5fPSj
EdD0ZDAY0Nd5HafHOi6O4B6wvsV9dI7vFQS0FzLLpisnM+AIZaKQqBk4S5SZ3/cJeTM6n+tz4dj6
xoodOIZdq85lRPfTbrDeQtvBe5t7cp0pPDtZbX+dhuUc3Q/U7U0HVoHZ+wC15DLPebRI7KtYIOnP
VdX41bQXg5Fn3OqcxBuSOb8j8Wlv/BtJ5CbNrqvYwVTclt2PYITqghYEBVHi5ckxDPZW3uc3sqqq
DxVZ3n4ftKeEpZLUXutmcgKIXJZHgrHhtJdWmlxT4P5oYmD4nEtHk0DqVZzTYM1Hwk/jzGBagIjk
prfKPeWg8cGmJXJjEYk0u+UB/R/lbmLo05ABOOOAi1Inues0Yr2+in+UtG213TVwq8OWIR13mNSv
+sZxlb+z4MSFUlwXRROtgrEUexw+8mawVH0FQ2ILQ07e/PxPk4NQwEbesVWybqmKG4IghiG7Ej5N
WfLTvdkFX5WjYpgJ6d6FGcT+sR/cvec3SxxmMd/MkSagQ1uXdLTp1KeQux39ZMTIzI2RHM0Ik/aA
h16CkB0p61aOjbaUnAVLHzI15ZdWVp+bPoFvws2+W40BUxePoBPVmlY/4V3J2Qj5ff8fSR3DqESq
csfpClOqvXfKb3zxknvciwjoiJnlJOA6wb0/DuZGjviu2/57YMxLjiFSFtqgBHcYRyGqmtwu7+Mc
o2KTGf1QOhY7VYUFbTHj2zjOmNeyzwpEbNrg/Sc57sKfJWfY6q5WxIQsKAkjaG84Zq7NiRiMzI9u
c4xqlgPhpydJbeZRotW+Ln0X17dyv7jTQqT8Ws3Ahjuqn62xrMtkPEQ0dM6aHvWPG89Xdjx9G4qP
bRN9Tq32pjGQSsNbrNZgkFxQ3DNnpnBd9Yyvosa/M3sqzKz1dzF0f4z7DM99DmloJgA5mju6iJ+z
4MkztL0GNYTRhyhiQGxA+DtCHVCn8rDKfducxjp6MCuw0VHkHeuBr7osMFswZ2OH47sTt5+aPDvQ
j0ZV0linwroKYI8wv3c5IxPJqzGncYjlA7A6BM+GalcOydMTgWSN52+jEWMxJFQ+hQGJFMK+hwWn
bA/BdQowRfucbekpSKtbOQkJyHQOZf9pmrKv6STkLs0JQisVEqcFVtATT9eGbnvoHfNgZVqtrD4L
UPbgBAuADU6MXNPJvYuxfs4Wrmf0SURKmwTlxMi+DPmgDQUOpWYQhc4Dity45sIu6jY3D7wzQzLM
cOYlcGt6BN2E0FTY8bo21xQbhLAmIMWoX+AMdocA69ZaI9S7NOin+aZTHdwy8NYdn6psA7U1PUKt
c/iun2OFodIrWqaispxuGfYfOqrdU+EVJyuko6gW9XrWkgnqcDNnMQT3offRmYyPLuqctOy9Y5tq
NgwZfzaEBrdGUWEq665wQSWg/WTofdB5GSPm9aJN4XTZgcAGreU3dQW5scJA2VJe+WGFxgbytJ/3
631ADgJ7WlNA5beIZz5OWZIfaqlJt0agPEiy4cruorCYtsU/CYqkEgP/BmblsehsbEmbOhuTY9+0
+76jORHFtKqM5aA5tI+Z92GiD5RQ8hqlvKt60YHoARta+TUfHLwJMuLPxmDuiQmum3Mq9V08lPW6
Hey7ZmjpgLtMewMS5FVxbRQ+PADhf0wM8vH6ifjBwvC3Ze2u6p4OmZ1OpzLkCZI9Kxg7lFPxOMZG
L7djAogvv58031ng6W6tqf4+FMBmwO0c4sxm9t3V0XpKmhXK8ogMvMq9SINLQlBsNJfNzVTHlx0x
lHnpPg2FgSqzAoNNcLiNGnVdp+l9apaUyxr6BNzjYRt2DnmhvJfcZA+2pkvUSx1CQxnsun58Ckr8
/yMH1rPAsVGdRB1u8PF64Ex3Vk09rh6fOElUsCQIUYrQeLHoChpXaFBI6kNHVlmnrM/9c6Mvr3oJ
jc+NKBw6KJpI6TdFAv1tnBAKKph5RU8kj+3fNJm6HuNiZwZBgHx5shEDrDNa400n3V3gRD9suRAy
MWO4HiqbLmvrXR7aV3bEqt353k0OVvow0R/KKx+ls8ExflL41yVYRRrsD2Juxm2nYOZqNrDYQxab
yOpxDsp7keELjfSNl0xP3hyDfojdvZM4lzwa8SoRDmtWedPgjtyGDZmA0Jc/hcpD/0QwGJJ87abn
ns3m39FBzvT4QyqmBNEX8uruEOPe5om+HpHiM+ssCSry0M2lSXAvZlQ7IYXZ2YAfdgKUQ/PKjleB
wcYZRrdjRvYFXwbUlMmPKnKDG0cMiDULm6EScdp+Zl45qDai7IozJOiJCKSeE81frZllLTaBFYJU
ClZ//vGf//rnf34f/yt4Yi6WTihZmn/9k3//XpQTwLewffGv/7orMv7/88/87+95/if+tb7977s/
fhT1H5e327s3f+fuqfjwkD01L3/T8or+92/nFfz7Fa4f2odn/0IgWdROp+6pnm6emi5tf74S3svy
O/9ff/GPp59/y91UPv3158NjFjFXaLA2fG///PcvnT/+9aewhPZ+3q6/79ZyhX//8vIW/vrztuAx
/uO/O/7oQxo9vPJnnx6a9q8/Lcf6B24MLQEmC2WZ2vnzj+Hp56/Y3j+0pxn/adO1lXD4lbyo2/Cv
Pw3b/YfG+215EKa0J36+lma5Ir8mvH+Yrga/yX+3XUu74s//cx+efab/9zP+I++y6wJ8e/PXn7yp
8u9PfnmbHmcdF8CKUByyHZcnd/n17w838CH5zdZ/xCoiZ9FA9N8EcJ+yyDhkc8KBkJ7MGhkLauXR
89YNOuTtL7fr3y/k1ws7r15Z8c4lt8AT3osrl20ce7M9mtdl0q1B6KBnq9S4A/5NrqaGYUQarUSY
6D8U2W2HsGfjegnjr1ghQPHbdNei2oxISpjC1QT25sOQdHcTR+5VZRJeDa6aUdt87hEJA4LD6Fd2
Z34ZnMbZg/7D7G/1w0oVGekG9dYeo+FE7sWKlW1nhHYH6tLYD3FIwZ9DaI9EQrxEEW/CyXyiwbJ3
QSKghiTSqIXKOhcf2dM4mYHqwU1CB//te6V++5CUch2pLJoGpuLo8fxDKqk/ya3w5mupiLnJ0R0a
fsC2QbK0UZG2Z2FA2799SfnKJZVpCQ46cnn+XlwyAy6VY1Uxr71WsJ8b9dEefXejZ0Qqug3H3duX
s81XrqctR0hOnJbtmcvr+eU5NN1+sk0zIaRDTOmmSQmPEzBeomyvp5KuObOQQmuxbhWihrrWRx1U
93Xck2U3DOs+9b2VU9EEYN9CmaLIWGL4aZAAmdo0899+sZb12osVy6fhWiYv2H3+YuWs2zhoKr40
arxPek1fAY7W7Kmtx3lqI4djy1EGJJcc1wRUT04k33kJy+1//rVVmKFYIbi4ZwlveYW/3K5MmPHM
hmFivKgpmqZPhvsYOw9mgZXNqQ0H1oTxGWf3/M51rd8v7LFkSMUDaQroNsuj+suFPQe7a8tqd+17
NomYxPAJRPB76U8HWcDF0L6zS+g/0ckId8x8qbCQUQbY93fpXMOPgok+AEdZWUatgIoQMDuwX05F
894tsn5/pLyf/5OuqaRpvXypU9qXw5wzLU8McsWN2rwS43CVBIesVJ/GuP/WSASFfgJPq1LO+u1n
5PfVDXWN50r6vg7f2JePiFsQL2x2i1qjGoYVpeO3rDYUmhxnZdq0+oX4oZyzt6+5PHbPH4rlmtrU
pm1btrTs559NNGqp6IG41y2V7KrGIEMAMopm7UTTO5f6fUXCj0Vki2Y9ss3fvgHaxOvkznN4iqdy
2vaqqdZ1hig+orclIY8Pwn/nir+9OWGawpKsEaarbEu+WCACoLbgefv4VKJCpFilwVUsYdXKR3Hy
9n387RnnUp5wlSMtU7pKiOf30Uwj3FP1FJ+wT5UYLEUwPGXINOaMasuTMLoGcuQ8dff2ZS02/Oef
33Jdh62dgsHStvlyWaE76tRCxzDQyMsb23PO3ONZXMCw6jxcWP6UeRtDAgAjAYKmJtRMFdF3DQUA
keDGbsrHt1/Ry02AF6OZuZuMaxzlojR8fiOmzpANLsLolHWiWqG7gIc9MlYNXfCV9dJieft69suF
9e8LOg6VD3Mrjm/PL1jRlJGZ1NGJUTk9NQupj9Lf80xixUxUvIbYihBmaL9U9q7tDgpwktMEd6Tw
IMmfyMKj0qD3mFwkOCw3mZuhcJI2MRXE8NbhNK/ffr3uyyXGc010nDYifYycQlKKPVsNq8TzXbMV
0YmH/uSyX7UzvCZKqmljYOQMo54gvVbOZ0bI0Ikv7rXsDfqpnn1bJ/DMaTDSIx70uVuR4wEkHtdR
ibNTSE7HozR2YcMDENVPud2EaMQRgwDx38WZN6zmmNkc5hb4mmB+nSA8jl2CMBRWGki/FK1VeJ7g
NKRlQce5RyGAcI/zKwPMkLNCbn+Fdg1dpfD6TdFKDm8aOPFsnSYLo5oq4keLbiVrY/POp/xzHfpl
nfIk9hRTCk95pmYZES/2kJG+opdlPljVvP089OJDmPJpYbjOtjl+2HaEvIrpDUptMwN/BdMErBvS
cmK+80perGKeZ7GOUHmyoDiuo60Xa0oXty3G1WQ8QeCC0ENsscAeE/Q9qjXAMiD+KPw5Uj07Uf1a
9L74Qi0XVA4pHXyntOKI8eKCHmyMwQg6UrVi+UmN5pe05gSYJ9U9Wur6nXf3cgP8+2pU9pptkNOC
82I/6BL2J2EMzYmcUPSHLQp5kqVwn9DCrg2Ec20H/ovALqDbw3ao7HdqyFdfgIuW0/WkLW3zZ9H3
S7HQ1K6YnZA+NTN6cd6DnKT/RItu4tLIqJgKdCsxwMEKzfKz0PP523f7lY+Xp+tnvSIoHl+up4ma
+BLWVosRBewjtAC0XQQHaXupkcav/WTu3r7gax+vZPkWwnUFpeGysfzyfsdEki5cee0p6vqj4PHH
ukRXJIWamNdYb96+2ottio+XW0oFhvHW/lkGPr9abU01sMNxPLlofDeuLOq1ZTKT8F3M7XTe3EUU
FLhXTYYX5e1L//YVXq5NBcoepTikslc+v7aiBZSmQTjCRkfm2gskPYNVk2bd6QsSPKJVmf2oaTwG
g98xHYXml1czVqvk+PYL+f0jtk3P5jMW3E7FYfv565hGyOAarfGJ0+8awG+OzhA96tC1JKnmzkWh
s3ceqp+b3q+rF2/dWg7mHuIh14Fl/vySwTCguUQneIJrLcA1mo+t437MioK7bX0bsUyFnluvpcNh
NTIzGnAp41SZW+vKWRJDQOwOoVxHI/M8q5Ikpk/R5xUi44YlSEBh8EFqWtmW0tV452N75W5ZePsd
03QoU/TLTw2NVNg3Ji2WKorYfOryS008VzkwcbpoirZ55wF9UbItD6hF0bA8K9wnNvTnd8oe+8Rp
w2E6ASVFk5ZBylCm/BEKCri3H4MX1fbfV3IsqhVNyUY75fmVOH10AYzf6TRq6CCGbz211aZoSGQW
yBZcqgMLesvb13ztZkpLuZTqgjLg5XPgJA0RGtLiZrbAIOmkRsv7CjJzhw8qkfV71b392puUNgW+
xQHMtV8WG6zmdqhyCZ0QlBNJhfIHOT3E95KA3tIUHA2OmqnvX/Wk6gUWifMizD+FOQzmNGk9QDQ4
SeMMI06SkBK0LIlolOPVFNkXI0Nyu59/RDUCvwpNixGf8+nBjaQBwOGfxjtTmLfv36tvRzis0Mvj
8VuHoS1H6SkdzyfHF80ZVpZH0H8km/eM4obishubO+Qu+f/PVTk2szy71rI1PH9SfH8ysiL36TKO
03Zi4WKnrw+NsxC0hp0gfbWGMfjORV/ZCDmxaMl5goWKk9mLb0JGfnlTG818qmpYMGbVkwY0q12e
IjSPx5uB24RumNvQ2ybm8jF55wW8dq9ZrT3LYxvkDPViuXbBarQIBaaT3bPjA2tdE8n5NSa96YxU
wDuzNGa0mtdvf8CvvmutHKo9yamNBeD5vc7R0ahynOdTnofbCtCx5XifK0vfQBRcR5HeJ7GA8gH9
HQzR8E7188riQ3aVzemUG84reLFMp8oetUIle2JMH65iIdq1K6WGhcN34Z03+spOzFYM3ZBjm0tq
44trzRVYbd1G5omm9VdnNgFniO8YfsJNapofbTz8q7Ij2Y94idtZmEBL0PcYwcmy6Q30tP3O4uXR
73/OPwWVf0GwTl+8c0dee5U0eukcu2o51r34OOJBCiKBnOk0oR5byQDEb2chDqgrOP9jhomQPI+l
ieP4nrl95xYtf/mLXZOdgJaBw9vha2c/fxYmQEvIqMv5xJccupRLDzMIECEiMYojmwRQ5qRxjDFi
DlDXmpmB5yP99s6LeHFcW7YJm4srj+PH0jl78SIytyqKjEnnCe8PGap+sGpR4Z2F/m2jGMjSRHLO
CtNYNyl0FV9lm7ev/8q3cOm2aym0oGp5ebrN/Mo2fN+dT8UgzzPaX34Mmrf3jxTQBaXp8LFGwPzO
nv/ap750+G2NO4Qe8ouvfmSZPXQXfz65M0qqAAc9inXYX/23tCPqLCbXE0HvNmms6L2vhfPKZ67Z
jpVwKdF+2yF1kGrXnrm0vUyjgagJEkoizphhCrmaB61q/WMiu1vDbA8jqbVRtNEFZ/6qcC4SAg3f
eUGv3H/Bmk+9SLHoiJftDFjhQ1dlfE0dBwG/l7R0knNLMoarbxIxsAS77TUqwU9vf+zuK0uR4AjE
cU84S6nwcvWvI+V70I84BmX2Ou0N5PCMJVY0kiIwtKscGRQR9A08njZD6UNr31DlYyvRXracmaIS
9U8lnGRf7c6FH1WX9ByGFQPfb1gB8BWxYS0eT7SjQ3PWTMF1hlPjLPGtD3THziOc3kVSpujFKCuV
nEpE3WDTitnM1qZRLLaWCSug4R4IgjtnlBLveStEBBmRwlsYrMvGrTalqHA/+yGcccSduDNzxvll
sNYY8uwOYtTYC3BeZoU7rEuvyrm/IEQjOn/7Ztq/n7HYDB3tKZexxHLueb6QkChTAyVv3JOM7eiQ
x6RY+E6wmwsF0UIsBqIiv/TZ7jA7mqQ4DcadtsfPlvs1mhJ8WUvRnjlQ+2bwcOiB7ue2Ti4niQyD
ZEbEFUkEN8eE5Vs52zRt4rXSLfJm6+Pbb+Tvx+35ksgj4dKqlXRtbeZgz9+J5yZWRVJLfGM0Lmr6
ySsYZQ1fdRKiRUKnek56OZiqAuvS4HTmEmJiXswmQGjlAfaP1WCsc0XES68Lb1UYc3tS2Ji7lMzk
fjPMsfpYj/gMwBB650MW6DtERyug/7splM1NCTvwulTgbnz5jUk7lq2gUxcDxQcqvnIvRv9LOMzO
HV4Ez8vz1Sxp/q2KEPiZ6gX4Ag4RGJspPaMWXVjuGeGKk0eETKvvltdtooYavqjGJHwgn66i0ZYn
WUJ5Qg6bnxPzpwibua7tzCNryN9lKjcuEbz9CD2iAnxMZLsoSeIP+FSrM7eKPhGbp64h/911Jpyi
2Z4Jr5vHNc1LpvXqWlGFME0vCPow5aVjyPYQ9YDAOCTT7uiTTwVnAPpzzaFpKsFnH360euHtu1os
A8bUvZh1+imPG83RKIZ2xEDx6Cw/SFRZ52MLh3+sjjxFZ5ZdGNcCI9gdvnIG/ptJetl5SUQCIA9S
CMr5ssjhHdTzIIkBMrZJi48mJtRu7RRdBOEN7B80lMku0mPEtrjSFeR2O4Km2HS0MLs+eqpNA/lD
rvDMjjUOXbtuLia5TxZbDMSR7jJE3J1R9Z3P5mhcWDnaS3u2MhID+o/RbNmHXpkf59rDq2uMD4PR
nLDp159NIpBLt/84ZsVI/tVF7trRee4kTz//cBCTCZS4mgZvrrKPrnflljGowK49FI1Hj1GnF2Mn
oFUQULHzkyZnxBpMq14S8N02YAeKhZQkWTzWCXJAlGyjeSDB9gcp6/POikJsmuQmX5FkzIm57PF5
mJmEDIYAqUDPW/UYBzqqAeWLD1NNSIccaoCKPbFAtqrSE+pLHJ0DJslpKD6TLAPjn2Qcu6/EZRA3
8LFHhBQE1+1z5siQuTx9LazM2vcxKhYXkS5MlozEyLM20OpqWbYP4FT2Bipza0qqD2MO+XyoJxed
fdOtOpFQDnjCVjvVebcJYSlEUkIVShDtXxqZHV+StEEUpZoESCKN8ZIu9iJ2j8GhDEsu41QCZRkY
Z6JO2xfxchoeArUTqGN205ydliFU1RXiJN0YLTfEsPXgOtFl7GyHiYEHJTvOtxJAhd9DbvFjZgDa
Mi4yc1p1dhFd0udEgwxn8VA7+d7FJFEiNbhQZLcvFq7bMBlI2Kibk5V29oqQHHRGTTBigmkfXHod
xyxDG0cM1sGSgTq4dR3uIqD1Kzdoh2vg6sfMw+tlaNdDvRRGR4L9bmQzkhLWWEcjqIpbcmGjaswu
xg/xCD2yzCCoVFmBXjol5d0UB1nZ09fwrqjnx66ts2M0T8N1NDmPgVdBWImH6QIlvIbNIPMNx8P4
kspwQAI73/ROlF8mnpP9/QNtF0tTKLZJOTgHogGdkUbbGTHwO6Te5Z7sSn1IhA1uoFfEbcw8MF0f
NPuMgZ9VDcExaANjHTOHWCWGSvaj79+WLk4PiecNmkp6O051dYnE9TJkiHsZWelppMcAJC+bLsLu
yxRQ4Z11drsv6uh6kv58NdH3vVTG1K8yvl0Pcsyv3KyMPmbOO1sgQ+bfijrGMZqqynSFRwPCXCqd
XxqNHLrIIM3G9HZQct640YVDvx6yT5hu29B+NP3pe+5ZpEo0QD9rGcK4cEGpLvmw3XBBmixwpRnq
DpXhZdP2HRFNaqP7Ep6FIG64se3LysJrXAcDmodo2Sb8TYoKCtujdU+KeblppVons0Smoa2WkEp/
OATNVO4zB3iWIavDzx9aUVhu5CqUfXkwqqk6tHafny8ssSlR1ZGF4BPJCtk2qREzarPuDuzmyMPn
aRGJmmtEiMW+A44Akwji/PIjp8V3SH6i4bG2cJpCMLVyS6M6FEF4kycdOsNI1yvUBkczJEODBM1h
X/l4I90G+zkt/zU9PDgTmV9jjyHsCRchoI8YHl7TuPAfxjxbNyIYV/ZT6QdXfula+24mTJDmirtU
r5X83PoI2AhAE4do+YEXM0V2uuqwKq2C7FqgAMXGO/TrwE+Ko/Z3wRDIA8g0Og0l8RQgYMqdYWWX
tU3myGCbp14k1UyuCrj9zDCA+IXLP/qgT83NPFanMQV4QzJEcfj5C8wF2XpzFyWMue5jdjmP+OEp
R++ClKXBTMGPMJQ43H7+Y1aX5HCaQCyazPUY2jp3pE9DbhgYSgBXwOhGc4TgAhQX3Jshgv26fKyz
3/DZDouPCm/inmpmwufab4LUT/YZZN65Ng8cq3ZlGmT7eaosmPv8aMHR7s2q3SVhgqcrtIgRn5jk
zWYMd2n5SyeSKv/+6926ALBokKGYCOz0Z83ch8S+cZ5e4y5yyHAs6XB10bgRI9/tnMyRlT0aS0bc
2BwzaPZ7Y15moR1IsTxrDrlAgQlLl3//5R99BmIrQ1MzBxaRf6Voy6NRizVJ0vOejY+YBbM5jmAU
earGC5LSwv2YBeYG/x5OsyisDhXq6YOW940C2udWNjKcsv84VUm7tcKMEro2nQPpzPhK/eA8rHnk
Tbv89cfP/0ZWX3ceNQ9ZAH2gYuS1It3sUxMlX3TUGQfZDUCG/4ex81pyVNuy6BcRgTevEsim0lS6
qnwhypzCu43n63uwdfoqu+7p2/2QBEK4lNA2a605pqYJNIwekizVwiypgRM74HPuY38DcbJvnjxr
0TFOM3hWWoygTobosGrQ07sOcMs+X38oFf7f4P7XN7q6ptqysPeKM0wndTGnE/YC08lmqOgXONfy
XC8WglecMysFa24t/zrGanbukXhs2hCmUjEu95PWeQi7jMyv6JWu16zwX8YfxG39Qm5T1JPVp9kh
ZZ6HXMorgq6lGl+FDIGgCqBDlPsNaqJTt36mt4W+flRAMt19sbi7RemUA8Q4rA9B/VG33R37mP+G
2WRpE7ZUreWizepvozITf9QwI1RgAwxe/qCX5rcsdCfKxZYnJhIzmN4+IKff7gwL4ndEjf6K/7ZW
dH6z2lHgrYtASa46kow+rR4B8rVck4tYst3/w+pt//9z1+v5qZ9GYLBeCiPY/179fx77x23/81FF
s9L+Gf+UJ2VaNVh//ovXw+TWT5+BvKXb4t/O/ef+nw69XkZe8T+cQL4VNQ535K58+//073fFpOxJ
bQWa3WE+QUlsyTjlX6sJk/6/t8q35CJfbUSue84V2D+5Gsk95b1fdyqdYSFR8D/Pdz319QblAfJc
+W3f67H/usAkvzm50/UC/+GEn277uu/tPq9HyZuV1/60q3zrdtVPt/Lpf//zfEZe2eJ8O/TT+bTb
R3J7//axfNrz00k//W/ypq83eTvTPx8lz/8fdr39V2qn4Q+DvydW0Ut96GKnOcEgsNWviZ4KINJW
3tX4lrJZLuq5jvRn21zAebkVuP5q4BlfF3rbKrC+/ljNzbTAXWQ1rUmiBmMZ6XhzXZVb1RDXXRIQ
dLCftl4P+/Nkny7xzzvIA64XW6+oy3NLxxxROFz806rcVV5WrsnFP5/0367653/zb5eRJ6vlFeW+
/7ZqxmG/dQZA0NISRi7U1WlGXxfyJawfRMZ0Ff9tOnN769P7g/SVkYcWWfhtHBAYSXce3WHsZwx0
m5i2GmpwfS19e9aN8mVXtF11uJr5/Gvj9eieqnykkpzjduDtlGQQtAXY1//yNlkW3v50G/+6bDes
ymkcs4Q/eznRspt7SDesriOfDEikOcinHeRb0n4k1J1w3krfkOtRclciRsXWoLzWV7V3+Q0wOnOA
x65Pgp2Mv8BBoyCXV5THyqPkwlNEHfSu/ksasaiEBo7tcJamI9dvRX4LnfseilAcYw+880as3k5y
gXCBPnCMFtC8de73TizKg0Lkl/F19iDvRNrMyIW8G7km3wAkvlfVXN8Psk+Sd3NdbVVo0CXkra26
dlSIw/62bBKydSSpnB1MdJTSMulme/SHvxKF2188F2Z9bDFSgWf792Lkmz+Z61AFb7wB3RNcL+n5
Y6+GQY6D+JtaJw+TZoZh/+D2dHsqJoHKrjIYIIUpo4ooY2GtT1NtMqqQa6bR6rT3yje7ZWAm1rZE
rG/Kl3IBLeSgZmTx+9DYOMA7DtTTNie5oGUQ1zX5skw7MHEC28G8z2mrkv7vRWyArZPbMjtM9j3m
ewbSnFO67mZWWqgGlRuvQw4QtPJnI39R11/YTPRtmxewjeRXamt4CWzkFytft/EAblHDuWGB7XR2
dOUta1LqAtfWDmNdRjJrX0+eCub+7I4maRUw7vKRvS3kU3d7qR7rxQHKsX691y/19iWvVWcbRejA
QSFWLls4/a9RTmBHPiGV3kFotZtX+bzKhTzt1V5IruLI4adajDhrfXBui1Yafa3boqKMV+kgUSTp
+yUfJPlIyDU3iYe9bbqHnPrmFdiCIZR8fub10ZFrGULOqWNWI5+cmyeUNCuS28CaRdCwamPTKSr0
iWuzI1eLMUyPi1dt5BNj1oIx4WhWSB/lszElynf4QzNyyRGbA/mUyB5Jrs2Lt6qZ4VcqTYuzxLqQ
a3LhKurfL+34nIWDeTQHuPWVor53oGGRWFkurayoBxgrI5Kq1VHo2pJeW92qYM6HePHp9gTcfu7G
urd8meTxToSqsu/W3uvm2CZfyoUrQsgZTtggYlofDfnrv66OCF73tj3h2LJ6e0XSve26DuHukaKA
YSe/2Vr+3m+NgJWVFcBvDGTlr15+WTdzM/myLPrxKPQH+aOXX6n8vuSa3CZQFdTuHB3mdv6dkKYI
FL3sl0A+oQ5o/QBDix/ymvLRud7D9SEt4E1MAKOO8lK3e7i1PG7RU3OWWbEvm5nbteWa3EaLCxHX
di/WCFMeHy1anb52+dHJ52Yc6gOTzIVPdu0w/uhpnLYlSGCY6RY/KB4Y+QRdVxtXCMozABmuTY2W
YU99fXZmp2M1bKqXuXHdQNoVSWMouZgWE3e1xjkg6y4AnjI0lmtXPygNaLUHyea2v9wu96CEiGGw
fP3HYbe9r+ZLt9dy7c+N8hQwSsd9O4qD3IWYcbcEUBArX/EEJHeRt8X1rTyasYk5YI8UjPacXTfe
blkeHrU2ZgbF6q3I/6PGDaNuuZqHMb/66513LdAYkl6jj9YFQmIaY4ZT0aG5y9oEau760zC6na5F
4b7lF5hvOsx8TnIfYv/NAc2xL3eTm25vym3eAD47Wj1Q5btykTpr/ylXb8fd3v5/bKuMcTrwdYGq
5/Zul5QnidbuuKkzxXeYDV+vc71x+fan1ds1rxvTZTjMUzLvP+2IdJuuLMlReGKzfTtCrt1uFeYQ
Ws2Ekewfb9yOkPd1e3k7Vm5LB+9gV/aw70dGgHITsAY+J61QjUNEMyK33f7X2/F22yRB6ljxBl4z
o0W543XVBlxH9afFg491VnrGOF6c5IKy6L/X/mmbsAqouvh96gedXk/uMq9HhDnC185T97dNRVRH
AY4V6eZ/PadnEtiwCVn5tTyx3PG6WuJwN1WER263cb34bJjdgTkoA0Wu+/e2/3nTy+yJ0zysSB+5
Kk/x6QrZopUqAXoYqnR4h09vy937fJ3g0gLLN+Q9yWvd7gQJPbYCntVv5LYsNflUPt283L2QW29H
Xu9qvVNgXNjEmEYUeKPoHgjguKVIHhrC+w/VupBrI6nw/GvU4G+QjANkSa2xsIKPFsJwCOqj0nDP
Vj0BKse8D9pleddErgPgB7/Tu7SL/l6060u5DVJ3uzcs8+32ph1ZBDz6MYyeStE9a6UD3V0nhozU
zxM7qAmrfwAC/HGwAMDCXGiJynfcfqxn/cFojDNU1666s5T8ryFTFnGvJ+18yJockn6G/RAl66wa
jGdh1KRp4idaXJtHTN7Ukw7k+U4umrxOgeWur1vXPVm5Yh9GKBRHayqPBgY5e2cVFHQEGV2kv0BT
kPOSCL1HVO8+kt7wHuVaRzZunOrmbjQG99E0cvsyjPreMvJva9ndBfKn80JjlYGYt5Qj2mz3hQ4e
I9jasHaNnrkvizorW2xFx10VuhqpLnJd5ynyLi3dx4Mb1drD4izaw6QAgUuMEB5AZionPECex8qO
XwpC1bjTRN5evoQEZBynZXXAWt81m6r9MjS4citz8iI3JQusp1Fzizv5silmFPT2CXIiFl5EJF+V
OS/2aOKz60tD9PEhmWLEDOu7oDhBTU2Jt5UvQ1LLx1THSXny3lQQ5h/zyk9mYCPw3+rrp0V0f9VY
ln44pYpMr9XCszro+QvGVxe5fWjjImj1xjpSItS8L72Ks8A0XVQF65s5byxg8Ua2A0tufk366QPe
of04NJgZUab/lq+blZQS9rJt233otP0+nAys4mcX6C+DlMPo9Q7+YG18n82/pi62D1ExDgeFpP1G
Q9njFQgoS5dhAuIF8zFxzQgztmi41E3W3JnVT+rF8wsPKEZudUT1nJ7ApnacVeYG8s3UtzrYt5PZ
1OkeRi4ERA/wGXHV/FiHIzUuZfXhKQAjLUCh0TjcR4m97NvCyIMVTlkkaFBVO059nI76oGyGn2GJ
/5kdz69RSI1QT/DrIxSZQcGI+5iblAoUk1afwORQWBPHymlsPBJPi92843m+3Nv52DxaLWBHhuB/
GTiXbAcK7e96UBH3yW/5u1axA74rlvxM1Dk6LFqebGdLHfeV2zuvoXHsC3gAeVo9JmQgAx0HPT8h
e+ijnf6FkqHEUCLZZpETP6uZXb+auLM5RGQenbarX7umekfxNsE77Gyyjro4lsl50uCGpu3DcMQJ
KA3GpECbG+W9D2OkPLiT1r4oU2IhgIHeZwkL0LolkqeEglpg3QCwJtSU00TqttYHwGv9HTY7gDDz
VARGGA7bStC56JWqbY14dF97b0TKAvi8SQfajyX3afYGQOGML/TKIrpdVwevouC1KcwqcOGSXgak
xV6VYrtMydqlCpMgMls0OXHv7idVRXqk637W/QwRGO4N2EAOIXR4iNHGGJoYGCARBWwqILv03rMG
GsMvdOYWZlb8Hqi1PbS5AD+uPhPl7neFstxRkyWChhRJrFnvytgNlOIkO29p56cn19D6IIoQ/8xu
QtGvvrxM6QLKJ8RVh1TPVlkNl0azbHdTFL+SCej2YQQiwYTlEjukhxZBcYuCcDemmCiD/2m2mPQ4
/Ys7QOVVJjAFipU9mpT3+KIlQRgVIQmsQWh+GzW9n71NFDL6bprCru35GJf8w50pZqSfpaRoBj2d
2O1DN5Hetjz92YzLOyq8vy399BeeQdpaVOWLrvQXxfsyqJQ6NNUCrV+8moUKUaHLVl+g6SeVsWi4
Sg/gRlM/pm6ON85cmTgmuCZf4asAEbkNB9Ef6ggDx5Vg3s0F8tOxQ7huVP0lyvTW11KI5unCNC8t
aFSSxPiS57C8VKtstnk5kigZyORYUNHjxpt9YA24O2eFX5g5nnEoJR+mtQKIrD5i8MU5rNYhmUiP
UcqHAYIWI5mpw3G6GhDNJIAqnDHbDAKqlLHoX3rNGBknDX9R9vM4tDATtdDAlEHxzpPa6ceemaYi
2v6kw2JpXeV7ZUM4N9XkvqSmAix1rAGUpwagBQgZzGX7Ieb8ThUT8C6AgpTbVF2QDOi8LCM5LcDF
cp2E9JKSa3SOsV5QoGPrD6WGeXdF475rOtj4NlF/M1WPNrVFAF5wPfWITLUWkGTTPVF+drTAeS+u
RVVHlasnRcAd/0vFNIYfx4S2ZKKC1a6Ze+eq6VDxFV9SgZGUMsbzDvBBgMncM3lKWPFW4+7EveMV
D0rc9IjVzSjQ3emZonL1xXIEzxhCkNiG+RdFKxDdoaAs95Y7BZBqUJvh994qU19ZAgMRuJ+FuJqR
C9O2dTn8ZedzTnvR59s0d9JDDtuoEG5Qh9OvuSxfyDw9DSG1PDp+cWVHSq0s54NaeG9MxeD2hG0e
pPX8C3kple3gTDYkIT/WPtZ05pciN4FA69ZrhI8k0Pnq2TaSbafAnTJcKuCjSgsSWzf86At6/BzP
hrS6UEtRLFgCTfrbNKiE3YZ10CGiH6HdFDvVzA/oQshUZr9qbQnB2LeBsYw/F+APFADX6/M/Eg6A
NLCxtb3TOE/lsnhMxqO1YgR4uWKDU7UGoR6NOkNdG4aNHyuedzeH+M0Y7VHtKj7+/BKCkcotOG3K
QJoeMpF2Tr2cnE/SnCiO0wEZKOOBAcbvdHWUUAoR7lIluo+Alu7ilQip9Ea/WwY082WkmT5MvxRQ
MoSYNqmfQdxpGNsGtugfTQ0AkjPyU0Zs3+8zp012VNxUSXVQkqXdOkv8dYq1kIYP+I2FLmID5i/e
xLlN91fA3pEL0+2enSEnSrwaPBHn30wmNaAEOLeFrgP5WWCyULcN7Q1ut4GxgNHDJ6LGkRz513LG
tFaf9NLvPBMrQvjweUM7CRmf4E5fH8s2GX2nt0gUj/l9MWOOFLlZ6lMA/qAmiuk38JCOpp0+dR3U
Botax7Ibo2BI+hlkiEP7kE6nFSsYegdYnK/lAlwHvgyEtHRbFwICi/palxqPJNlzq/JN+hCMjNQd
XcAAzGejtkUe8EEAU8+KS289Qr4TwezxXDWqvVXMEjcdazqOawA6gkt6GWoncHSXnGQ/a286DS/Z
u3YrNEIoY6s9x834pDZ5ebIsB/6QJ6js0CGd1SHY+QKSfGj+nLrxq5rX7R4F6D7RwSkMjG5pVhZg
WuE+1/Lfiyuyw+As95R4gdpylcIXonq0okoNCIeqsH56MOx2tWsgLW8j4vmarRyG0aFsW42Tg1G3
ITLgv6bmaGh5S3TFospgnL/j+fC7I4CzpRKyp6+YZl9DCqNTNQ+/38ORr9r3HtWJLwI5ywbOQ0gN
0kXDg4xk/XgghIs1xTTcU+66+gMV7X5aMLyZVfOu6AOXhv6OerWgXcb2mHYJeOUp3ylmwj3kcQGJ
iRhwGocFtHX1BdxYEc/4zkSxR/xY3RpYCGwtzDILi8gGtlPON6dX8S7y6CKqChWMGHBhLuBLhswQ
cOgTJ81BWxaZDTZiuE5AW+yT/k7pLIzckG+B563VfRXdFUBiYS2JoK0oPoFDmO+ziRoEoaY/3bzr
djxiuCMpBuZsPABWroZ7Fex1MFvjpSM8SDVkBkO2djBaJZATMqo/NK7ymoslhwWEUrhmIiecwS/H
4gf+FM8mjS2gZ84aG/QEApSUk5r008m96S1PHdOYvdbiWcCPHMDSXHp7JC8PPbzYrasuX9NkHoOl
aX5M8QKvNYvfdPwMdhG2LT6WIniKGNa850nEYrMR3x34n5tq6r8vRgbsZEKEnajlQ4uRU7k2II1C
gQJVCfhZ47hCsHM7edmXUnEtsImrEKsG14Wh05lq4ShIeCCWErR1bf8Gzneu05RaECCSrrKcUhuy
nGmODHPF9yxbILEzht9CJdSxBG6q5FAe8zGv9wW1Dz6Kg307cZdLwpintXUCehGRqnLuKFgkNLX0
+3mi9D0a8STFimd0YZYvysjEAurVVoyYcUxDKO6QcaFMwAijfRzj8Rz14JRDc8bDYARvbFnUd6Kz
vcuqArm2OfRQ0mg0PZ2mGbs8xjY0iBdI2s+FFb0qEfrlwa5Wa1jxNdO8I25f1o7qVgQfE8P6Aqus
BSElTrf6l8oV3s5r0yNhUdipeCTQIlsV38/8JFqmGZVTOFss5QYfThmmDZH+q87mb6EDFNfMYAF3
w5u7xkgi2yv3GeBnF89XovbKD6MAHzDGmG7gdvLFtoZLnmNoEy0USWX22VyN5pniK4x1TKZcqtrH
57HUnpMe/qxn4jy7lolzh0Dl+ijdLaGpbqIWShwTGaoIDYYZbQbkFW0+8VBC234DEaVA5mJ49UPV
a5cysr/S2u+Hsm79ocOgQcVDUSwYhjPvCdNJ9a1lc48BGTC36FeUNXrQZ9FPVwear5v8dDR9wS8N
qN6oNN3ZGqp3TdRoRVoB4tAYHhFrwtzkgYNuf4JNDmluyYsd4NbIF42jB22P6dYK5cxNuupEx3JA
eJCA3HRC5UYRGw2CwZzwOa+T4bWwjnNTjuekBGQ/NBZ25OtCNHfYwizbxKog47PnQ2guycMIPBmW
2zkcUNKXuo6hHo3dWrhwpOAQl+VqvKRdcYzMMj0w3nvJDO/stGmJCRsdmTYBdG5T46NXKK8ewPJQ
XcqYThWHfnYApQzJudUcBoAdTbC3gGvEEnbaEn/GXR5Aa7k8LgrzmFqnDyrx4N6iadMe5qR5dZlg
0BfUGmWSKXWsff8xkTPXehqoaiheWkiqR3hktLvW/J2mIn5qtEGj5Gw16tUBvYF4wVhSry/MMcwj
SaV8j8AifVHVH0U2freJC32jav2kmM/elNeXRVDwSvkN+GvP9nMBvbfQanM3TDkFdqV67rM22rkq
Lout2aweyTbjDatTnxvP3ant+B0B/fisp0wRTac+1jX51FxtwAJk0y7tiKW2BPIOYUGNY2y4OXSX
KN+3L/izaj4sTw/LIzMEz62qxBXSAwguc5MnkNkX1KMH3Dl+Ftlq9qCLmHRgFR1FdJwL/dCI5nVM
FsJHTN/TxHrFPu/HiEBJrbX8OQydOyy/q0cc01UxLK8NNdrYaCXJPmxaXAvd9g1bRDxUbOOowmTd
l+NU4PJtpQCcMXlIqWuGO/LLNVLquNHjpyCQoSyZWx1hflKE1a7UMLU1Ytd3Mns+1tgNERkqNxoG
hZuqZy5V9OEz0R3IcmnbbWrae/CTNO9l3N5T8qgeoCa2QRjW+3gMV5eOsd73uMjGNtoiEer3TkxL
2JUAvWdqPTXsDIkMUm2XCNEDp+lOM9Zf52haTiqacpQlBSB7Q724BQbElZvj/JL+TjWoiJ6FJ0la
V3dUaf5aVJ1axdUHMBHEymIsPOHFApIu9S2Nh0Yt/hbyFj8H1I9DGrYoVnXMHWGahLgbbCpt3DfR
GO9x1ShXx1ScjJlxLA4KJacT0LUtU2x1J/8rjhxMAqLuRCn21zTiw/VMdGy5A7IhxVh02+oqJlEZ
FNGxncbA88r4WO0dYLFqYl30ITdX79GeIjLHTxmFP6z+sjHhpb2WU/huifS7aqu/9AlXB6+1PxaK
9PYGkLBNpbTaxrMXBnDITzYrd5phqYXFsovQfTRwIsvrOIj6fZJQr94P3lsFEIJCRAof43UfTwsw
6iYVFNOY5mLEZLQwPJCTfRtoggJ5/lJVOL74RfyQkEfV/2R0FCx9LBAoGG9uyaSrjtKDrYBgxrbn
pI+dEiyifGw0G5SDgkpjQFq4Y0TuQAobsvMv5T220zNEIESGpXkkw9ec+PIZC0IwW7p2S90NuitP
9BRKL2LjtTSMSH/4t8MRCYUbV4du9pgfGQwK+B4iLBP8ykYekxCLJlUdHeLKxkczLD+gHWHhpJQB
qig+C8pvqb47OrXGyCwqoQMRtfL1oqyDVit/21nVEGrILpTPT+CYFuMUWfpm6dsLuQYzaHEN2DTG
8I2gcRMQQdrlGjYfS+o+E108lPP3XtMwJQ2rb0olftuqsrOU1LnvDYokFxpl0qELk+0JN9p2pdeU
ODjaRgkj01J6GFWQjlXzYsI0D5ZRC6Gn8H/ESFZ8sdg/lkKLtkbr4m6XoRpyO33bgYDY91H/2Hmz
dUzMillgj2merXVuYKvhkxNF2p6yehA2DuZknU6+VYGr52vYRGzpx74WzTg9Cu+uEPQdEIVwqw7r
HRnENtBDWul5jr51aoJJt0H1f9Pmb+nSJaesfg+ZaVxSD6cQa6afo0BSp4blvZkqVBroWxybr4vy
pQ+QLpS5EljGluyLsNaBOPbIuPUeh5QGOYlVkLXxL28onO99PG+dpPw2W/j5mcyD7YbJItUjHUUZ
VGxqVfHELEGjEDM6ubiJ78DMMEbEvNixpwHn1OZ1WWWuWjwDuFpG5JMlzkgu7U7aVORACVrtvba5
aAu1mCWo2hzgqtMwDTObcDwsK/pGd8HITl7BB2ncKaZGVYImkII0L1K025Y4QhKd+t4wr+mrJdvn
0BRPeoGDoZI3kBbgqZ9kDBSPo2lfxWZyN1rqna1Qq08CFg+ZpIh9C2ns2fRe3Nnk2XCxKs+ViEfR
fTeVuNozwE6OY+8c9aXr7tr8q+PAEch6Yux22AvG2kW9CwkzMcnG+aPNvXnfCMYujvAOeKyFu55O
N5mwVJxDjJ1HNM5L0X6faAD9wYzPJkUHvouvzTH5TffSkOls11A0HA03Dv0ednxZaA4Refo2Pd31
8ZMOhBZYIQ9GaLoPlV59p0bbvBOT8p564odnh8a+KJzVzgua/eIw71cRRjGi3cZzIoJB4Exg6/qb
Wisf7eqgiTCK78E7IHw1t15mPHlLHQgkHuZgVL5Hmc4UG+MuSepfim0dQiJkNg5cG0cTeBUR/ljS
8N0h8rF6lYSUcvhtbL9TQourXULlO2jZQ2erv1HXoXbMqrc+4xOrKNMd82cB842yZQVVlVHVCBTE
lvEFKhJ/Xmqi8X/DIkxIwvDDKXV2tN+NlpjbyJg1XMa9eAPrNYAHiehKAwmF2IwsSib2cdbduSCO
5pAaGLR8fpphD5EPDBHDhBhGTLjMj/sKN9Z6MgM17l7irLzHxnsdtVZAW3COb3Qbsnz428Hp/idG
IGF2ypcxvifiC3mRT2GbZBpOVT189j4qgxrmX6cbp5Zf10YdG5jmavfSzoW3Jbywj6BmUwZxtnQk
Ua4+8bm7+YWsXLj+BzFt54KOThSPfTcohDjHfTG4fJ9OdommvvKr3FB3fT02m3SM+yAkli8UxUTD
UhEKdFxfCi+xvsKid8RmZoA07DYFpgxMpZu1M2UwFJE6nyE8g+RtRoqkIdggAibBFWpoYlrn6Grh
M6bRmPERkHJLxhdJb5C4HlYGc6xXh3qKdzYl8HutjA8CZB7U3pYC6VllgCOomRDmTydTgirFHiAV
VnxQjRkDqQoVPI/8NhT5Gwmd2RcZVgRDPGJwuETPrkO0bdLTe3wFnyedIO+MDY2P6ReC+4miTkK5
DGfJKNtWd5gSjIwypkaI7z6wEvOtpCEkXUTvogfunAhsUfIFCX3nICFanq0u84IsQiQKAupDWehz
8KnXakyFQz4AW6MVaCB0z+epMhg4r3oSlCF7oS2/lbiLGWAbHRXl01/MAl2+Cls8lOTC90R13b2O
i3rSOcyX0Fy0RasE+oC61qsb0tyuekC4AXKrdotdEg4dZT7xbgDgf/A0v+4ou1yQAW+tGIq0oRG1
0qxpOrh9Pm7KegqZpMYXIfRnTTGLX3PTnhfjzSEN8l1E6kMx4gePLdYB/wgVMU/6EyNi9xBNGskT
sqcapi3H2aFSPu/jYTdkA7oyFUm70/MUOj8nNzIvg4aw1VLzy0yDHbdZvyX7wGSdUc5+0aOfSjFE
NDLRGc5L9KQu4S/Rz19rd7DuYfLvtMhwAY/p2bNl43oRit2opMMHPW25VuRWK07j96gJO5jwMttO
rVmA3aAV6I2dRdTovXfwTKCoNxgpZEI6N+06nM9OE32OP1lfupzbokYPKLNDoCKOtB+6VRd7/Lkj
j2dk8jDOdleL7mIOs31j5Rgg2So1Vp3+akfjR7+QookL54cbGwQzkjVJ0EHTEzmqiaJKn7yfXl3X
O8jIkFtmZuTkQggHrCkLU53dgxeiCo9zeOsakqdCIWwVdctF9jGtk6JTSWl0XBLeZIvW4pW0f+7D
d13Rs5c6VSjhaONHp7SsL9n3mXDfFmv2Eb87LfbLBOUNAZGZ2GCvb/B1M/fxd0upzsjnjD2/kSYI
7VHZ0TgL3nbfGdKtU0tQASj+GHGkAtXz8ErbRr9r2sMF+XXiVW8VEuxv/JsPrRJ+IaSMC/wUtkHT
d4ckH6Z90pR3Waq5G7QR026eta8mYcVTkX/gKhL6rnDdbd/Gwq/IkLnORNiQBlr1cCoXqg6Tzpyb
feFWr+k4Fgd3iGwElWp2ySf1pdvhFTGca/KdRNiWHQkld0eA7JvqJCaqlHrPWGg81Y37RY9D79xF
w9NI/dFZtDnsB1SFfuhQrkjWMNqPzersxUgEGwMtu+BVS2B7wbEv6rQ3kRW/XFN/NTNnOjEYCNKi
aIN5nnCn1WkTBO3vIYZBEuBe0wda0zrBQCJ7Q3ipA42/cnoGbz4RAxF5ghq3d7JHBi0fut4Ehq4u
95GzOpeDnORTnc9ZN+Cq2XoLFi+Wvk0XD8doEIYnr7A2GQknRspxs511XDmNhM5cb35BIwzfukk9
L5H7fVEtcc50G1I7+k0c5bRgQLX3NOLl1i9Iw5rafR7KrnnL+77YKeOzUGrx4hTdbwfD7Yu9suFJ
Oz1HTW7icIqsq8mmcJsjXLmYtYJp05D1m950xzvXpTJ1KbyPsuyy41jCB3cK/SGiwrC0+XGFo26s
AYZHFcQO8Nbs0qmlelrmiGGuGzUB5gAEJbSyDUaQdiQWElxqNexoQ8hAXuOFp6FICCCGDoYnw9gc
Svx3ey1B4pMhJqu6Hn9yY9kV1DDtVOoRcP6OiZPhRLV496JSvZPTauR3MCcy4zk8zY42+pWFrREY
nATfHEu76AteqGV3Z6ijSx9ULX7TYNhEEhoHnke9F/XFSXO/yhqDL36Mj0uUEK5TRmKwZfpm5TN5
+ckjA9zzlavxl7jEHwefIkItw2pPQTgIv3Nu/dATmcxSrPWo2zC2YUh2r+nDcdfq5nxXmLWPBWxy
gUDfbb0UWWKX4XdZDPMJqwjntEz9k1qoRImJJTHGzh/Llf+O7aqgqn5CqGzbzZFcJBZxjwuORn6m
gKYscITq9Km9C43iUVQRz+aBrEp5cWtcVBskaswW0WT2YD0uk5oFosl8flHpgdL8u3wa0OLOlUN4
xu+mnC6sNxn1rjmMWp8vDBk3RjOMj7OhvmXu3MMTMIeNqff8Xte5bBa21LC0aksiQ7lTcoZfHWfH
1Xkd75qeuDimoWyK1rnMPaFv/hGAKWVv+3EY7RNqjaARWLtRz5SdUxrlUW+Sp3SxqvvIrOIDAKff
ea8oxy4uHrJuKR5isyoeSAuAvGxBqwrL/VmpufOlWRemNgXCzdNT+44boCq+wtTHQjYmeL9Wq4Qj
Cb5c1A8N8VSGwl1ISrHcJRWBzbrL0Y/HBJ/TIVvJarRtdOAaJrg0OBRSuJsujr8sCKyZC5IG6kX0
2JnrZKPy7gDA0ucv8y4DYBDUlLo8OSGxkbGwH7AbJEuQPGiKS0tRDGgcCySa8F3aY6wMh3GxcKIL
mT1leVUHydjjvte74WGp2g3Yj7vFtLUzgvgHfHaxKUsJszd9q5+A0HzV+pipXYaZRBzq47Ylg9LU
XfQ8kbej186wNxt/UB/k8hu03ktwoEE5uT8RRr82BhYx+SyGMwP6HyYJoS+xk3d3sU5sJU+YzXSL
+U7tMHVBWfGUmnmya/p+OrVd4myFXtxRpkMqsmHGLazwO73FYznA31RC5zeVUMleN2KiAzVC1LJB
WgecchLRc5ZVYeDURevD/m0Cr+sZEHsWbueYJDHpJrw4VdqxClv+M625EKknEKmk8wkvvgddZ/Oc
Z7O/FJ130phduT/UxZ6p4l0eJlMhWWHVH1UC7BPpn3iysCSMMYMI/4u9M1tuW9nS9BPhRAJIJIBb
kgBHkSIla7pB2BowzzOevj56V3Wd7o6Ojr7vG4U37W1LJIBc6x9l67zYpv0cOOF00MIc4YHg+afL
hBYli1gHQuOfkTlk5wKw7dB0oNksDaBpmm1vnG4+Z1NucJJTYTlrePDd5aNVcbC1epMc4YFy1CFC
jRGGaPMaoVZOgDCkm2W3oga9QZY3PsYyxYCmETjhGq3HkY+ECyUavWnUadjuOSPT4aGkrRI1bLhG
BsLo5YbBwdIJSGgpt7OHfCed8HvWTHuVEDhzGOgnJuKC29EYdlkLj9YNBZQVOva0vffVkqtz/j0m
bXyiFoACyRoinIH9A6LfWAeZ8+VkrHEke4V7EvZv9ky9fZkAMQRpve4c97NtAF8SDj/mPMYEm5aO
jUPt2woYPOR5PHzHxC5vK+Q2NJmNx5JW8zLTv5qBGKR0jInQqNWXFMMmXobxRIuvr3D3HON+NPwq
uEs8scUTRodHJ9Mc2xtzCnJdogW24aRdi5Cmj6lKv3On3g+YOAH+VOYjUwg5LuNLP3Y/Xdq0yPaj
j64cqw0JNO6mRhcV6kO4MgyaLsdqeJQNSQfjPWsyL6zTTMjGqpnHK8ly1LZ0TP1U7CBwBFbGs1FF
26AN+010d3vTa5MuzkIYcNIhfhTHVLLF6XH3zJrxClqT+JEmIz8hKSXKLHB3N/2ckXmoDiPKrEff
YYm8uwUM3JYl3brUkuGV77BwmZX6RYBst7P42DaG5DtQgAok0jtXTRdI+rIAewLh9UOP72FOPJEX
lK0sNito3rHTaZaf8txdybgTfkAiEUWhha+Fco8IMzoFhftRFtO405by6GABP2s1fVaG04I6RtSh
oGNZaCrHjCHG7A+DoOMtla7vGMPZSvPqhIFh4+RSey6V/ZUjE4t667PSXmEFq01dMaNrIrC3S0Bl
TBdQNluAnZs0YVGxfg+payCwjSr7IrslPejziJA0Jp5StctWhODutWvjzoV221l1bfjyjh2a9+JQ
Td7zjtP6qA1s47RZX+s+ObvDku2T8qUL1LBTYn6s82o8DpzyJDWEjkfPQukvTn/DTv3s0OXt9bVr
+jraCKcPu+MQ+WGFesGhpTcWXz2JX14YZ3yjg0b3VyCO5CltOrrk9/EINU35IPVQKd9KSc9mZE77
rJDbxUkXr8OaQbUzn4fsxUG6AZ1EOGew5Vc7OzUQQzIDJNQlndMQINFOJ3UQBB+Fzgci/GxL8lK7
meo1hUDSa+I8RnjsvroBo/IUR7pH4etzr31ogjpVDOf6Koiy+BjPLli6Wfskfm15sjD4A+IarSJQ
v1snZhzhkYafdvRH5icS9FEWrXtV3GuoLJ/MdVBkujLXZWVwsU3gIH3vKRwr+6CO8s0UzgP1U5eg
LMqHuxqBIkgyMCmnGqBZzOQzNkp57GIyolnEoN+jiTCoovCXmPgo+rfOmGrXiXsp8yXeO4u5LwqL
QUW5+dF9qpriSJIg1vahRNXDb3kL1XQmy6Q5PchxyD2Vuuum7Hep0Acvo69hllQst/Q0oKJjXdGy
U0OSUDaIrSjiD9UCQYmgS9elFYBh96yJISafYxFwSTe5ToNlutfVeP/QPrlI223c1e46D+Bp59Bg
RenSM6gEDEO/HwJnPCYZK1sgSrlFw8FWG4ns2L2TPTft3Gb6UyyuQKafHcIhinwAfmiITuNjSIuF
lmVr56LB6aluvaVG6tdChA+BEV/w+NORnemwzlJb523VH6mIJXKkES2cva78dAYp6mytfAJJXgla
/2xCHLCSEW8sRko6UHv2cJiBdlNJ/ijcGN9/Re4JaEmNYM3HRzT4SGlOTd69KoWfnlaxYV/FW601
OUCFIb14Ij28qVLgBZX6WSTbrQpoz4a+Z20Wzc0gBkQUznJK8tlYWXn822qIGsrS5zxMLJJpae9C
2wGrML5lHIvhiOjYHfxxpKjYMSG0wctIE1MRR399StNoWatZvzdSiVuoz3iR7jBmAZkgGkhIAYzo
Gdk9LakTiTcY/W4xA27bmZ2rsCWMOGnfexM7JCXB+wJeBKkDQOPdVtSJ9V8Yl4qbmW5m3c/vUohh
GvcqCdhXE94UYYcAud16ssHqDTd0qVjbjlZNqNyof0zh+GueloeQ1vB12TV3e6+6Lagm/VRMyP8W
KrOz5RV84M6XeBPFyzR2FX6eGdoa1v07G+qrmOY/qjHoDx9HAaqrv+rjqG+WsDNprpB/pqralZq5
z3hmbAalinWb0aVdp8XGraJ5Y2TnsrMiP8qDZ4Pyu5UeluaaOQ+Ffj89yjAY92XIqSNmIhY55Uit
z+hs0jjYKOJxtuqHb5bM8SRbNlMxFjtmio9wyQ1vSOM9mh4ExaYNAFnQ9ywkmSvlMiJjjyokgiwx
mhk9YmPiflafmT4mh3RyXW8ypgOKqecwFsrXW+J5kHqtp5R7cTbdD8izkUAPdY5D0XBsuGe9Jr9k
yoIXnWKPPZQ07x8qLneR8z7mk1i1DTyZTQnWxi6t3huq9EMrSjQfTSx9HQ+b3fLAQOoSzbx1OmGQ
COx1YmYQwlAHR99eD6ue3R96dnpuUcfVzjUfBaK1oi0A1YFPA0FdSBqwB4Q8XUenPpn0Dx763opX
hHznh0Emv0OOyaM2e3LUwgfQmbB/LbXibXaidLtYzbWO8zMBaPoqypmnpjbniWEU72X8XjawG07U
iR1KntpdtJNDd9xKyuJ3QTSN72Yo++hvZ0WOewqxm5+7ct6qqJfr0+/eyUnfCGc86iUi9UR3CTqT
1UVfqp9A0ydyeEDcuwkBq/YT0WdG/EXyUEXFlwEFjUpt21cI5ooZhPYezTYX8Me9uawrp9e39b1r
atDKG/kojRYf+rJUr0ZpfAv9M7X1PWFH1iWG5YSvpJjN7p+I800eUVcka60t/qDXLXeQydk2FOiS
k4iq1rlpTk4DJ5e6ybnrSOSYxuEABEILsGuTd1MO3QMTyZMpqmEfzB14JGC5Zpb71rFoaCNafl0X
eryLkpmq+lL+toAugUtnbT8lWn5xjD/OENTXwKl7zw6x6Ic2OrwqHWcywtLNQs7HdQ4o+XPMcXkw
XNohLbpm92y0u6KZX2tAxVXcB9t0VmT4ibPW2tmxwG63amNBGdApSRJ922uApX1UAT38LrLo2rWs
nEM5iz15xowx5LksEXm+baZKz6oFw/+ivu0l5Y0l235FGMKNC8g8REX6IlFqZwtkYI823xut4LKY
xLA2qgzXoqXEL8cItIb5hpGE8FkTBn4MSiR1VfQoIklBPBQ/++M/yrMl0Dpga3L7jM4C4B7Q6Yjy
zYrYfpa2m/fjmzHm5qasMjawFgX+VBFE1dJc1fWw5XlnPJX1HF9n6zsyoltTLTzkdP6qJQUvCuhW
JPyv3S81is7WFeVG2D0WuOxJCMv0k3ne2WyNO5YfYs9xYUx5obZV5161QRe+M/uto8wTSxrTPQV+
7iDsnZmzd5k6cYhFACyiuVJua/zN5A3+EbbI/J6KIf7f5ddQE0vX9GhIeZaD2ps9DZGuvs1HiWog
DvTjCFIW6718JPXK57ReE7pWYIh23xO3tbbNQKVxXWTnWXPUqppbeTTc4UcMzrI25hJdRBzzYY9t
fEyGhsYL1UIgg+cTOXWYsPaWARxfOkYPA6i27McEDRiyxgGus0nn0qvl1ury71E5lZ9IgABDD5bN
ktHjjfkkPES6AWscRw94FWltT1i8J42A3dKeHm1L11YtBzYAs/Y0JJpz4cNapcPdiZMATluyS7b6
fNYJtt8w84ooVTuGYvZopLVW1bExkU5E++7J7dkpp/uUlrvZeeFpsGrYlLeCjsMIuX2fPWGdqrZO
QvifYbMRBAPvSJGXbwTDUv+s9VDPMeGMzzmmK598qt4bi5feYqQmxAGlTJZdZEVFr2EyJc8I/JxU
IITtl+RR8FJqFvqptGS5S7qkpsFxLPnh+PMtaMMNQAexenHLYxU+OHLSX9w4pXnRjG9xUtMkXqmj
hsAASDQv74/U2S/vtjStU+gnZD75Eyt7Xuj6NZSO8zBo/NkhDfOPVIW+NM1fiFjbR9fqsocB9cA6
gET5zfPioU2hKNtwjrwx7PIteYLgUS20cjU4q7HOmtXMM/0TWI5fuPr3GA2fbaZFr1qIiKVE4n2x
JtXtsrRZ9gl2srMBx+d1Ybo8dGn2Ftl0OzeM1882OunNkLNEkD2NgSlpgeOmsuXCiDhCyU7bqjmP
T1msKKJXzbnIcmDs0OpuU0QEYMM+8NVPL3W/xJ+xbjGWNyJ+HAaRb61ZHkaMsV5oq+69MtRz4DbV
rbJM/RyYAH1ts5TvyYGA52wT1wlB7INrvBpufbLQm93w4NR+Wgyg8cGyysyaHpcxvRTu0jzSqr2j
IMH9JeSuiJBcpyBKGS7/5+zqjJ3xOJDe2tKhfQ3hnbbI5DNwsPIXTHB6CvU+v1kRgVgWZTmeOfae
W5RTQJdsATDM5gHCeQ8/1NSW1swvt1l0HJSoOcykJgWWh8qhHLTHBPhwJ7ou3Gd9d20666toq+QQ
1QZAR+5KNASx385pvB1sNe3aODhU+Xjuk+R+z6vRc+6cjOLHqrJmO1lG7QOnlOsOZeyhy0mUH7Ia
+2cDYwIZ2W36uATjt5t4n4tHKjofcyZbTpC0u8PZP/gmR6+10y9pRK/OlCiPJ7HjhVRbOTmmPqvJ
kheYkF3V4Ngper29yeHN7Ulc63EqEDAf7Gbw3agOYW2dFGA7tACrFZU4aWluxS6TRfVs24wKIfKJ
Sli4fxB8rszUEL52b2oXsFBTkHZeW2f7GSIDQhgOGAGwiaH1ZCfdURRUv7lsVRkRbMR8A7GLiYL5
CbGmJXKqPLM4Xc+zcFApo6u1a2xeLevE7+Yh4+AWufOS5ElwQsHeYWcaV4AO859mqS5mNuNVinNC
wFTtwNRmACrmNhqwjDHi8F4W6odS8F8uYwDG9XuTfeng+ljS917vMJF0zeArnVBhnC9/H+HBeszE
qxVjxlvy4HvRFsZaNFL3vDWvLJ3xkIk3rCHA6ww5KT0nYJlcRmBuREp0zi/TKV7+Jg62ZLx0qn1J
tIHaxZz27sxGthWAn5rhcO6ksO5euYydlxZaRayzi3D+QBaO3+Tou5NMP7p1TRm9oVqga0P5Pc//
KI+QMlDDsbUS56WrCLAy0kH4hTM9Wor6tCWZog0X5Qa6lWYDqdNNLQzOLrBqypHmJ1wMgNlWv7Ma
1/WDVGRPNg0pxGBQyt0G2q8JsfSGvnb7Eled5J/mztbYcz3j7qoqakgMEpuT10hYgS+mAo0upxW3
UyU+VILGluaVbTdMCVx5LC8wrTCDKXYftLcPVdVXiOPmYZMo+WYY+bG2YwbHhTQAeBsTGVnzIbPI
M7U6XTtoUFaKuAivS14mBznNFA5AVMlyMjQKkgr9Wyba6Hd6BBFoLY9GMrrHtD/PgfliVDJnFIzZ
7YTxmgf9yxzHM/mGmuYFVv+5qP6hK6vohOSLxFkZ7hxhDOuMRnMiazEcJpfKNf90aFJ2Q/Aw0ZuL
EoKFr2qn5znPhnWUIthVSL6Ear6ckbsrG//YIFIrIavJs4DEupw4alaVb8sCjlRhd3Inh8JqjWrs
2HkSCVs0j8Tt3BXpPi7kSegZCOTwnx1x/7+x9t57+39rrLX0e8HC/2ij+t8aa1+ouCWM9Pf/VFX7
z//0X1W17r9c26amwhQO8aI20drj9z8ltuJfRIFYvGhQecLi9t9Vtaak39Ylydo2XdelkIgU+Pa/
qmrdf+mmonSCnllaXi1p/79U1cp7PD82EVqK/3bV0tMlqYRDa6Cre4+FuOfN/1vqqQmWk4ZmmD93
QaOVq3Gcxq0Vil2tEtrk07omHBMAuBv17pmMDTJO8qzaM/ux52r2vQ574bZyrPE5Va3XRxMhI+Fl
6HX7y0QwWmKj2ieFQ0LkiBUFW6O2AeSaSFkqq73G4THJbSWHyFlF98FLhumwL/Ih2QzERXtA0UTJ
Oy0BCAgGHrJyxN01lcMGBLTziCpEK7FMkecqzJqpgUH03z7Nx3/eh3/vFuPtvgfJ//sbRIOZMBBs
OY6ydXx3/0vDAynt2I5DbXp20Coy5qpXGpy6Z1w7BWpuBcSbhs0eaI7vB6p6MIOLmQeHwEiClQmQ
tCnSgp8hMJ97K/caBgI0J9LwIN8o785xCXF4jdsiLYF05eJ3c60dC+PTDXTzZsYmXRL4JPyl1tJj
ElTuib7XfWWF+TFIg1uTGNOpc6x6zb5EWVWGZi6QKj3ju9l3SHN2sZhPRaU/VqOyT6x+JpsD8jSz
N43dpExrbVheHhnaRdEb8yxxfgxOPLxWjb4jv5yQtZr0UmZMJjynJdcva0mzaRv90VqgxKP46mIj
Wut5zciOclJph6IlX3+OJyiT1pY3PZcTxm/QfJP2onNk4TpDnZFhz83U1kqdDhd/n+9RgP6ahLts
WbbyW9RSxA56p681bTwupVPsFabZU6uVmh8bVLmboZ09wtfE3pRP9k3XK4IF+uGlN9XvZohJPCiX
6YQwkRlZh99c7iDcoInhS8q9MSqfYBX9ZjZqeLICdFuYN59F4I2zailXoeEnNhU8Rjq0V6tkACv6
ZGTuUXttLMxHuDy49wGaKsZkh7jYeUFEah2zlkrzrnTSPUobUvEXKR5Zr6OodCihsYJN5iKCTV2N
j6iq9bV174jGtDtg99K1t+TOxIRa9Z3Y+rnAWP7WxhrWubNlO+Jcx4KZzkEEk8zohbjOrE2C8pfg
VEKUMup5v2oS+BuFFwhOPr5EOB+wLxXVWZtmuC87rB9HYN2dGgSnRmk2l4a0ANyP/Eud3dwG4eQ/
LEyIKnXjzybK6nod21l9pg5ZnHNip9ZUIMjfUVE8zji6f+lTix9fmY1vtX35QfTw399HxRF7oijb
PfPHutNLdRoAf5hwm+zcqwHBDif+JZzvig1TRddIa5yNW6bLrcQ5YqLtHFM3/Gia8LNNs+mawD2c
C31Sq7+v6y2INFBvcVZk4l/dqvnTVE300RhdvuGGrI+pqYEs6P1t0JPdnIfpDcFC8TJWL0mQBM+i
DKZnogVWk1Dsgui1wazt8jC60y1DZnvScd1eLWKdr8k+zht5/ftC38XzieTsq+gMh2oA+003XCJ0
MJhe6jjdNArkVOmliwCZL+4IBTKZzXc+Bf/50t/XA2PaGzLCH+YyVNUiNc9sy+Y5yZTxzxf89frg
FP/8B4iCX3Zav2ON6g9lnEB9SWKd//7q//iaIrAeC1xlZsXRIZjiKCVmmv/+z7+/+vva39/Vcqvf
LJPhoKyY7GOSICou9YondEj+1j8vRp3i2zUAqXN31g6IlrTin182tk3N+ZgLfxirSr5ZBeKiISWb
Joy5/5cG0V6oeXWYo7jh87n8/TJU4GRVfQQODY6WkwXHuqS7ZSj0z04ivXInhUNQM/8sYsmPf790
ctk6mdCu6m6DdvtW7QqSct9ck4u0hmRPDCL941p7UhjIifXtGOMIh/YM8tIOg2qAncPwT226+0ZP
zkttVn+WWHuMoD1+EX2BoAvxH5qndNsag/1gtmXiJ1Fj7Id2fE5IKH6EvsG6blnPZY+qzGJzJH8Z
KB5u2ujYxUF+2A/q7dDWuLHcQruOpRNc5xavWVsjJCRkU+1gFUIIJytu3Ftn2CcDTh9jf/6JJxjQ
KyfcgTSChypxkHaZK8u4zVRrkPqtGTCT/ZOAtQxnm0g+OmNH6X5rmTzFemE8EFGjP4jYfXDccrm5
QUsh2TBauzg30VVamK9zpIZPMDPjWZTxCdLWA53PLwhjJCtRwxOZ8jV/kS2iyrRRt55n4Y1Jwp90
u7n8fQmWy9xVJI2uY8Xj0Fk+LJoJtuDqza2IaeC0+6jjGOzbYx24H2Od/AwulRZpDW+CoO1hyuGq
AL/oRsWCWAH6HAwLSsOqbyAN2nnUq12DQgWB35TPG06Qzp/FkBdrUMIuCbKjoawfI0sfEXOCtxqO
4jsO0VTno37L0HVrQ8i+vYQnm13ubHAE3eIQQxH8Wu242E+1XTR9gh7/pLKSG3NWF1smF+1G7W13
a3PYscJOt4ajPenUtt6aevow7msEArB6Vd5dbxPX+MOQtW/VPcVAG8Z8vYx1tSoa46OgJWu1FA7C
ZweEzGxnwPx4Ljddj7LDSCStUNJwbzAQzX5MJ/oHRPEitCJAwUL0I+qydI0uhKBBkhDqEjBmTNDR
JyHvbpuUx7JJsmMlERxVM2KjeDrXmA+sYEyJV5m6p9yukRhw+efIDbT8y0pw72jWHD/9/ZJYFXDR
FF6sSKU8F3oUDJ3Qt0OJB3GhP+dpIaPqKQlSz0j/BPpYUDcyj09doxdePgShvxjB+KTqibJ4Aha9
LL2mbXpbSLZ+iOeqf5ptiNgSMm62AtMb5FI+BT12+mnZJKb2O6yMe+TiGG7kROpCq9TjXFfrfg5e
LCV3vdDjbVw5CIfJOZxmEAfU+CEN7bt+wMUTEw9CJFexA52HS8GOgEKihIxfj7azsjNK60t66aDZ
sndzXqaVkh3qL4TqcHEVHlo6zBazO+sAqWbe0atZx2s1ol/sZPgNypeDruNH5ImHgmQ12XqPor+j
zOfWKv5tDfUAyDA83Jgnw2rK14myzSMcwRoLMp1QynqH/olPRY8nK8qpdUiJw1BzxMocn8Jy2k+0
VpAqnmKQ5UkZz/3rFAI2BDqXVtrah9R2wVuMYt1EMT9sGCIIKuyVge+ecQZ77LSV2aB2zB+8kTkf
IOaptd2kn7QIHaOqfUhrhP00Wfna0P9q2qe8wKfSVKLF1YVkHM7umJJc4jNe/8GhpjXbuh2vSyT9
rsBHFxc2j4yhpZ+gIN6QWFbmgHvuCs+gPH4o3aSDue2+0RDdADmZAWtJmuf8INL20Wk+xhjgmqSL
M8WhjCSm86cbCemRZrCOaSkb6omuwBB4BioTJaxEU5Hthe2sVZLa1zbaDdhiNyHqiRW9PtMqrGE+
kVgfzcl5QE14bmHjOSF2uPkxmRHTBBSu5g0Cs0dqVQ4ZYu9VZ3G7csx88mCk0yQhA8OWmHCXJdgn
GaMSn8vE+OT+IOPTCIkBphC/KxUYO9IMT5PWkzdpqbcJbSHbB1DX8GzVML72BBtnmutlCL963CDY
KpLavnNTpMMbwX4cydEf7BcJBGqN2bsVVVRaJD90RcYNiFEf5l5gAqibBs7aak46sHCkfI5ap8hz
+ZENterk8LXQPd0nJURELj5Et5wTGRtrkR3ibNcGRJZWFUP4zBibpeK1xB+Rw7wsUkPUCWN/ZKoa
cTRXVfTakv26ckMC78b8eUlRpWQGz0pp9ZC3UIXOBVGYwYGyfJhT+WLFywM6yMpvIvzBQDhIEcRX
ZmUtwwEim+beW4VBzTfIjYTYjT0jNJ6dqmqIru9vQOW4iXVNAGzgiTD5CVtU9BsKll9FMqMJs19d
YDBJ9cV20RElsi3tRNb9TnMr2i7pG2w6xr4C+sm+F5J3yU+uNS8ynnYyR35Tzs0hSSu8tsVj3yt3
h3edchuoD3tqDL8tF+xCwthwIk3r3KyNdW0NL4CjxJARQEG+AnBkN8/8BZbAuJh+YWWDA5uTU3lP
ngt4Z++KHFQPTfvSmONM+kyG+7o4JlUTb8uWnTicZOJVVfGhJJxITifyHOAbJtyCa6TyahMd+1hJ
tbGL60KkwUgby8pgnvAbFA+sLYBxUdtjiog0PyEVFnclhLjp+qCmX24vgk0niw3OWj/J5Hv7tzZi
IoEHAfbBLsIdhR4xQT/gdrKWxzGsqAxAiav07N1G9svFV5frGiMjkX/HpjR+HInIPXVgzjPTWbmk
4KRh/NLH7bSiJl7uqiL47OX8Vt8zCgsctyt6fV5zB1FfzpWNdBQ4VnUHB9kAKRvGk33npUr8/DEB
NOzGGQ3FpYbwHXIE4isnAzTalWlBoJneW3xnE8rkOt0zjhC2xWaFj/otjFAnzmaRem2obcncQApU
BkQ/WZzAiyU3oq4ucRF/x3j6aECIdlBhkAIA9GQKoCgnrqVcjsFC/Fioj59WLXf4aRuCnzQ8LNa4
zur5Mnfx71kfEji63sbHY3szYgQHnHOtJzpJVpbnMK6TmGE62FrmlRUkUK53YA4NLlLXajmTzVGu
MWHDaZOIReHDukYIgF12xDhrr9jW/FIfha/n0TNGi+1sj0i2mvlMXhZKpIVeEJn3PFKjatNahb3F
Y4sUF3G/Wf3YZHoB5tWLxg2id6kvaVexy/ZpoZl6r4rkozuwLgxelKIxNMrRm4j8XOF2++QxdYGN
Bhc3jktqvBEX9pNjg0cOMsBCZyTw6dZBx+jVmaiSxqh1CQWCHHRiol7EV+wWvxLn6uAGIpdp50SE
2LmMzeQb9YLNf3TovS705MjN926l+nOC46ciTgeGBz0EHh0jYnkqLa7jmH+31tRVBRnSKPu3QCjq
8qj0sHgSM8phO8iSiIox3lBfyIKtROxFmn0KuNv0PPnmbkMS7zBUxn/0uX4uO+dqmMzNZl77/M1q
HcuMVAJnN5WGuxu4eKpc3Sri17iJyJoytD2JJQyVJir0HNnK3RS97Ryxt4bloU40Uuw0hHhUsEAT
Yv+UoQz8cbpqPVurAKbSKxQFdrlQZzOQOTHNucbBpXWrfjnPJkNLjI730FUIXdg0cALT37YZFktD
CdD/nq3MoHPLWZG4cZVqOXZ4cle7oSeeETkhmtrlOeYyWM9o71rX3SBgvce/mZi5DZQuDLibanK3
BOely9NUauch0OxtNU/7OWWz5+FDxU6RP5MVG1NzyR/TiVtBAMWWtHKztt/UbbkqpqE/hkX7hYr2
3GlLuGcGaTw3bR9o6Eud/tEcy6+pairG7+BNOVm4qeNqJOr6V1Pavur5vLI5PZTrWLgnJBWcM12Z
44iOa5T009mqKVOjHIaPX4YPhU0SiFtjfCSPASjlCEpzcXXi8GsjuvQRd3ROgRYpHNOmRQPWtjqF
e0NlrYAbkKWHROyZqfWG+Ogmx+Aej+sikEug9sMR3sSxOrg+iQIquNaVQZJpAIuTd2S8RZeIXY0T
KSmZmezfU0imRtKext58KnoEOkn4Gmk5ajZb+6wMKpor3FFehtB0LbXlsR/e6wW54SLuSKPWcvNP
Bgxd5l4mJJD4unkWZ7/vTejT91TEGsqG4IVuLAhEaL2g3bZO9xurcAbZnTxWSu3rjgZ1K8m3hq6e
KHA6Rgjn1pmKN0Y3eg31235ep3dchZnWKGCsXW0iYFlzETRah9wIz5mRzFyWAg0qCmbmm34jBnEh
DjSBIYLIWchfxay4kZwnhB/3z2bIXRVoA1R2TGfcFL8b5dpt+1+2jec2ie5WwIjQ2Vh7kcvsRWb2
C/slsmabAI/AfFrKCoonIyJbUTzfTDTx8Gz2AqT8PGLbj6FiknKs+ZteuKOVNp9jdGhLDn4sHNQs
ln5zr6nUxB85k044d8jlUBZQQRQVK9G0A9Exaq2PJnMZJqtsIsi/z7DuutORpJllVZDTxaf4AIyI
bxHsY3VviAuaQm5S/Bkr/Gd2gLEld2+WWj6nYNb9DOgCSycS/djyGyoRlcqvcYKpTw2YFQ31S0u4
RZfFJMBkKf3cHX+BuWHoLrBk1E3ymkGHX7VUv6KGQPtnEJZqxcm7PhS+qZEak8/RSbXjcOIRs57v
Sly5RNZ2KmaoS4GYXLTSeLijk5401wMJrL4QjfKpfcqe2tarBrqp9YoTh0tHHtuxkccpPypdFYd+
HqFrkV6lk03kXuFal950V2gBh+NEot+G8LpiJxXayt5WDxy8Gr0dc7vuTHRHGLYrUnJLrnplYRXN
Qx3xRGd4YS1fDARUFRcVFYk8mBIO+JWT21fwKRJUzFOA9UCzOEnQXoChjgVk7EhIoaM/p1JrvTxY
fjAXmAdiIciKmc64IpM7fMFuDiAr04tpvk/od9Hcsv+knFr8yce6k9U6HZ9SbJVr9oCbFjnGigij
j1aSu6Tq3NgCAX+2Xe8AZMxeaca0QPYWJiouVjsNV3W9UrHkW27wXBZyNtFYpvC4I1pgtn1MQx5q
sfcuzF+Bs2Ek7pEHpiSqQepbxgjy4Apr10Vj6cufqo1+rJDjigIsGsJJtyJv5OIi1Flntn6s7ucK
D3frfusmPHgNg0pILSHSTH+fB1SDlV8lboyu3KbtOd9Nrfmu3Cz00BH8B3vnsSS5smXXX6H1HM+g
xYCDDoHQEanVBFZZWQmHdmgHvr4X8pk1L283m+S8BzcsRd2qEID78XP2XnukQi1xq3fqq+64LJ0x
K4mchjhlcSbcpEklNq3Mnqp4elL18GCoAqRK8p6m1vRZD+2+oopbz17S7bWYDpo9bIsE2ZTqgnDu
0/vULT6pVJFMT8YB8C7vi6/6zSAsVEucJ7mAOI8WWn+ofwzKNXrAMgk2nVdAJZRo9fK8uXlxgZtW
CwwEAzFDVoYR20lvn928/jB77oim0iix1SWtEBlPxVrPEkgp6WscFwAkoByVTX/XSJcZq/Zm5cCj
Wvr9IsAPgK2i2fKyPpsaGWqWv4rOuzM0HCoID2lecDoobLxug+K8hKHvTauo3GKybivXtikfCA+l
GzgVCzWqMnBboDQcvaWY5IvAMfEjit9G7uIqrDT+B6s9xjLz1nOXEaQWEzZgNlko8Fokfb4o9cqv
Dq1LOLB1TG6u0yrgiZeoNZsI83jgqmk9N+4XzvZ1mSo7rJT9FjfyW+vmXdwjbWC1iTau8JjHZqgp
28IIPT2uQzOr3+bC7jeeL3DRYtKTLUQK6Ib4fcjZMJv0KaIvtSoK+Y00BjtP4u3oLuGxGpeTto3a
H4pw6JbPCLXkhuxmb2O7xd4s853hG8F6rCEPoi/Y9ol90CKN0wwtGHbuX0nWqB0Mia2lEB4UaXYk
4ZvyyodvN0Z/CuPUTMmF9l6w1SF1SRSk20jjxlJjnq1rnDf7mDAPO58xxiiqZkdyF07ZmhBLVCxp
ypkLDOgw/UlE+syCgLmPP8/TxcrhU9oWvULgUiZPDkZ/Ds1/JqhmK9z2mqbrq6BhWVKNhRLFe2qM
Xu4CHYIadc+p31k1hkxKj7XVpWRxDjjqVx4F5Rp3rb9Yb24uFTeEQlqVuX+RnXxVmGfWuj9/q54+
GLFyD8ROamJ4KruSaZoFIM+CelMhES9j5DIDpDl6ORkYnvYbFiEgw8RaZy4+JXIwV61lwqvQSBjx
j7Em9hQAv0omGASFNzmgP6iCZeoijJ3FB0QuRRWVSf8+QiK54dLEvunxJyb270G3X0oLRazhIM7k
HZt0DeSudtNlZZzyHqV44piwErkiqskAgY2wDd0QJx4zJQ2SRNsVbIIuJCT0OLf9r5EmaVtl7iH+
MDW1NxFRWaLiNs55AQIxJzTxTY58qkYjBmIJSYjjvtNqAH0goz6UvvaWBWY4cbZYtYZOO8mKH7Gb
bqbBJ4onib5Hj00bS2Aq6GlFjO1WQaJdlJW8oW1DrdgUeK0MUiRdJpXWPHxJkzGEQwr2ipBPh4Iq
8k/oYHZBOv3RknqX6e0Z9jvi7KnYSadqwk7yVsyO8Stz019sLozeAiSrCx0z4piKEorkiCYhP5nk
Q4kug4p5+i4glayzDEFdat9FpCSEstcuzVDRdJcc8iaUnZbBravrWMd17SAc+1ILqlKvm++c4Q1V
HQiZ2aWdnntv6FkR7/YWnVXnoyBHFHjhtaPMRvjtI4D3pX8yx/E8KQl+xCNtM9pCU9gSibDLa3Xq
LIfNdA5FgCXKAkOylp1zNmR/GetubybRwyIW83XE5/TAojK/18v4zNh7TqZLKcVzAgzET6jmIMG6
zMfFBNrdNw4915j7IRB2Fy33q4y1z0qhESI/9y0xGPwxNO+52QFB3nBrXwiMCRV6zCqrznUkjkVk
rHW3+Ep165LLep9Hdy46I1R1WMbDGZl1F20r01yhbVlVdXyHAvw86SO4MHbIJL5ffgYl+pTqzxkG
jZhqTkRPk5Y9pUb8W+l3TpmwzScvFh2tecpOJqkuViY2lZ6+znp8z60icIUEbFS9TRUunAc9/pa5
/TJo8poPgF8C3E0Mn2fR3+y5v3qpeaprFTJ7uOvS+JG45CfAyVsg2Vc4naE+GkfbIZw5+JVKGJT6
d4lJBJVpqKiTattd5w+xlPTGXbzs+a6HmJMqI/QRYWIdpgWiqDPRPqHQgUlELpWD7rYMuTI2qWbs
QF5u+vEeyuyWLF9OpajHbLYNhghe3YaJoI9uB6sCcCYL99bz5Hmovi005Fmr9pxktvmI7snrNtU4
3VpCJb1O3zoVMxXzQ+u1sIsF2GgOaXMbmrFz9jNOnY1+iuFrdE1OuDawEEyjcYujnD4DryOisVG2
855j176bz0PjrgF8bDWgj43e7MwMxKTEvTpyrnaMO4ZJMOPzRXXBEg0nY+YAC7IWZ82AAKHq2r3e
RxxTxbHx653FWTi3J4z65nF5uXpTLeXO2jCLHXNZ8KUWCNx0D2IYgXwK59FkV80ita4Gd2chrKhr
J3QCyT4OYspCH5Cm93T71liLdiZBFIlGt8HGfJylj6XMr7QJDsZY0UmIz0ZGrEv/Bc3lVA/pMxbz
NefPLann+/bDSSBHivrUl8PRs8adMmWIRn4tevohcK9S4YbK01eaWHSVHTCx4RFrxCnpbHgX2R77
AdRscXELd5NKl5nzdX4ZsKhMs8EU3QZbLElaD0IG85sZ25oF6tvDERQAtIhZnwjJ3RBmv/VpMefZ
DRsJ9R0fhqq3I7G8fAiD1V4rNjsTFodhPic2bme3C7uRN69tDhClb7aLB6P5Fg5TUQPP/5JrUBsX
29UPgzuu03g4Y64NS0bRsWktI79Lj/cKz9sRJ+cLwgvCuplh9FuwANh17LXUnvr5KMfv3Le2mgoO
GTSNXL74QfbYCf2xyWeaBdYhLuv7WSVnV6cLzQZo+19N95XyBPwhB0VoIAp90rXfejrsBVb7Ca5v
Iv7gLg3x6+8mOhop4z+vRlBZVLvUKs9DEIdw5G54+veoM+mdnRzVvwSIPhJtB5n/LjXHS+yrL1pj
aTDsZJ0wS2u3GYfnNBqhOSfw92ENVvZhnp0wgUjSDfZm6mleJPFrNYPZzOJLH8jdGBgLSoiuWrRi
IhLO0g+XnzuEvGY2B/2ZcbLzMIMlco0CEA1JRZXcuU4VOhG/cqOjRdXp6vrOjhTlWLNrK9h5gIf9
s+Gy0poIXUdy97Dofsh8Yu5Q7Gwxo40fiTb1eckaDFN6wuCWJvAVmZdukwX8pdWkRckdzhOasiYA
94kmLhcTI7MoH0NZaXvW2Yv3G5spyhiC5zxnq+ri6gBmdQJtFVDbZeKrmnluKZ4fDyJgS0SPvsAn
BT0eQ10oUagDkb/+UR1FU++G8bFEimIOWTi17bG3k0MXtSequWOAnL3p+nNTS470QNthrWnTOc/w
+vKWepMGuIOGSM9NnlyadD6WMx4a2R27TF2DKWKVtrdjxnVVfKhO7UcjPrT8MbvVVgIXmYd8SycV
3Yuzje1lhwgt0oThFHU5k1N+HByJGjkqtwYc5jG/nMPlOc1WGnbBl8jodQzpjls3TLxhT+SQBlsN
jcumv7eNAsgImmmHzSDyV6UGL7Ecd5izb01eXnWYX1jdcMrMgBoYQwE9SzRt45ZZaNjNDjbZyn8X
gQx7SoSW7cPOkqPLMLb1My5KwMQlfa34TWUlH010qevqqPfkwENbHEwMfDODMSIKkprXAZkLf8yo
MSNrgEb2JuYUpP+opWIigNW0V3pEHPn4kiXXBpOHmpKT35W7Kq83OWMYGwtwjE/XLcRhXDUaohta
z5FQ+CrTuzGaQ3pIK6fc9QmqYILtkrJ+TBT5zcbJwt0FoYDxyHAHyj0jlTpmwLgsuFSyRu8+6ANi
FRJYksrhHbwnl20vhokWcIkneKASJ6Kg0ZktkT2SAYhiJm/GBTeq2MxdvHVTn45MvkcIEaqJqiKt
td1wMY3pbAvCl5GFC0jf/V4AKgka/dpHrBZ8lmU6I+nlXNYr88PW3DdOLK6Zv9hmBJUHUk3Ju3pL
iY+O0+mRPuljjseSjKo319YeyfXc9sEXb8trX5JnU0eXCVJGX1rHgKNRl58YAuyh6zwxRru1MOtq
0Muma1I06qdythhlnafcOJdEPgP5Az7qHHUcBXIKzlMwHjOXWsdfdq9xq7vjLerja6WIeuhUSM7X
SvQt8GrtDAoagOApnxaWU3zEoH8RTn/r++YEgW9vJOBx2WBqL0ST+EqxZZbmxqnyUAavRJIfRJTd
D+P05MmIgfT4NMXkaG/hlB8mUOaeW4R2VOwlH2PcZybSjXEra+fUUAkpnT6djkt+q9ktg6fXNs3/
pOOwA5rU7pM2eyxpzE0lnH/hf5mL2c5jrUPKCGqrQeheW7+0mrE7u1O6bppe4hQkNQ5kRlsOij45
VqkgZ3ZhZ4O17T7Foj/Pkb6rJaHC45gja2grBQCRjWBjVC8Zw0QdxFroBcxcutlhAjMxhY643oWP
yLIgdlK16g3DJML3ESVPXoF0y/tn7jYCTTpNrkvvVlnGg9SpiyultStdy4HKpvQ2GFiKKaZDUpIc
jVoLn1dG7JMhDnEh+zUqDny6gX5QUjy6IuPg0vwOoB9HidG86fG+IQA8hro6C9ZTb0hv2dp0i3ib
s1mNdRYimDoFvn7E3LzCj03ypLVHBHhSXbZD4Bg6sY0pgBh7w7609YWXdNd4FAptNhyTzPkIdPsa
2fk5ZiwVMF6iwndwuAjLot1PVJkA7i/dnQtL0uzl0VbWtAagdimEukNKAK2Tdn/CxgyNp0O0kZs0
JrvgQY+SZz+LdjYesdT3dzFsAdRMjr7tWp4pmOxE308Jn0xmYRADsxDVxkdiFWfwItueUb8j9QtD
7Ts5vGS9vqf9G+dM8SsZEtt0wwhzVmwvjlGcHSeCBChZhqYDTVMSTn087gkFSrKXfveRRfIJhNuj
7+p3OfKIqrvrJzQUzBfpiNzDFT4VE520vUuRU1vFRXrJUrMt8nB9rabuocIspowtpNK9Y84Hwfyc
zjKdUXPXu8lJ9/IHd2IKMnE+z/CfaJyqUYUqApEYotI+IXQ+udMYNMHCo270GXyX0jQJiABaDU4L
OarDpmqZV7uP3W0dU5kOLMECHo+NKHFLBusxrsxL27n7ybWRN+kZAQCjwHI8RU9NStno+XW7FlJG
yCWnVYtix0pcJMadfkSB+TXESGkwQgDInrwTpHhB+7Uibz374wouWsymJ3+w3v2S/c3Ye0YsNp7m
fls5MFFlPZeieMtEqjiYMlbKGBr0EKa8mlyuyemezCp7nXqX6QSoD3Il4qtbZwFBA9go5oqSWnXd
uhvtay3bs1gaHYZNeJObxaSBT7vGp69YdMm7nrI8lNSqMd30OkaNEcfWl43nnxmE621nqINuimlA
IkfpDed7ZiVat8LYBykN+T7jbsM1cSyK9BfUHDqQTK5J5FrLik4KUX6MZooc9UrAVyRs7uEB/1YL
pUmW19JkZlFLWli9o/adYSeMUSxaf7l+17BW0BSjeZO17Xs04EqPLPkwIqyM6/R3MSE6A7H7bpCD
kXUYY3x2IwWn02snlFYdvQm7/sAe9WhDZi5o7g8cr7So3jn6MK3MMbtD8/EcT8bvRI1fdZ1DrB5L
tH7GDqgPGMTst8aNMQ8w4uwxaGnMYiYxxB5sLownl/6g9BhjBRg/hO/8kV16LvmPyodkz2n6oIRq
dP2c+xUSVBjSqyEBZlYZuw4LGvSDAV1erF9E14ZORTQScTWILHDU1n55nqED0wNaEaaFPzcuuvUM
bIKZSXfQs6w5mmMaKp35lvRksI4z/aRy/0pbMM26E8b5h0HS2OozhrgxyMNkONSl8+BgUFqUYi1h
fGQ3NVb6aEww+DnjDoSs+c0xaL39lE87H9dnbCRb8EQANcXec+dwNmgfchiEo7mRln4O8vRTBsPe
Qgo5iq0bBEA15p1o2Qyw1cS8lCiOtxlcOa0cQiYhYewBm1LGZlTWuUxJXZN0VlR+jmwB/IFOatKs
MGonMwVBJnZdVS8glHVZUS1SwRnJVX3GRcksn35d0XDCUeoXWDDu//S5bYr32MF2bokXszWTnYVK
Bw8pQVGN/9576bTNzHmDW+6esgOUExlKCJUgSsoBts7S0DYWe+ocPAM9om+qIcjyPOdP4IysebyW
lVVr88HMxC2IzGfaOtaaRm2+Zv07xij/nOIPFnYXqRdkJyNqkBlKdGHdDGPTJQgsGfMvWnKL2zWD
aBL8obuFQrFsgQf515ZqtxbRNaVFWmk4bsu5v9d9EaAW660tNNQB9uEWhBVSpZqe6dDE60Zj+D2Z
4legsqXTRe+Sxj69LLDqgWbvOVQ9sOVu0r7WWAmZgQZkuayD0flEUXuhJfmbnYPyk2FO4N2ibnpI
KoZ2rZOMB70VZzurpq055BrYNK5NJ4bDoXfvvn7TByQUoCsc+GdMSSnCs1lrw0nkwZqgsQ1ZJ/bO
EP11MRNjY8Bwt0T7qSFgtIGoUlV9i7W2ep3x9o3C/W7LmKERQFzE/iQoWXyWkU993uuMtAt5YpoP
/iRdJIc5J0d9/LQrGkylwb+vYvcUdCVafzC5zLxAyIOtCIeGYszPGD4P3uOYiZjTSfoMqPtdaMhW
5vYxslWDsgJJ/5pR03PRsRB4gXxh8pms+tBCHYlivv5jVBQ1CIFeSK5dV8t63qfT2zi+YoUiYRdT
C4RaEZ00RhlG0ZDggkJ8RTAKbE8o0q2VvKuYqLLKY8jYeGJH1AAUq8pqw9qLH1OoiRNiHnx6H0Xv
YNZTyuGE1m3n3J2IuVD3bYeQwyrtdyhDt9gd0aqUFeHSNrPaSf/24+niZY5x7r+I50Oys2f0EkNg
whpBapiWa1ThHnE/wucoIOqj7Jeg7H9/oCcdH7UMmFrLOEibaza8ysNhYUHVgGrAWpQCE6ATYDZL
CPNstRvbYB9tuERQ1fEz8h0y0GFkTebjfPVNYKMdckuEQzo0BSN/s5HBlXVRgwqsHeS3hBI4c+pt
jJlEtXl5AC+oOBLiZdeEuet+/mpSjnk501wepWnEOz+GmLL8IlsixGVesAc5NI1Dv6/vbcaxq1nj
HK1Gm+GGn9hHD+7BDtEKue9G68AEyzUSZsX7rPWvsqNnlkN7PwmAza7XHQyTdPB2eYP+18PPzyyN
Iyo3MyNi3T7qgq6AglrExzY82zVTtnbMJ+TyL7U7ENK8vLHMq+PVWMQckIxR7Hn5Z+y087oSzcni
AiCBJp33UQMowOrk6QdpEMEOYlLMUNokC+eIH51Imb98qZbg0Z/vvVQccydI9rxx7clQeIGJVJPI
A4bgGHT+uJ20AlheNdmrhLnipuHD55qjEcbKpHF2spuK0QGZWEdVZuPx5ysY4xkIW869YLhS2vEA
S+e627Usqftxqo3jtDxUeVzsMc/spJvoxyL+Hc8mofDcuJOhTzvLs/Ya6XfEbi1/fdJFeEyZNG+l
YitEl4InVjUNcJcI4yW1KWzU3rOf9Hry6ZzkKV1h2jBjOTNJEy7N9J8vfx7wZoLf0/L3Jl287Bjt
Szy85VBxvSeyAoFCL2vMbT4aVd8HtZXqMKP4RY7sjH98+bK3MrB+g6nf88m1IRyoiy6caud2sDA5
rS7uTwidytpV8IpPQ0uIoJmDudbyu65hd3QC11vHHl6TyjpqBQ981nHY+tYbk27BRwa0N78VbHf7
LtGuBoKhmPuXU92maR3/GHErsfbrxVom7roAkrePTSjjvA0FyAGsN2sZ6Uyo8GdnFRMTmZknOyFp
qMj6eodS9sGWHOc14fAnydggHZHgiBUttPKYLEnrPw89kWNpYJd7BcRSzRMrqaCr5ERJf/R1bBoG
IPWQ08iryrz6lI/IQSY0hvNyG+Qg+48UIDJpoHDXpFr/PPSGuYXrLPeRtxi8/cG9A3aDVK4fhqsm
8uFqG25/TZki5sB74izRrziJupe4EodU5fHDHATtS0T3hRiMNnthZGDeS5qylRnbL5Y9e+cgHYbV
z7ckgXp7t4GllPtzfaxTqrPGq56Makhg5nRwIvqqxy6D19rSgvFWIGaiA8fZ2lIUkOMsk40zGNbL
xGYddj6zFs/t/5QRm0jp5l9BzcWH8+uQzo0XVpiCN7YExTm7CaI6yAnbPtZBr2WDdtXr7396ESXI
dVzP9akbk/SBAK9XSPodlkLIlshS+rU/2NdsbpzHqDqJelZPcz3n+0D7YFTdH7VB/Ea3bd17jvm7
cUb54Lv9L2gWTEY8Rf/daU+E93FsY71e07E8J5NbXHEPLMh3ZV8Jdqf9Jz7c1jOeKrauR6FeFYqR
LQsEPFB9lvejV/nHOjE++paWCuoMVOhi1E4/DxYNRa41uRnKgFFggXp/5aeefca7Q/ZAaxw6DBA3
j/E8vnft0pekwdqRCcXIM+dwqOeaVmLnvxn5TBwIo1i/95xDD2HrYvVAsZtmdJG2MzJ3U927mA4H
I/wZPw9l4O+RhniwJ6CxNIA4+UiMxXX2O53j9lbXTXsz6iCUSTLegrr4M4lenNFtx7cRZozL4PPk
Lw9UaZyYy/ItsTtUI5+e5c73BDqiz47fjUpOB6vD++95gmb98lCMoKeSQt5+vquL4hsI/jfLktrP
bjC8sTYd/CGxHoGPoQ9wlyVGNSMvM4ECqASxF+RjbdI894+wX6egm3+VZDchlor6IzwZ86FkTgSy
/ua2kXPVtD57xI+wWgjE9yIeskczJ/mwASi4BVF461iFz5Vt6Ecfz6CRdRkMmcl38boYd5ZPHBpE
kZs/eSXjjJIZKpinTW/Qw58Tl7y3AMGY1yj3sbWjmaYiB/V58D+lhkd+TDMyFVKtOaeETOzQ3Fi3
WNPPKrHfIF37FwhpPKR+v4msiARJZokPjcKWMBH0UgbjiOpP2mtALR0+PJNGmXARi81TuS5izz5l
EXh9be7tX4EGfGRkW0VGe5asOBsGp+7eYeZJhtr46BkcomIfMNSqtZkaN55CRTAa4q0tiuVcDhzI
NPp0b1gCz0Jif7Yw5fDXRsU1ttgiIZ0hyML8Arx8+cXQvSvRiuPkFPNzea7djImT1/b0/PPqXsUR
uusCoRbie49eHyM1DQDEY9JVyOkdbaTY4VtYBNgeUv1XkXRccuhBNhNewCfWRwbx5zgGnGBkBmKd
OQYO8MXeypmUluq72zHSNEHJiMQKjlk3us9una8DYa/sWbceu1m4z4b5PTj2M4gseTAHo7+KCexZ
PbbNhnhQuuyjQiZopcYR5M8kyRBukrR5AQJrhzmG2q0jn7q0qO4NO64eEhA8c1OcHAs/FxdQet+A
I0O0NVufyqmvY43RJIZIctRGTTulE8F+qcy6d5x/5EGSS3htlbS2Bf0wkhey8fTzgENpPJFHchxR
C11alX6WdcL5xp33wjX7U+Lg6o+RotvO1CBjyItb50yPFueZTe3U/X0prLvYoeswEGGCzeOLGkVL
qNWfa7qgazPinvpxmRGrDfmKmbJSHHcJNsCYjbDQ0NrhOTdSVEa1YxybFo1/V4DQg0eKMAI5J/Th
uQ8VxipeX2C9ltgS19GcUH46nMfhJQfnnwdnQnaRlzOHRGFvO1/ae9PO4nPKpIawX/2U5JG2MhOE
8UXfG6wmutqVEkWyJMlvYry1HhSyfODCINcDZPVzEiMITMTamNXSoGPSFPBPbetgSfFQAxkTlmPA
eEdcgJ2hOfkls2FZuxxPmUqHVlO81C1FUk5cABo8Gv/TAhksufD0xRDrd8MDcnJCc3kbXXuYaCeT
/ZDZy4fm1egFR60qrv2MrzgwzYS59zdYo+KROtl6KhDMmWb2KoeqPxKpZ9xrQQ3zxe2ec1rwO3NI
x60pxr2VG/JSWE127MzmtcZ8i/01ekz0zr0q4ztrhuBEytu5zwl/ljZRq42PPGBMtPSpCxxCEnOk
LbWDDcK0dNBFhoJNReuUMYJVro0Y1gWImOJg20ilfdf29/jREHZ75HhppkNiD9jvyOVdixcTYdAO
+gkYWUKrlpUE9Bl4txx0CYk2S5qQ5oVp1jf7LjeBa2np0RunCvuAk56cbzos8WNtJ6+mmOyPIole
hG1dESYlTy6QlE3qF4h6bO4wjB5Qx9tIPbYyYr2iW4cgxLpmAVRgC8JvrRsM8pzcuAUE0wGcUs8t
N+NIDN8TH4tzdAX3GFbYB4h7itmF2zx6nTbuyHJ7raPm1vpAEVeaTsyACbXDn3uge4Oe41eW5bZD
Arezx3W/bIe1ZkWrtgyaXQd2fNVhzAOaoR00oh9f9Q7yGhu/ec+lzymGLgRamTHfVYPy3saigBWr
aQ86yaIFd+pO8+k7u7lj3RkBUkCkK94LFhk0RukQ3eVR+5UqBl5eTOacUbvPgaiINawCtSqGlnHg
5LiXwUy9S6TI4Btr5E0xUms61NF9YHiYou3iuajGj6RU2qfU79CxBw/AAoguXR5sdKpPnYe1iGJt
3DQZ70DQsKuVLY3LPMqI7dWZF054Od9Ki9MrK161rx2YvDHS001VC1zFliOOgfrKhpzTbctROchN
UEjFjna7drRyxkSFaObXUdbjxhLeMjdObiBs0NkJV78FPUHIM9r/kKEOGplIDLt8CQVz6Bpx/vGd
3rskDSJeYiFhO+nSIYTef3OYj1hts2DzSfT4ZwE0ihtN7+GU6H15roTfrwvNhonX6wIdZuTCDoOL
n6fBvDFrxXvOyvUGdunBbLPuCofKOGhma4Q9T5HD2BDtrQE/GmVhaYdsS806l0yVRamh8Sjac9yO
iJSgrKdeZHEYZ9xiOdy8gMLOnacH+IH6BfLaomvNn+cm7x903z2NNXNBm93v1ufuU6J8hBYpbJuL
1gxzWE8Vn74+3lKmcdmFHn/9EjWEWOrC+qzo8bKVwF2LFXRaT0VbxPSkhmmKtro93eaRgrLx4g32
hS1hVaByI9L3oOMxLIv6nd2OB2TRRI4hqoSPZ5nzJfMQfut5vC8RVx5JVGzC0kLeXS32XMG4aAvE
49Fp8QIjjOo+EhwohUWuRokKHKWke2uNrj9hIgUJWmtfZpD3V6OMHdp/xjuBmxfImcPRdCuH+GI0
NsNIVypz2nED6bw70ztFer3IRqeeSXw1NPY7JjB8+QritKM+1fCegOHY15aNIklW3l0+AcSQfM+F
aq+pbcHyTHPK4FVOjzaXTTOT21IDzQXNm9kHWbKesx2klEw8OFbxC1EdsuNCcx7aun+3m2w3JF3y
Yo/2E7YD+aClbUvVncTX0aN2lvCNriO/jGZTbdktql2ke8OLMXvGGpS4dpjtanwpoRF00MgyNzN3
Xq83d2zq1sXMMHH5BjqV0v2kU4Y+CWzcXVs0AQPT8cPMqFc6f3JObP2H3mZ46fiHCRrmFo/VfCPy
nR4YEjvHn81Tp9lPIIt8kIGU/vVwgW81XKICaWSF2OBaU+klKTDK2Ks5PJMdIHMtYvG1xcHvCnQB
Bnuqlo/NLk2+IvRK+8JTw1uXQzp1neQltcdFoMwcfGFbVYU2fC4gXNR+OT22otlHLIAb16r2kRZn
Z6cVQENNLT3JGRK/FUwfnF1IDDAn8DYgcP6bGPT/QgwirByCzP+ZGPT6BzdsU/6Pf+3bhTz6N3TQ
P//vP79+AEFmAAXI8T3GJ5bnB7r77+ggw/xHYFim4bhYMXVP518sK3LZ/ue/aIb1D/TDgRM4ngGe
Hh/lX9BBzj8Mw/ZskEK+bXum6/7/oIMs0EV/JeNAwzEdHWIODCP+Ph7+d3RQ0/qjbjPDPfdJQbxZ
juQdf1z7qZn1AdCisRGCXOV26oixYVBwEamNPzFQzpZMrvQK+Bt6qs0AwtSqlDD40UjOZuN6T4ks
L3Y0DJteZyQrFCKYsST+vbBOc7FrxJTez2maHFRkvs/TPJ1jX2uvQ1l318HLntSMCj8ygzMhysEZ
Doi5+8sn9p9Sgf72ynWX2arnGboX+D7vP+imv0KTvBi0n6ylIoMmVtZWQl1YGwz912TGBp+e85US
EPgLth8Ac41NuSSSZ1XH0rl1/uzcXJ38m7wzRuysebC3A4F1OZ2gTrgpxPRU1s/uVE7EcQYhoSby
2nroi/zIyH73RCZZniuumUyjNVEJ5SUatL2z5BDpZfdsSmxb2GjHj2zWXwxQJ4/UfwaDO0ibp051
ZwN8x//l/TAWSNRfGEmezrWER84nOsH3LNP/G0QqL6vaaApSOQA10MaYJ2xTxGCsqxT3N4qCu94d
s5NGiMCqgXP1KsBIl+iYOT0G3ZZkC+3SJk//9Ydk/P3yXJ6U63AjBLquM+r+24dU1JVj6BbOjn+e
iF1N60C8Q2sFHISV9T7qTOQ5LSFZUEy9u4JJKsnL2bS1AtVvRfCaEubOOUF7/a+fmM8d+B/eLUhg
XDbgu8zAXZ74X5FbkW5YyUA691xFO9+OxQ13DBpKOe2TMjorQ8vgEDR1fbKq7s0kkOje0/R5i+8h
24lY39GiSt7KsdchCRdkQEx+/5gb49ecMyHycV4dnSoOblkkrsksy+dGZ+Y0oPXPacM9q/7Nhat+
VROd6pwU9XffFi0UVLpTlGjM2hA4zxhyjo5d+Gstd8t3XaRNKMxpOtXukhaEtWBDekaE+w2ceqpj
qdan6ZfIq02G/esiZjm82v/G2HktR4qt3faJiMCb2/TeyKtuiFK1Cu89T/8PVvbeqdap3XEuRLCA
JFEmCYv1zTkm5dyc4ddnNyEPJ6ypMTYMcJ5CJ8yOfvA2Ki2+lLZo1iW2ikfHR92cKTzjOi3atrHp
nGuiazXeGBkFIcPGxzawm5Ue9x8ZwpNaU5wPXyl+N0hY3wApOwxyW0hCe+2VYg4SXaml+ND9Tgb9
2abIghnSG/JjHVnSEobS0i1dbdYHnI9ON3azOK8uSk+SoKZX+llK7Wrz71+8Ol0Qv/9MbMXSdYhw
isw1859ffOuYFfBvHNjUgZqt5Ov9Ic+tcwuOlbF/jWJrZRn1OiMtJ1ClYh+OarEfzR7DTGfbAYN8
fBrcFyKAVRrNN0/Oo8egTBpiwRPkUrlVPv77MevfjxnTnwO+TUa86sgIo7kJfT1ZGykitSpO8HkB
qGVEKG4PVu3oxC2G9lIfGv0kJr7j8aDO06kvJxfyvcyLBL6zUKnxRJ1JfF/Nh176CL3rAZ+rSdDS
xVLqvzSrBAoVt+j93KDPCeM1eZBVvYtUpunzIZZje98ZDWp/m0RYhwL63pyGCuN1XY3dsdAZmasY
i9vy8Itwy7gEgdbt4XQGBwrJx3//MMxvsDzLMLij2hroK4WqJKj1f34YyM78Is5Ce1/EZIfKumuc
idOV1nKkIqRX6GSL6ztFHZzmaVsuG7Ppj7WzyaXBPfiW3h/FklBNPoCSBmu9ztE0eN7fE63O2r3S
7ghleaNzHGwoJDvHwTVsQrk08tUrG4kCwz6uaxLDQmj3vpsmkg4TuZb8teOSc9p15snDVVoaWfIA
+sxd4dJCO1qNxdHKuvQIIt5CX+z1qpyuUsKZuTcUV22aJKSjrlWz/o1XD+WllHTHfnp7KlbOkbA9
a874EGalZuCxsojaeRY0/dL24T4rOuzTPPH6WUcVevnvH72iTifa1x8PDFJNNlRGmXRV1hT9G4dP
Np28Co3CPxDnFiPgidQjAM1HnaQXrdZIOo7K+GiX5dol2fmUePVfDNdkeFOj4iEd9aeQEKOFrWvN
ys48wjbheiMHMxlzwcj04ZfJRR4AMphF2s99uUjWxRB660QDIZE4Z8fEWZEWRIjjJ8CaUOjwBtro
yXaQiEoWskI7TxdY9fBgA2ba1kXenAIkQQSJYgPC8vuBuiDcK2FgXtMY0w4F0WabP1qMnT+MxAMf
TF97NRoXyaKDToN/t7yyg2qLhraEJaOZa7qUyVxxCuOa8hi7rEO453h/MQFHCdlEg9x0a75SHYsM
dn6fgZh1yQPkKpCcnYTQ50OCjFIH8ZXYO4TKKFxtFcUM8S1AlfDX4NnXqOY0ZGpfeCA+waTurpQH
liPDkM8ZKTYgLtOzPEEGVbsZwAOo1tJ1KP6MxH9eYt5tlmry79JTGOiYfCROF/CuoTzLuHat+jEo
nx2VElB9lAbcpGOe88QiQfMOGQGZSb1P4KNqaL8mwW6ZZP0xMHk6Isxw65Fv9zpkKMFLTG6OIwXH
okSBz+lJPoaOGYVbdbwaAi/jfNdPCvVPgHWhfAQfdYmK8ikwm+i1aMd3h0i8Vac05Fgycnz49zNV
nU7EbycqvGQZoKelKo6lWP+8SMASq9FDMrrAGMBHVUfugaBa96AAp3CSUt2gqYbmlPTxlvyLN75Y
eS87jBGMHMuSET9CbZHRr2XFQboFj4xBZcn80emAQtKu/pmDi59c89Lq34/bUJzp8vX1yOnB6aaj
mTpwX9Ci9rcOPWNF6NOCJjsVlGn9JnjpFYbdXXghlwZz31JtAnw46aBdyOl47uhMoLfuNkEj46Gq
/XBRy5V2KadJ4eT1Ho/kA6G3L6oC0tokKN2dDdymQsZeT0anOO4slkmiRWoSzHs763Asv2hRHVwC
I0yvTgduqGEsn26xsS6Stv0A1YdUyUglQo9QNOLNXhRdZ5/JfidkOdOihasnyjlLFXcjcUOYKcUA
LbLw1HMWqG9lLFc/GZrwEBuPznvfgWUx+g6vlqF5S8Hw07VgPAOO0irL2iiKyfDC0PYvWh1BKAjc
9JzWjLeSlV4RqFHC9XAlYzkEQHdMDzmeNRTBIYkfIahTkowt6zaRov/MWXG/w5RrI+Mvg4eJ3YRw
j6QX0cxMlYgcJWpnoEe6bR2Qbev0tjpvuZSdhrbdSG70qVlV9RhYiXeOfAZsNA+FDfrjRxTxPwPr
RKgRpahp4kDAnrVa1G0yGQGNlEcDA6168aIl1CUFEStpRqKvw+ZcafXAAEYaP0upTlKh05+VToFP
402DHkNdtKfAeEsKfQR9U3lLhUQLemBleQ6N6ICMPMYr3sZPWfo5yWjztOnfeNQjuywtNP5jt+N2
38DUDyvUE4NNLEL/XnR5/Nj03ptTZtkhTigBVWQC/cg1+5AxwK4GjBZVuVahsWRCrQY6DZ8g/moH
ak2b2dWC/iNYj5hIND1DGzzGbnZUDC0lSsnkrJqadpYGKxs3GVUOz94PubXlWjae0aXICJ2Zy+sh
3aDqnsuE0XaNoR2VPtSP2jRxQiNYMujORZbuFtkUJHBKTdfteWYHEZHI6bMJuZ8ezEuWqfk2lIpD
w8n6ZJmMu3eZVy6IjzsmQAIKlDn9gDQIfVVgq8lPg3tNAzdg4XvDJz6F6NqohAcZpWfME6h419qr
V200qpesjH/rozSQH9VoDF46xskoM/NUDLDBh0wuN50RPuZ6KYGHc45WYn7kdRvNmlQNd22qKVcr
kuuTW5DzxZl60hXCF8ScSgzAlGT64o0FKQiB9kanu1jLFqYLv5fVN7T7rzHpnde2Nl5USLjLXgbo
JY8+IIm6Lz8K6dXmF/dLjvkFpGbX4v9zFAZz+VyglV2rNIneTJOrRT3ieRBNtfOBQjY4r83wEsTw
OtE5kalu29EPEHQJFU5KpSW1RcNLlWe1riLGBpBZZ/aoPHdlXh8Gu5rfnr8jI1iY1LOMCXoXGWTx
xDqqG7rh+dEOsvyYT/1+ZUDy7LcaZ2y/MWo8rbntnMQkV10kyK2jBNQgkYs05KnMoqSvT72Z1CfV
Rmg1k/juA+sxDVrvCUskAmM5jfeDFnhPXti4KykF9tKp2TEwovFsETKwJkhUn7fIC8gPM7UdKH0J
tc40KyZ6Hf2mpjIN5KOhajs6cXJZzBn0mE6sgl/wNHG1sTwgLlrFtuSe9bWqRMWTG/vNk1VRvc9a
f+dTgDgQDxQchqygL2lJBf26zgnpNrvJjoEV64QiJp6bEomxNYPxJ1SF1knM6QQTWNlA1q6kH2Jc
RtYizTvl5OO4mHlO3q4abxJhhBq+vWmuSTy8FWJumnj6WG7oLlziXkseO1hiTSUZT7VUmk9jFa+D
xg/pXA6PSpeHm/u+VFluqJO9CkWEmBAwCH5Cw/tCofkgFuXY1P265DctNRedp7kXqQzsAwg0wmeL
KU45ii5+X7UP8HiTmQEgaTdSSOtru92DBX1iCGt8EBNJtabh0EnkmEgrEkoT4rIaDeN7Wf5wx2Hr
Wi6xbErhcVcrdCx+PRbZakLlQTIyj+BDATypVbmxldi7DB7sOm8s8f/BO9kzYINuMxh5EIgto7xa
SbtKLKLseTGRbmZaHGPPgS8BVm7m8Eu+2gMKWQ9FNMWyodyKwarbBMnlzAfcD3rQrzG2wvfgQo0Y
PMVNuanoLcDxMmxEMO0mNaP01XSz59iHXpsPsblEeU3VHKbyifJ+PlcjF8trxcj3rOaRf28W7oD5
xXhRyLHbq24S7Runxk3LlZhwLYW1jpMYx8K0dSQl+K5k4t5CJadArONjD11pH4UEvBu2RwK9ZGnK
THUkLKmA/HF6SdZbngcfTeIPf1kxvkpPVbYRQZ8rD/cZHD5POXt+158SKJ+zqCY2i6CVfdWO/JfU
aQobWmFj5T79pQHP+0iFaa7ITjfPKsn/Wcg1UUyavvCpQ++yYTSWpVnTX+oM700ZARmIO8RQDHjY
bZWCtzEO3LJ5klzZyPczi9DCkdpaXjRvPW5PAlf8YZ6HmnSWlChbOhnoAT9qHktVPyZGkb1HAdfC
siOpNmrbvSpJmCzwr8/jIKl3juapz2UPsWTMDfJ5fO2J632hzxBNIiAfFe7ImcoDGffRNqMGwsXC
3EP8QRakAXTIZW2vcEfeMpJizKitTPqZ6lSG6aVLovYMos9aG7bzUqQEJbcoEq+k2nCqKZjBYL+m
i5yK8IX/a4evMd0nGJrmvsUDn6cDFgdMUvpH9K5/TbQq19HJiYEXYC6kzmoOiEEWee1M6QuUHmQv
euIprCAaI8b+NDXdJKSgacpoVnMfs3wYPRvcMnfQoDgpEQs9OPyEYic1r4C6VpIRtIS20urlId5r
aoiWJnynZ6v91spF0OT8xJ02f8ybunz3cZfOKgVvap6b75xpv8dRci9Z4qfciewGMI9lvJux0hJd
6306fYLK2lWp7/pmjabUxvcalLXOD8pq9XWEvG42VLF66aZJ7rjuPATLunDN3NnLvbzN8kjfuL09
UmciOXVvTyvE2tvCEjYOhUUuxKaKpp4cemsppC5iUgJ+IH8R1J9oJpoX4tshy6geQmBtCo6nUA63
oQIU3EmUnjqTc1JcEiL1cbIzDZBFFS3+y1O09pzqyoemmPWrotfaBj+EuSC2pXltCsBNIxErDEMp
LllyzfjQpol8VLz0pE4tsUjSO2hPBoByx4N1k9UExuct4iZHtdbiFiVuTHDxnvuxUY6ilbRKBjOu
zVYdD6RXFPCLloGZSxhmK7XtjSOcIesiJkpStzPJdOWNaEbTCGk8FO+9mjy70DG2QWgPL6ENRpFr
GYxMtxleSqBCiCKqi1hJ1CZXA1DbduFZPEWX8OBLDA5eFYefEuMNgER+OSk6AHsc6mvtAAHM26Hf
yEZUXe0ePhzPyO1Vn9IecZCU5DM6XKVRa1y9kkkThAdf5s6e6qp+tZzaANVdkcx99SYbK/ceH1Rw
ph4GH0siHE176YPf2yW23B5CFWNH4D6XeRNw2tKfT9CjPzedir0h9/21VjEk2CbRyWubF5Ow6m2h
JO05myZiLp1yagI5n0GvIhykKHFDaVIEgOi/E8nU3FWrkW4jjVrXkck0bUSQ/S+MIQEW+4woLgef
OCW8KZVLzIqlhhXRSSzUfkTT284Rx9iImBEQh2HdAVFROp7L/tEUK74t8xsXHfJtTRggTkckJMPB
O/rkph7FnBmY7baG/Cpa9wlXh7+3EMtiJ3kN8/4z9WFFS1VhXMSkJiJoOygTdE5W/l6mawri+bKe
iS3uywfNu1KJUPYU+LmvggbaGKOfXPWST7qMbWNjTU2xLGwwTXqSgQkuTTUu4Q5u2Ayux1JsoyBa
OY5IUFvcYUd8jq7sHFtrYFxiHDDSzKqKS0FIIvIqAyDLrdtxj2JbJwylw9D89OnQMtqvu+tsShuo
goSop0nEnJbJWbTgTfeHyAweDaP/ewN9wJ7sd02/oFsYXpXuMdNjFbREj7PJ6gGVFL16FcsMw/sk
FJIb1LSFWG5p0dZwW/MoFolJz5C1WZVXoCPq1aZLd6pcmdTk+kdF5tehnfQxmZVd7WxSuqIvfFIm
gNGgU2ETzTYuh1UvhdnS9BDNadCl8eZza0EOmKJ/9noSSTuUNUn7AicwQGKKfM2HU/XGQH6HBlo3
ty7BxRtFJTExnj6n2u5PPD+oW9ESE6AwNr1raOXDJI3XJtX86MglOnWaidDPi1lCSxv6ENPSSCwV
W8kFTsqRGKeFaN5fKTYUzcobV6pMWrnY9203t9dKecpgHSbEHgDjXLziy2qxeWEkvOv9qO5vkIrj
EYfWRzgH6H1ubsvENmKC/NtcWymKlvvB32bNUse6lIbd7T+6v0TMiUNxUjqbjdJ4S/EmYkWiEY/Y
9PXmvqjBqV+bnfr1ze///H3H35ZpBwlCGrnwxswyJ55rnoINkjD97W6zqELw61RFsBQLVTvId2Ku
UXoUitOGPie6msjcY6yJ5SqW8aiBcyIzWzo0zkYsEpP7628vzXn9fe23TVLY26hWDX/+bcX9FZVO
cFYQM+Y1HVgdgF6+HcDYB8M6Glt0+/9ddn/Zl4VfZhEZhbMyj6SF/8/jEv+rOHS1sOa51vX/+1/6
n4d6/9ej++cktvZlrqFuW0NM/MPHK5bZxF5bio6VbvrExfHcDlxDsrfuGPkUm8FJC/7+AIbQh9BT
2wpB1E63MD23mGWBDDAuAeU6zO2A5zbFZ7RyKWYLHS5ICEJJtDQlSXe9YSQ70WwnXwiwQ0SnA4jP
2zYNTv0EGWDZzfJWzRZKGdd/7yxMKmrufr8W+xG7uL2JOIB7+48Lv723aN6OXBzQ913mw1biefH2
VvdDFnOOUlibxNVn97dExZnuRkrDS7PTXmJht0gnExLDKtgtJuNFVRJtnfQEbokVqdJi9xGzeFiv
URDwpCxelw8DgfL66Llb6++NxQ7E5LaydAppaYXus9j9bdn9nRqY+8lGbF70+VVX4Zt/ebGY/X93
/31X3/cqXkYkS4QpiuMSTTEp0zDCuKTUlyKNOhBR9ORnt63/+8+L/5Pb1gLRXrG5XW7uF9r7del+
SREXoW/Xlft290vUt03EiibpuZO0jK9PF/v7RGzbJ+S9ctd7GSGd7PB5c1GaJqIpJt+aYplSVljN
RjH90/r7stuWBZpAvsRpx1SxQRFp8dtt2f98i/su/nRQ/z8vs8iUMGV0ptOvUJzRVBPS24/tvux+
1lp8LdHtLBYbfvlRfNv89kuRs/bPe7utvv+G7m97Xyb2+OUdRVvs8fbqb+/YjnA/oLg3eAJw9BmT
izATjj7RdvBMERM7rfoy+6VtCG+geJlYenvtn3fTD6hhUsV/v28uXiMmf1pGgGa2+/Nuv21OyPve
8XngQ5/LAfuTw6xzSAAi2pVZ8U33wnEWTu37QjEXaX6x6VFPN+IlYpM+7DNuYNONUrxabHjb+719
39mXN/sy27NpDH5wOib6hBLRE/FJ74ezMv0oxNeHUB7PmPiChul7l01FiDmYTQydVWIrMdF7m2uZ
mBXb14mujMsvexF7/bKDr7PTvsWm4l0sPWBXgaTYqzpyDrgOOEPF6vv5Iub+fdmX191OuW+bUzH4
z5n/ZdP7W3xZfz/pv2x5W//tJ3Zbfz+61CBLtq6HNSNrJCqIS6LrYSl9FJfDMsr96u1flvpVNc8i
nS5Qiz97Jqv47jrJxNg3+e3ERDRLlKncn6eF99UGzMFtkq/F4kjs4NvLbnv1y//s69vqe/P7q8Ua
8U7ikG77ub/zH1fz4FisieFCVwc/XLfzHYMdxW3OYjj2NidWDDn0zNmfVv9pmUzozdouve+7+tO2
Yvf3d/vTJn9aFvoeB3Q7rNv065L/+c+IXeH6+HRSpdhEJPwexMSeRsfvzUJ9DT37eewCdT32nnyM
yKWGm9mhnh4h1C1Up3x3UyrMnqRHL0WZY/MwJI/nTJoBrvdtOgRw6Ap4xFEuF4tIGgcJzi/JHwkD
2VOQFXlyPnrDaU7Oy+FAiHIz1yAdUcO095bvFnPKgvmb1NEjayQMx0CtQZTubS+fx02y7MBgXexJ
/iImDPNBXTJJtwsglnVWq/w0fxGVWH0SAcFDkxIAacpigHZZ0u36nijriNBUbEC99Vh4MQTesNU2
okkQImNCfYNIvq7XCRm1lzjuMmIa4vKkUj6c4RpQFxmWjXe14UGCCop+jrTShdbtWfPaw+9RWMVb
VsIFHGyoN1njGUsEFWcsE9vCSfOfRhARsNaM8cHofP3apFUwqwq/2kQeab4EgOjrblQAQJmV81Qi
6odGMTAmbh4hMlxygEM/JRj+jL9J5asFT3geQop5HHz9ggAUoIbry7hAmmhR47Z4kgzSUksXA6uu
4X/00eRdY8JQZ3LwIiKKvMntZ/jVuCgCf1ilkBXWKdYRbPSgyqrO/h2mzWGozPaHiYcESWIUPigG
zhdcdtVeC4foYKdysYq14MQ32p5yX1XWVknkmTbo2xSK/ue4N3pv/OQCD59D76XHDrvpKsG2tK9d
VznWiWst5OQjxBzzGhLHomdq81cVeD+ABssoJ1Cd5J3U76JmKM+wZKCzWD4opbCUV7XsxitPkbwt
dO7mpSd42fG96CcjnYRhVHqzj8E9PVBSe6/TYo68rXhKEIEh6kfsr1lj90IeN/6fFI8NqvLr2FjF
hqF2othdD+1JAUrSqFptHRb82wBlSBYHYA8py3p1fIaZIg18UNqXyaonKesnkTww39aDblP58Lvw
KDEautNt49lPFOsxyLXxaBvuUwGBcC+VzoeUj/XRU2R9VdT2xg8D7OYlZ59b9CjUnQQPRF0cNe/g
Y+EFq/CImIAx6kYq3quwesWPHm4Zwe02cHNGa1QYp476s47Z82BE1LDNDsFO1vflEpVj85qMxEa1
XgZMWM1eLcpAx8oLp+KPo32Sc2KaUfbbNaXfsMY1KAdIJQo/cQEk4cqOUc5cqfIPM1cJnTWE2/E8
EGa1dEFWzKWIrxCJg3Su0z4kYTh2Zy051Ws90fxFSc12NYa+tg9zG3bx2IFahQjaHihxQeQo6vZS
pRGhjg7oHVnTHohGi7YdrpYZdTH9QSwbtZ7ugG3oPPXV2QYCX3IOksg/eK1O2KppHhjBlCoQr25e
aEc7RwZBfQbhKnSE5KA75W8DRNgVLI6J1xFMSUPPGKdy0m5UZ+up2Kh8w1SOnmd/4ITOodWbOZer
TFki8pEXTU5VWSnTYNHnoXwdqGhfM59gm7SndqFUGlgUu77AjvDI1xvGZTc6xdwIFP0U+mNK6nDi
L3Rk7uH00Wt+XDL66XZneGHDJhlHJMxF3J/ktrYWPlRipygdkkcphXpVYq40s5GvZdPUpMT6RFND
4jKl9JeP3ZvP2ndf8rgiLsAIf1jQJiXNk/e5HPQwmKZZhSTpUOfSyLeZ4bzGyQmWDy7LqFuHamq2
dfwEK/MAraB9lig2zEw+1BPRtN5T0dmbIo6ca9BTKO8DhNFu3CcHxd6P8NKx8LaMww8x42G+J5F9
Z1UPHjqeRcHw2BaMpnTgD7iRE/T7ahJq84TIgJySWNua/PVnjfR4pPD+S9yEJj5KK+eIu0VBXPQ2
SvJ8Lxa12ZDvVdl7Dj0YBJKpw65r+PCiFKN3FAby2pqqUIzlb0ARo3EqrZnSq/pBrfOOL0FqT4Ms
t6eqqfStpmZXf1oklgNn2bk2ebCBHVD/08pHManxqs1qWOg70dSy4SMKYGYzanAWEy+e8v+Ck2Kh
/bG4N+0kEBxql5iPYsJT27uFUWzfQqKz4C/MdYYdXojtJAvS0No3FWkWJdmo/BE32S+DItOH7niP
5K+aDHSYzTKc/v0vE9eK89kOEd249w2np+ssdQDffD+Ck0u+j19o2DIdAjEb033kfE03EvIEfH+q
+QgkpNpLCrHC4NaPYqIFRXUcTDs7ajwsPLOtu7UjgqPGLOp/mE21yZ3Aec6sONrxKB8tW0JvGEho
i00OemZj6xJYJbtz3z0/2CtFLz8hqXf2mL6sudkiWqOGCVpRA+fEqN9PPwzDOZ/7+BCWw7Aq6MmX
5tmJg+BhMiQukTG2SwNQXzSn5IIrqDbbnVidoaqZDU3TnWG3t/Om94ejGbnJRRotnAC1nf70mzek
tJyniZ48DEm2l9syffVIB9sjU0wo7/re3tBqfSHFI2C51icbQc99HHA075NAL1a+za8BJDKkAR3F
VCh1EwFrkM5poOZI9rtjVE4VR+LiT27oIJj71Akf8GdJNKzREEWftRdcm0GuP7po+AvpGlAwF86M
7GUIgQlvXlLKDV+XUptHr3xw6nmIkncrJAUgILaJsqdzlkdkKfdJ1ITQoxwQsmKZoxesBYW90qw8
WbcSg111+jtu5U+yibOXwQy4dPuNepQ8H7RDg0IFIZp7pcMezyu9Vn+mHVTj6UVu3Bzt3lfepRqt
aDyekJZF53aaYPx7KaAWbsuyWLZ0H/cZUShXt5KD4+hkBwlG67WYFoVdq2015P92hIE65Tts3Mp7
k2tEBlpsq8STjVc5z6u1MrjJysdgt8dCSPpcmFdPhpMEj87wJho2iQjzxB6rDdini9ym1UeBCJy4
Ay07mWCKLL0gREKxkvei1X7rllxd5Kq0IKPEB24W3aIm1f1Y4lTYY+pwIF5DFTkpyZsRlshXSbL6
aDq43pXm/84Y+wdGo8J5w7wdQbYqGsU8IlIO99bk/tYoEb20Y9NuTZkAJWNqhna+ahM3ORK3JpnB
cGpVVznnqDnXJnSsrVJDbEtL61Wr+fATFfpU6Hd42QjDQi4drbpYjV9JmyZJwY0YpNUK69QA7ZhV
sZXsi9z3Hp0KFzOqNs6qbHgtHDOYKXLRvkkELllSrnwkq7D1xjM0k/F8myOw2LITfU3ReJzBMxrK
D6qS7sJCKko8rW9crDq+qBUjQ0aSvEskmc0Nv9vJrVPt9b7o1nhmmwP3OHczRJ26Uxyz36m5HWxL
L4Tyb0EcW5AaDNxyCKPzmDTRGaaUvUMSc1Qdm+oR4/s7ype/oi623t0wPZWKZl8wU/vHqmBotQdE
8ooT31nL/ZiRw0WTXhpZKrG+ssKGjjfUvV3tyFd+t84pIAWRFE7lmjnaj2Qyy5L4FK7yxnCevFS1
FnZbZNtW19uLThqYkWSUbFBvOZROSdoOBnbqEb7Z8eOsS7RFQ/wB32PbVPjTJWis656wnw2Wh+bs
G340i6yHsrWbJzHRjBIcXVeeRKtLFRWlANX1WKneG9fs9nEU9XtNtmdqmXnk6tFSRhkhRuyAEJw0
zaPrIiPjWnAaAekSl4IjtG0qUv+waZNPbjz0IflufR3mCGoU46HDzX1yuL565OgGti6/cM8Zlz0J
b2CUDf/FpTX4dvUzNqORqDe525dOWz3wQPEplhddo87kOIjhriQM9RpcEEBTzPS2J7EbT+qzFT2L
pVVSew82OKAh1PqZnsQdnWRDOSsK0LfU3bXAVLcmYiGzqJTjmDkcopzsRAtBMymBZYgQt5Y+B57T
njJgnmsSl9WNXo/yg0vK5iypwStSSlnTj5UWmmejm/IxJc+8ZkmYpn5EnZWdGIjKTmIuIcLkRH2O
53Zn1nPvWo9N0T5aneJtUPHxBeTUpVEkycsO/uChR0m3LD1f4l6vrX1Lsk6563WABfNy3QAB7OzW
I9ajdna6R37Z0DaEGOsdGIsUxodGwNURCDoPubqZ7jFhOI9R4oRrU3HIJcd8ancxXLBeWml9weW0
UpWj0zBKBEi2oHdcnDU1lX4rxN5Vedn9pbZGOksb298bjfMoQbTjZgiAaC8m3mArQDcSitzNC4zc
/LllWG1tKBZZVW5co0j0A2KRvfJX6RoYQ+x4oRFfvSpdJX4K6DRCXtdOolX2Y0oqSAVKFSUIgajU
uPLhDTwdmiccKsvataZsiUz2lkYfyNfOx8ruOi0cYd0ang1AA6SBkhRl9PJcrelKKQhWVgY9w31m
Sb/7AD1X5hAAn0AZw+70OZRQBexaSZ+KPO1B2ZFZZeMoyZAlHptG+kFajTuJRcPHwtT/8sdMfar8
AtwaUO6X3i19alFFuk34YJG6O8B/QOvKXWFDIfJhdsbhSU3KaJtNBWpCO5xFGo3j/Ha7m+6IYoVo
xiHEiiy/WgVWq9ym1O3yW9jmXWLvgUgZ6zZVY/ySFkmgwD72muSiXpXMRaqVwavUWNVRRxmM/p5m
KiFolVSSCUQzqzA/Rfzu1rIMdAjfJkZwO6X7QfiN1ZTNrzp6UZSuw/FMNMhUHz6JSZ8jJrJcyVnk
WK3ncqAFC2diAhWmZO2JYOhR0oi2BJdOi8xkT6RBqhZwNPiiFmErJde8osdM78KEqS+VQJ4lkH6D
egjtPnrIwyx7DNR4g7ute9Um3YBFd80KevVYcEW8TaSCZKqia40lBsdyX6ggxBjkyMkBiyrooE2v
zm3ZDhcuYyLzZMiodLXkGfJoGwYnr5YsXA1ccDGvnDWkFrPRAnhSMoxxhqWWTMiMAP4kgF/Tln96
EESOTtEMxyYyyoEkUZBPMfkHndqN1zaQo4Vd+/2zXCgaDx5QioqQSBhj6lSaVRPt+jywnouAuqfl
DT90v+PSJUOwLNBxPRv0RG/LSW5dchX1dqgxUKPTw+xry7qCmgcyEVTvBBI3S2rL3lY0DfvgO1L+
ZiKX2lG83QZ5nVyzEp2CFlQ/Ta4Cj4nU9Y+oyh8HSeuOrUz0nJQlIGo8BPNxZZsfrTnsbQfbIdiR
B0TypLL24J3BwsqfUTA8Wtw+QV6Vz3qRecewlgrQCdmHExnGObbtc47acq+Nkn+xPS9YJDzkkxVD
EwpcvJftVuLJIRxOFtBoOGeV8UqqNTmpdrFwIapt/QIygVoMaMtMC65K7XufQz8lB5n9R4LgimeB
a0yW54M9pZfjSYhn+OC4e09KTi6I3ZZAePU0mKZ2keIQkHin+RvDT/SLWKY3nTlr0AJPgbidyzPv
YF9k17EvBGHWczshU2vwGdmbdVqegkZP50ESVGjIpGHfBTmPIxLjFV/aYuEwrRFz94lY1ut2v+ui
RaiEw3VMOvvRy7kzklacbzK4T48BowqIjlp9FgeIGgczS/ZNHRs89gCgVKEovDQDdpC+skIkcprF
I12gLMij1GaeopLBF9njNi/53HTyIZ4Jx3hhXMz81TraM+XjB8J+gBPCpXiO0nKlh6r/QLcdYhNq
B6jfzVWs63RrR+YYjHm3PntKWb404V//R9l57UiObdv1V84PEKDZdIIkQOF9hktT+UJkZWfR+037
9RpkH5zG1YMgAQ0iSEZldUUGyb3WmnPMkcvyOTpdiqLYZuEmKKfpgZm+re881TeWtm50Xypx1S1h
hK9KBbZbUQu56YpM0EexYPe4z7So2yMhx5jSYqRZxHVF3p4oQnnIdALXKiXJHhbpSK2u333XTB9U
jdG6Rki8mc/1RVoshUYkIMYJfxWgpfs2Q1ZFsvxd1Bi1bLPVT3VpIRo1VwZ8uoXdJMYNYBKbcEw3
Ez5zNR9TTZsUgroNDw2/xzXRxDAe+G2/Gyw9uP6zAxJeS1vMDi2Sj7tDMCDe0OKXqONRsTDcCuUf
WWLLvCz4Wg69vXVF2D1A/eJ9TFoqDcKhwFX/QuhOsm20sKt8idIWJklRq0dCZ/BIlCXhHWG65T5L
Ea8W7aOxxB9X6sVVtbhlhYpqQSqVBkrk0XsooY4NiOxUmo5kJmR1Em8c8L1hx0fgNzbfURIZL2gb
cgx5lQIiqkJMrRSEbkDuWfcEdD1Rwaxy1nK3dtpraC4sxyxTdjzxOyIbSPvV8tRew1ux1zz/miec
ff3QqXSesU3KJzCaqfmlEUeXjeW1G2mxAS15GuRrXudDKgbEM66V4EFPMjqNRDURzBRV760+MC6F
lLUJLh79a1Z0erSLhWN9DDUBrqS2P5VCjDvQVk+TWdQyrgf1K2qCu1/r6tN15LCPago/gdL4i6Zy
i6l/Leoh3cWxFVzzRAHmo7X9dt5l0e5SYkzev8xbwr7Qzins9nNvRw5WfO5zUf1txG745dDvWTeO
2x17cmgWiuU4B4CS/cLOEbk2dShuQ2+KW9ln1xRt7sS52RQmVXEJ1ZBVkNl1OErieKlGPHXm3b/P
tIpSb9MiSKHnqyYcxgTbhOn+QlMgblYDgKY2yYaohkhuzMwEdDP06UUnIOni0u6h5EP/DMk7vXh2
CGal5S2z/6vHlUcQo2U1x9HE8ueTC0nOHSXi0hgdbrLSoINeucTFFM6Udp8W+37UaGnD9waD1W4h
VPb3edNXOwL0xMYv7Y4MW7Fn5YTdkVpnybWZXoBxVpe0kdB0WwPgEZ4jMt7z/jhvHKcnkHPa0P84
VS5rIAqgGwmk5YrMjho9Gn4ewP0DqCRGJGVa/Y4UEhySyQykNfBt8jptNt1kEApUekVWBr7OlM1b
HugXj3XWVeefdGcEQ+9TWdVVpnyYwfRVJel6j6jQuYNlChYxrpXfMObv3WTaMsPw6mZt+NqRt+M1
tfYep4N/spoG2LPM9HcAd2Ook6MZsHwSQKOuTdKBwMsi5SuvIVqHdfEiSYEAPCjvKM5r6Kelt88q
Q94rN+C+rJQEUQQy2nMWF0cX1q9OKNvDoCNZ9QytepWhR7iBH52LIi9firQ9i7AYlmFEpE4nzXpn
RsartMvmTMxGc9aAB6JkMDDLWXr7MhhafWbEtBRDQCdoOtQihXzpG1jZLIbILGryW+OG8OTbmqV3
H+1BslVLg4RUMqfJqtJ87T7vOY2zjPMqfsx7sBC4BavqI4rbvXDD/EX6wGajqhsPzF2ih5r2BQvI
KFqo/JzHvEn9Emk2qIcFVTW5oVYefIwqFk/L/tBtQo7JLGrwt2jOh1KN9JsZy12CFI04xeA+cjKO
C3J5KLhrhkCqFOKmI2nBLDf0v6fvqYnA7wem+IeT9f57IATt5czszkDCCZGc0trL0BgepgV4uXY9
66/G3c5/JlXJYeO2fi+QST3bLv6i31LcfGGqL3FIZJBS6PUvJgs5CWCmSYmf1O8NFp75eN4VWDbg
8dORc/tHK9tj0akBg1HVPOl96T5Nnxo4oB+01xLDfbqtReSI5Gs7n5WOmexEYRJvOr058gXORoUK
fN6lJCheTBt32EAZP7Eduyow74DDraUVdQ3gO45FkEFvnviez83vshvMcbFUg3VgVwmoRxmtvchz
Xua3yFg23PfsdFm20WdRmQ35EQOLqmkjcjoKAHwOYOyHS2M4pBxNr+YNjWOS1T0lW81/YD6Gi2Ig
5ExBZ88f93Uy/7SoOPh+pu4rT9yMgvFcNMAqm1/JkYef7WntGmyedU7rqhwX8xnDYfjZJ/Rw/jn2
90vXwINlmzW3hfnU/CfnPzO/orvXOa4Pil81twHuqn2GFnUocMH0RnO3zIoRoTNe/LJ3nonBBaA1
o7uDtew8awn+jIUHa4VpN+T6b7k9v3qa0i21LPIOILa6d89DsRr0H5o0mdpNl7EXMVMDHmEu5t04
iZrpnghJhaCkHbVZc8doV96Z9k6v5wM8c7tdpdgY2aYfERBXudR1eJJaUSovTemk4AlxLYRhRE2B
udc9WIP5SyBYG9rEg0IqyZrr7Rca4d17w92pTnoY7EyH77miZks1l8Mv03HAXRRccPYA7ljXVy2l
BH3IddYGFoY+kOJdQ/Wd6MW7Yw/tZwJBahHUmniTGtBz08oJGqyUqwgdfxfh2dk3fQxksEfTn8a+
y1+dvrYaBjP4a8s6G9Jvm4sNLF1/gEnSrJvZCjS7gvpeJMd5XycxVGlDZUf6Ov1dq2AY5Tk1tWcf
v4tpT2OyedJf8Ms2F2PazK/APJDsW/fDZt5Vo6q58FiXf5+1MIkBs7LXolOfae2XtNT/yybsUU06
I9Z5fHrMVlsiP5NK2dGMKR7wmMMTwvXv+STt0JOHNv2qu4yQx/4VEJD/6nTHbFLvqxhM9gMXv6pD
D7LHKVWqZoqp5Fr/nkKg94zyDZ5itwxrHqYWSLS1QTrCE7OzgGytj1/RiAFInuwiLN68Wrbg9Tto
igABlmLMtT3Vbr8SGthQbzIczBvhDtynU6PjAis2ZqQZyxzlzhvoY2MTO1m87F3vYjNkeCmF67yU
VYK0vPC2SQVQ1e7Gr4IBNZFCEwIkdTTsQdMGh+WyjWhNexMO1BaRe1LJxLAyE3OakuIusnr3UPhZ
wciq9g6aQv9Zd+GLqAUDBtlq4mHn+0yO+lk4QPXyXkPOaOCI0Zk5kVYZJGuSV390BOdj5hGzAKjt
SxN4o1og9NygQ4w6Y8W0QLyq0F5XUvG1L81u1rlrue9kw2zjaFSWQex7L6M0BrgqsJhbsvJGf/rG
6oG1Kzo5LZSxh8dy7F4dfMD7SJlSlxUNzqVu0YxxMyCeXrvsKsdYJUZTk6oVEAUWql9F2vDl9pVi
zUBSvWeU5EvQP9h/WpMojNDzTrkND1dGkuijkb6VjxIfvKNymk8qJnkjNk2RBT2R8RLKcuMAT/Ea
IBeiVXhiVM2P50OkM/Bh1HYtdjj01dsYl+3enrxApYbRV63UYMNQhKgeIM8X5Rz2XFgafPQ9xJ3k
CWQo3rWhT/JCa0L0rdO1kzJ0NhM3fhqh5PHfhh+WqVxx/R/tyYPbYB7BylyocuMgMU5MMoG8QEu+
eQ7Fnf8d8kVGTHAKItN8Qk5w9o1Gd0PTmHq05qFjWQapGmzNMTHrZefK/NWrdjzC6g+z9JtD4kwm
PZBUvyiary2RMJnmBL9Jzn10viaeBi2ghZorgAJD/VualVcsNak+HN9p6XzU3TEmW2BZGlQBWiVu
iAjbN/xRfaS+dVIQolirSA5MFOB2oWJ37LX8Zd4keCGxgAwKQDCP+/3osyLtC1rGADAzM1BvLGGS
lQd0HHcSow03vMUK/jQ85PknUhUSV213PFUm81cSFJPeKRZg7Lu7qtTQT+s43GZZ7L/1LAg1Vau/
3bz4CZT8RgCOti+mJkjHPBYgIL7ZlOb1g88iuog0us4nFTAX4aj24KVBUVqe3AcJSejC4UqmfCTr
IL3p047qgMqOzW6J6xQFZc091g26fOvwASCuzo2HRmOQsQ+hg9dqBPm0wJ9IPS2wVvE07BI/f1E8
hhU40w6KkfcXioVoK4qCZhXjvJ0WduRK55r9mb2Nlogotk25UcLU2GHzlreWBoBZcOtumVSTbzlO
/V02ZaCTnSK7/pQnwU9cCO0jUMeI8K4iffpVJlZmFeZn2YhhU5V9+vAtwz8OikNqbQ3ZNosd+6gn
KcGaHekVGoObO5gBxro9eVKK61+Ie1sNelGTbJ00FFpV6ELogNnklbq9wVQer1RDmjtDJkT8GgHg
RC0N300Ik0NEooIlq+rp1fUXVATrrWdVClvUOId0dF9seKWBVQDIgIlBmE/bL73B5VrS3IKBXeiv
a4c01Hk38J23pArCk+MH4xbm6fTxMfI33QCqv5lXx4DF+t8bVgjewemPZUolTl6bsiaEb3xVzfzD
9a2FMRrymPUWuT+sFhNib9a9Y+TkiRr9Fuw0ugO3YTqkc4nErvXSJOSaEEIqn0Ppeqs0qYjLixUV
XrqyZH40vqiK+R5apv5Cs0pF6n9yidWBhpGYlyCo+h06H5viTInPShtc7aaLTwRieDweO2Quif4G
m9gCXhPaZwScw67x8r8KkizuPrl9zEA2CiNFxXg3HKkcLWguDGtMnejoRLy6sq8XSIXS07wRLeog
iSJWOBrYEOlxo3Pt17Enky0KneRimWQE1OGRsnb4e2NnrDSKIv1lOLq4zhtXEnmT2tZFBGU5Vb8g
giyoDdyf+KTBy2vkhSv3MDKrl9hv3pRksHADslcSJFPGmXsf1YLwN5G8qE3sXjxsR6Mi83PefLcp
uPMxI3rMCoY3yq+uykgkTM2nXmblvWyHchnklrt1dX1YNy6P2dhxxV4J2wGCqOO8mgKQVOQOqzHS
u0uZJiNRL6P8VQDQWrqGFhzKEVdVmtiA71R12Ui+wLM8TtIXO5D1IxaRqpV3PycUu7CbQ6Dx3IKV
G30lzak2vPS3r6fGyhCMUntC75xRY5DshGQUzi9TVx1YUeXJutQz1GuiwuFYV88oDfB06x6fdVJh
KdT1Z8ZYfCkCzdn3slYevtzVhgFOB2vZNoL58oqlHKlcxYl5F2pctPA7b1uko/Uy1OGwM8ok3Q+6
VC5WCQE4z4Kpt5B+0Y0CvDhtJDiVpTF4LoDdXID87rXg6KiI7BGCfToTkggIgrFv4IgDTHD6tWWV
zlEGsJQyHjbERp8qkgQWkW449Aw1eXQHIpTIZSpReyRMql1XP+ulePO1OAbvS31W1l1+bYhLJ55F
Hq1akcf5FZHd8qiyLAHkkB5dT2O1E9ruplR1XHyaR8HlOb9cQ13psRb9jK7xLsLqu401bZdOUhAt
t4djog/J3rGajeIbJ7sdrF2dl8MJ1Pdwgpg9nNKC+Z8XV2bxTOq8ncR74bKljXGpuzDdWWbyLZmB
ELQ6cKdzRhc5DHTdYFzneiJ58DAMHAr6Tl5AQlNjWL8s79Wqxj806ZSHy0wRiR2fVtO8GJphXlm0
1Idy8Mjaov/xmfYeoZKKvwKxB1O4K/O16rruyZVFvml0JA+aHRtgmEL11Y5Kk+AvEtEcUZ5T0EEX
zxfDw6/PZlyod+7vxdIhAGvbwIY8ghK7yFFDI0pQY1mBFHPqRjlWjv1mgRRDmufEh2ri5RUt7S/d
SryNKcv41DiteeR5aHRLveZmFg+/FNfU3hOrrXd1UmfLpqmNi+920av4PTC2WtVZb7srO7WjA8Gf
8SnJgUFZlbLRZUNv1yVUo20O4QTXHJKqZqrpci1ZZsRVFSz7wKr+spIkW9AdtV8nZubKJlGVWxvT
XmvQYJLUD/SVDdnRHVrW1C2vSlsRUh7EIFu67C9dcf6kumG8+7quMcBRu1vbrEbGHjutQZNZQnr+
tDqW622kPzGELLRJfVdEjnZ8HS1LHj0yXo64k9VlQQ/uMmb3bsyMDxFbZBeTye407pWSq1u5Zt6u
4/TZ+lq/CjzXXZeBr+8ioJSI8fQRBpNl7py8uXrQ5FfBgAKqK33zY3TWKQXwC3Ja4rUMx1+VXTS+
5U3M9CkdNOju02wKGETCL+RhNFaG6gyjRYAweEyGR+2WTGKM/MsJXf1ZESc0Uc6hhwh1m7FQoNcj
9WviVPZ5GIiEFaF+dfTePbZld9MN+m6EfH7ipjYfQpHmg6ri0HpD8RIAt1wmjNf33vQx0Ye9xo0Y
n1HkrDJPt95dvHA08OtipcEKW4RuHLyOPHBfdILji6EPXjvJ0Lt1AFtUOA8uTDsJUUTYdSMx9NOn
L4r2shS/9cRYkfjY/gEUgQDbXKBiSW6EmutvyJcNwQQjtKR+a3J5HOr3MapNGj3lml6J+AYjmyyk
34/MG9TJxWs017SIxk2fShJtbLd5L/NWOZqhNJhQp+5OTtxWmGTBIkq04anl9ECN0bIXAuw0iTnj
8HRU+1wbKo+HEqSKOc2fwoyEyTB2CibArYaOW9mS5yIvjG/jTUnxDQsezmYoH0nsVK916hi3XtE3
sLnJk4tMeXKI3TqitQNc2tFszzoSxzCAsFIemifVQckF6bRbZuDiVPfdN+uUaAmfNd2V2RA9m8o7
hjAcWEr63yJA2VWBSrswp4gFk1+4Sd1DC/TkRVbGRvX/1BagmbH5AewKcMCsvYdZao9KygiOrNez
tMictZo02dUAA712aQ9dDfDf6/yVOlDd1W5bElCkr3BWhN99Pdwkgt9jpRp/2pIe1aghjG3RKZXJ
1WQ5dQycXD1pqXDXpEiYG0Ozd3bjh3eWbZCCpnazMeHHorbaTcaSnTvEDw0JzpaMOAk7unOWKZZ8
8h1IbMuhN5yrWAI/x19CGjHFU+g9NYcpta4F43NobeUojXxCE8rswyOgrOHqPxlpTaaLrSgbzc5M
/s0kT6mGsYoRdJ4qqFO0DdPfKGmCz4bE55WFCmUT2CPDDJv0OR+0/xtt02pBp6zYJ4VanWrTqRaE
G116Zg87z+1o0DYdiNMgHS5OpBrr0DARBkeE9mInIw2VIQM5IkXSwufrOE2rbpsjVluNFbzEIDb0
DyPODLAXAtmCvwn70D6O5DmAYM9PmurtwX8lSDZ0+mNxs26jInuC/eYL0xJ2XxDfVTRphPC4s3ch
1l0nGJO3oL2k9EXXfA7ikpCGsqhq0oAKTXupbPJrSpPaGPUG7cA+UKB+Ws3OdBkr5kZLD2bcOWWg
7NRJgsOlVa3hGsabJl+anVSfEhnmNQ8GlQmgXJROX1x9O0ABIPN45aY9jnmR6qu6EcGmM/WLq8f1
ruJJuFRZZJyM3Lwm5Bj5bfcaQMbagFatFvRJaFKlinuvx/fMdYt7bFdrXxjqIiHV9NjzTHxNUMX3
iCHTIObxV3TiFKeNvcPcETPyHMhvdYbmhds3KQ3RS0LKz8FWKvWESgDAiPNJtpp9kIOxG/umf/WV
8t1SVfEwm+6KqMI9p75zV2kjL8ySKLkuUVhwms2bjvAEqVpery1BcMlEIJw3VVXfUu27dHRMsoRs
XJXY16iL0mYb2/2nngvrpNvc2+A3dWsDj99NLTPG4G21RyJbADoYuKup4hhi2CXHU+0eMNpXuU88
aRLJm4oQnDJcVrhoSVlGOdjuBKHLwIs6RFBN11xqeQ0os2ij+1MR5XWPsp6SxVPDXmY+AQ1++dml
3Veka3Jf94nBUVmdHAbGiyqrx6eoiq2RlMRzx0CvYlYLOT8QSfhOD22LxDCPsOxjFLrZOkOsF5fw
WFq83t9kPC3HuOV+AXX6xfG+9MxXrpYO8II1boMxnVVxVeveuRaltyHfTNs5RtVdCc1d63aZ3AY0
rTulq88Gesl1EOjqBpSyJI56gMkGMocI3zi6ulZ7NmRDtpSN8iaRTboAWbjh00JbQJZIka7nycZY
wU+z7Z9IIGoKSec4Vfrd1kklUCKfMYRFPio9uBcZxWITWc2S/JE/iS3KRx/21SNNXgfdbNa+Hpaw
TWV57GQMFldVv3IeB0vH8ON9mFf9thvyLyJw+kMJvgilTKdOQwNr11o8rDShEDhq00NaFlhnL7Yu
nqk2pPsSTdkOgOdXaKX9Zd4IbkV7j/lBmBXONzg+yyOcUxsHSv7aPdht4dA5jst9kpftCr+4S9i8
fw7R+cNe0UAUau64I70v2WRd/4Et4FOg9b/OmzFQ5Lq3CmY8zSf/iuAK1y24zq+C7tKF8JVpTroH
jVbpm8ZXHp5qy/WZNebGMgllIPWzWXhD6EwFbs6yNcfpUUPvrHv/qta+ewf8Y5IZbi+4DLKwIUWx
CB/ztTFMfyGlSbQK6Lys9CBWTx4i5VUWArHQWSWS+0ZNUHWgDUX5ojedsu3SLENl0TQXBV72th3y
htEKzzqfEGP55qglt9vPQkWTwlBk/GFl2G7U1tCOLXAkpMu8GqPUoEcV00lLbewmwDlIpentX26c
B4e+8zsm8sNLrQN7qsZiJIWpTMBPiS0luHdu9MzD0CUtkH5HvvMFEkmgiaF5tSppXmE6bDur+GzL
d8i98l7rJoS9XLvhLaFsz1my+qF7RnpDF1Bzrn4j1Htcu6cOwSKo242TMWJvstJ/7wJuNAGRVb/0
sLmlubbqh7F5g/2IxUcrah4qqDFIp13HQ+GsGvywH4NXfAfuABTMrdHGysKF54yBiLCJdk9zFAmE
VZkbOZTJMTP59PAclFeDm3A6dPofU5gLqdTgAmv0sarT0WUYzJLWe2b+FhUKCpGQhNoURKT0LPie
ZpfLFU2m5AaEId7kYwN1vfCSXehZ8TE2xvFg65G2a3k4ntFE9hRSeXBN0TToORJS5Kh7PVHzO+RV
avy+j77BW12ysVLfsjRTNl5cJPuoyZV7F0VUkn0YfXso0V1yl17LTK23EeX0Ts8q/SGq7mf+EdpQ
v7lDFL32ZmttTXME+Dc48pkk7ef8hs716S4/iryxXrosLR8I6vZZlLvvgDYw6UdJhpw98t77xmOK
r4fdYT47EK0nqyB6Gjhvr6VV/JoPM2pxt7FqoJwElvqulya5v4lmk3vMjyziFTGM9Tu9PPUs86Fb
DNO7cpNHZmbhJrGmS0lLh2esFOleFwQKzrtJ0XcXy7Lv8142rTZVnRxF03tkXfgrlFI7gmQNNplK
BG+NHDNcBp3DfRDE/MpzvfamSZbuE0p1OaQ6uO/SU86K7rrLtJDFt/9XCyb/d6338QqAIaZkT2TZ
KsAod/Yce0Evc7x2ZB9c6clHW13ATbUyQiZN1+9Qb9SxWPSC0HjTrZytkeekgk27UdBnNPNMYnBi
cjAVhaGDl+Kb7p0mXAeg4D+xBOFxautvyRp16QjG/oVsc/Rcgb2yrGRco7uzGGCxodQB51ZsNK1O
vsLsg1+M/jsbrGAlBV8rlSQT1lsW7SailX77+CAFAs1fA2LIdRo1ZMx2yXirwDUsOkPD/9bLr2zp
aXr0hw8Ou3xiy1dJm5mgFlc55akRHXMCafDCNcSveu2U35aQK6V6BN36GpyoFqDTgHqJUZ28sXSW
t9gg5RiB60vuhgXwY4OqtccAzSKcXCYzMpWzLPkepfiJtnWciLtZ0dtIs3FA8ygXrWqlP562rgfz
gfFsau9prDA6pDpx9sv1Wbj6qc5CnZU1ybdJzu0oSo7JSDaLTECBjtGw8VU/2eEsdd/6PL9UlPU3
0t+jNxNHW5HJR4i5BZ1ihSVKry4lVdKiTj3o33bQaNRSHFRlpJGdyzrAIkU+FaO4aUkubpmaNUcm
mpioEJVEEf/SivVynXTYurS0OGmaWZzm3XmDyqE45aGrHmI3WEYJA0gcjLYcVrk7/kKMbC2KQutf
sv9sakjEa9co4xXo5OEl7Mp/nzVTVk0uA5ElWQWnWbbyz0ZMKhZVODR1esde15GjT/UVWpb5PTRQ
wpWqh/1q3v3nRCcJNrUcKmxHXYy0jJ60KMWTvsEtQlp+Qc0ono7QiKQekY/Nu7aqJ/wNo9jMu55J
tk3dNv5q3k1yRiRlCesUPKd4FkPhr6D9k1ylOsYyJXLxN5/wok374a+Uiegirmr/4RmqvR2Lztup
wFNvGpAQpoQ4FpTIzk6O5RTXgUuxHt2MlS+bJkQWxaokWDKY/vcxN8fuCz/R2TJcj+/xhqBe6zxC
h4QtOiivihhoVU2Q7nlX2JSXRDRYf+82pV0cspgfgTVHeY0hDe77JHeXzEiSdhAfVoY5LBhFc1ZF
gQ1Y8S+F6Xe/zEgJN4BfQdZOu2FUkGJt9+9oOYdDy911NR+ncYEl4UsidbzXUPcPALmjNQh78WV6
RCjl+acaadUmiYNkrxpF/Cq68JpHhfWugY0kQCo/ez5ooTS30r93C9HSTSxEWtCqiGISscYbBkqx
Lgkim4JPoyOamPDoBdm/X83H3MJk7U4FX615uBYH0/bFKRXhZ26EjJss7uBUP1NMW2Zc9AktT69+
JAxD/x5HecojrfsFE/CW55r3VejIVljVQ2mvfMGypG920sJFAih2XClmLrhHqFx5DHQWZhs8u1KR
8NiNvZLb9UGXun0mZe/IbxV1S8yc1cb6cMzoTDFWb8kxC9QX4nzFh63RAc4UmoeeLph0Tqg6mYbG
90DDJxHp+KXHBpA4F68aGSuPqm3cg57YzHB1U3tEgqxjFmwHI7W6ExUmMt3pFQ0Gd6117Se1Lr8p
jDS1WXXn+VX5n1fgRwjdYlU1vUFxFW0/DMopgdZ/Yeaj4BUnaDej/jxm07H5hJikm7IpkFH5EdRo
MyQyYMb3zxtcnN66tflaq7WOJQl96Saoy/5eWKnYiYH1sQzDgTQxjpU2VjRHoJ3kibqrbcd7s8bi
ofpZc6WhY7+N6/mgPZb5laiy57znpZ51qDvrnSnSF9hZ6zWuqU/7of33q3+Oza86GrWIfj7CSIp9
C9QV/8CAqL5O9d28SwqPscJkCCzH0J+pUiiHThcEkGXuoBzmfSbNe1jhxdGMLHLfWEksignqnLoD
GF7WzpT4aN/GAok2QwnnzbJHfVHhZlVrNX/NodXFSVo8R3yOxyQIW5jS7vA5HW+UH83YOAzWjwhQ
+2MoyCy2RmtqGIzOtvWc96z8AZHr3Oc5QBGQHTxYjJ7oC2crumRybdNWOEdJo56Zx0JjrbjdeqkA
6Fgp2zJUSMC2BYpof5KglZ5/iamaLn1VkW7nw3SKK0M9zZvID7RT2XEvD/CXwBngRNkT/Q3YbQXa
Oj8yAifxYHAVYK5ZFu6KUfwMpCCsmnq0rinN2Y2TBhJfKm5fra5QzE0FHDnF6LmsEDW3gA8b6hki
7LJ6c5PsG9+J+8PwjU6z7zIk5mkkxQEIpvykaUdtYqcVz+NY2dNqdbYuKJRNMWb5zUyRfMU2wFTB
p8xIyzw6VUaDm18V5KOsmRBG7smcNr0UOHG7guuqxX9GfQnqTZvI5vMmH+NF1ynmbd6T2Ygzt6dn
5rssnD03rr/U+lhQNn9mVq8iLndIfNcM9S0cup3bjJwvtXTFhCk9tVo2bJ2gBteqsHbIepD6cTbN
dkQyXOtgVMDDRtby7xNBfELUhgS1tP11liUpHMtwpPjs/HMXy3xtNDDr4775VZvK8NOTATFQwvx2
GY9g8R/TW2D15DFSX+611iYpd5BgutqIMFeaw5D44BJQNiVTzqI4S13mCA/oT0kNKkPh4EHOFa9a
BtINrp2IfxeNNK5EkLDCSBnz5wTrlK7vr2VV5mdSKOt9rVmnJleZadaxT5aE7S/yMUew7Vsl3g0v
Z2Ce5vdmNKjpDBVmzLRr5/51dCrMbiqsLlp7j86rigf00mAy6od7P4nLB6MvD1Cv8hcYwd3YmPHb
xA9dImcihqp02xfN891F1Xnuly7Ku+a+gct0d3lieJKKhjDcpvmZQwK6RJi7BBXmYt5lnmBcw77M
aVJ72tYLkgCHc8fF0GnFXqmqS+9S9OcswACp+oAR2poi0sq99h7ZAgs8FMm9NaYtTH2KBZyJd/4P
5IpxrrYjX754S4j/QJDd7QczIIZ32syv5k1G3jF6a+uLvre46FgpLrXSJluHIOMA+WTO/BNlS/nW
j5YKg1MBHumnSGPp6i0aJCSXSrrVBdwpcQ2OHcJ451hNMmQGrlNtwvioNaSqzps8LJGdWEh5tFAR
76lb3IK8b28lIoJlFHXJXtfqfYqf8ezRiKJg7QmrksrZUd3tvNfp/lubZmgyHSt/gQ3vLNEieMs5
EeL/K8dv+5NfvtKfek7/+ybLuyKFWP7P//7d/7d/9laP//X815+8+tf5sXn+X9/5zFP++z/fMv0f
/een1f9JGlx9ya//skOrMpRIqX6q4f5TN8nf/x/+Tz698//15L9+5p/yHIqf//G/KTuzJceVK8v+
SpveUeaAwx3AQ72Q4BzBmHJ+geVwE/M84+trMUptncnITpok2ZXsyqQEMbgfP2fvtf/19UceF37c
ol343v3r3//V4cd//8sinYtcrv9/jh9X8Q8q/K/Fjz/8z/4d4KfkfykFUkFBPXEsrf5fgJ90/ovc
PP6J6YDKWJIh8n8D/Lz/svjbrqdt15YO10Ag2muyH3GAJn+LMCZwti6BTN5/lN53HfbhkSCo+cMJ
A/RcBuNXwU5hExCnuxByabqQL131YRxBaXuMEtEOL5VfkU8dy6o/2UbZH2TNihxO+AiMsP62yFwe
8Kp79ylDqlUbNd3GiLyMXbLtDyPMGWpU7/7V1+YQ2aFzb3lHw2HVtYA/BmMMd07ZEwAwcmI2YCls
aL8Yd0bn8Je+fIcerCMBXZanXx4RFoA5LIv/U/T5YxkXXfvf/0L6cxVxwq92PJQmykE6Im2T5MRf
46wAf4tpmKGkImumKz/igzpV6N1GBZgaKOWLMsxpR6s13E2CzFZvkQajn6z3lWHrx1HE49ZS0bm3
Ur1jcZPEMMTWmjr5Lu2m5tQtaXrWjemcHG5Yf2n4EIaUndyoa/18fC5oUCLvtOZ7lkpSXeearaoj
F08UMNAHmQervkosljLRrnXg1OewUI9eUBmbEh0YgYGT5wch9VBNPMiWzFfmIIzg152ryTPKCmAL
iH02pcq9benIRxUQx8oNj3fuIt13C9KJXRoW+8JuNwLD7Qrd/Pi1s/t/VLnMT1nzoQBUszGF5XyZ
04D2qix3xsKI4xJOwg9yHvP6mFNcgTe1Kaon87lpqvJ5IV2JwIaVqJD+FAsoomKgLlKjiwb9lT3Z
1gheBTseVRaOOsPKcH33n4qwKPe61uXnKMSNWNl7eLTiq2fO+yWqxE8IoQAdLZoKuTWcJVbCqe8/
tXn1JbN65eM8VWs7GZNzWnqG//cXRl7Hn3melFpqMgSJFNFkfv3+vhQ2vWRIyORCZ9VaW910yCkF
PtHyOAZ2w4C6HD9R1hHxo1b0W4YnYhKmtRY0vzknWntpbzX64bVGTn7nKqCP9MWCVZhmzn03Dqeo
BB0RRROyOogOd0EbYV93zDs3GJaPU7lNA8ZC2WLJYz4u4uHGr7tEEf0a+MOvU8Iyya8Q6E61d8k7
+yWJsKSYsWdemnNIJo52veyoHXTrSYpYw8CltA/IkVkZKTVdMGYaPZHFUITep48yoXw+zExntm1y
gb2EU7KZ8h9JwoqRVQOi7OVcOFVJf6mP7vopRqOC1W6fAGtbRdp9WfKlP1JlUi/UutiWFlPYxjL6
4zqNuwRD3SUbWXo280w1H0NBl/jvv/51hbv+9dieXxNRHRboqxxGbeQao57HWpAt7YtG3ewMNn6F
wiKxmCPLKrQSon0N+kjTVw8C2B6L0fuqTaLjPDGii3ncJH79zKRa/f3SrOugOR4Mt1vYl2XqkhN5
Wbx/eTCJl2p7wUB4DmxCIjp0IihuuvjBMtPkDAjrizM75en1L0KOmwKdw7mQMW+egrCusIK/LB1K
vZTAwR06X8uflzYGbN7praMn13cb32nyiUSWUdyIansTc8jFI6pXhEkpbdKhv/pmOKC4E1dbkTHy
uaaNc6JwdY74rujK5fQFu3RxCCeY5EriuL3nOeyTzAWe3oQAwGBZPQ3E0J0DmVbkNXA0KgLsD4mJ
oMHPzf8tcqgoqAv+tCW8/QZsAYOGpFz23cuW+/uttiwrBrFDvtJY9ByqcIxvmqKhe4URbce+UBAG
0cPS6BnGQ0l6HoL0Yz8UEy9CuBUSd7zhNCiPO3qAlodJqu3e3Xgb3m5atuBucnGW8Exy9H6/xLyG
1b0kNW9DvdyX9TJTaGKxA1UDGgjAyikkNXql8iJ8NOhoMffLj3QMJn/UZAPIOc/Xnlt9bIh43C/0
/n2yQ5OTl6YrdFbZOQ7ktidY9+9X/fqYf/+87MtbYLFy4g8ynavFpTOHPu/waJ+VmjzOG7RtVDGk
7+djXrbd2cUMVlotVOgyu1cGk1wE2GfsbuehTttP0mhslI/51zS10GjQUXmKxLQJG/RoaFvwzDGt
OVkGDH53cXaRC3K71P0q6avqILzofW+gjWuCeWMN/X0UFPGx8PShWurunXDJlu9xUlnATU9uH/Wb
JYsUB0Ryu4Mo3k3tEj0gLDG3FPkvZP1g7ENeRcxejzxdF3JnsoLf+OjVHx4zacpaQEegZvSuU4Ul
Ko4ggqWB8MQdjqHKjZ0BeH2VTJE/jqi6aV/v8UuX64FoCzBcY3MnEK+S5vG9aGX7oXHGjOsn6R5Y
mQyV+aFurIKptFX4bkuovKkG4YdW8MnLF2L3eKNr9FD3E36COKjn+yFvkEKa9s/etPKHCfxANLTu
XZOhKx6jpjzRXS5WYFMlw49p3JkgmtbZ4k7YH8iqKKz2wRm6XRCD56/N4QPxcd2dmeQCJc6z254G
owcjKMZhD/C6vHH//rCe21pL23U8jcqEN+/3z2SuiiCxyc86G+34oep7uU2w0Z1K2X/BTjmHonsU
owCQ4o53XjFuPUUuKVGj6CA6KF2Q01uhD3ay/MdRxNT62lEKNAy9asL1rq5MAITA65BMZ7Lk0Rnk
k9yNBd9BA0BHC9oZSa+YMpvjN5FquVZ5kK1JrhsOrTuNGxQUqwDByzZ1gu9//0gt6yqM2CXfVREy
Ltn+2RtM++rSBlMirSON6hw3SLk8XeOdsD5HC0oB+twdQ63I3Ne9XFYsQThwbURwGt2NYQSGX3gu
XAn+3bZRkdTBxN8RsV9H+oLXM96rUBwGymNcyvNqVPV4bM3qebJattWlL7bai0zEW0u+appEbZtB
ZGAHR7wQPS9qmgkTZEQvj0Fsvlx6sHtJ3dsiGeOd5Hyyj0aomsaUFqckq08apiHZDnhHm0iaZ6Y6
ygF7hIlH+j06oXUQZB9naDlAExHPeCHoADsUd5BZsJSF1PK6Ee9rMyMHOTKOdjCipa1HohF+NBcL
ajWkchfMTrBGI4TL0whOoeM2GxhRW1M30N9riHlkiGF2cU5atHplZfF3W0BaB0LKQX6edmAgom2g
Ch9TL2R/N/pguIW3tkZJMzbNwzWWk+9mS1gIwQf2g13VO8uSzpaf7x3b+mtwWQ6ZOeQr0BwT5fTo
N7YCi8oY6PVn2TE338m13rVz+t4qYvLnOuMpQwLqezpyGffCkEqc6hPTl3RL3OOLFZbdOhM5iK1K
PGUZzii8J2tmZPOuEuSX10DaodFNDK7p2ZxayziZ/D+lTSN3nC6DdVnuU2GvheVFG86b9SEfmGia
wefFVPMZncUPEel7VHDfXl8qN8LTX3gGe35nIzR+9tK+erDFDJ+KSJ5tZU90goIoX1Mkarz1WN1p
+u47S55braaD5yUPqPAaRO5teixtd9038bCrgrnbB+O7AL/btsNqfGjKFAdX8xVheITGoZu2iVUV
cGKmwae7RtjzJM2NsZCxYaD3j5X9viCuuOsy/TwN70chkmdkJuvatlZmIau7OA6JR0wN5xjLbiSR
xzYPWUrPupvGwqdaGzZiwm6N4Rw4yTRxmBk0tNKsZIS9aIrgTvmi71JK/5+RJPRqTCDeUUc5SC8q
e4X9aloF7oI9pImPAX1uAr1sIpOTNlp5cRoeQmTXoIj6bRtBQKkZwSKZxR45oqokazBzNoa06hWS
x+oAMMiMLflkVLV1Ipdtyztq7Dqg+bvErhJMsLZ1nybjpsq9dD/OSAQGFiOSRMZsy244iiy6URhc
yupf6oLXFce0hGVTe9umo69qW6h/UcFpT3M8IEozmfKf7iwav26Rqd1Y3a5Ob//+o9hNXfKCQQRd
FU6GYbAW27XGh9ghEi/KVSECwnlTAJPMqNBxawKOMjXs2s6s/XZgmbJf8MbWoA00caTvRJIHBzlI
Y6cDaz+qn1OSH9F22jeywc23l8oJxLtcJ4RFUDVXdyUu+nYYnHg+Q07dh31jP+Li3Btk4N5n7fQl
4xR8xgX3nRfLWUkR3dgIzLdPxcL3Se4rl0Fj6nqLGvJE9axv3tmrl4Mog/xlTqNdlDIo4MuY1lgZ
xgvhXq0HMdf7y3FoVZl61wzEzXOMNH0VHp3Yu3VfLvvP728LA1G2JUVjgJ39uvYV7SKDUHbzOWpE
tQPi6afN/F6p5MFu6RAMtHE2RmG0KzfUzMU1mgtobM+Onbs3zjWvt+D6UhzTkbTMSAH33Ku3qSzV
VMNxmCmYq9yn2DJ2VZai1qoS54GEnWOmLffJMpp31ozfiB4IMW/VdBpBi90I6/3j6+Lq15tCd53j
+++1TmBGset2vC6GnUzbVOy1rpgrOfYXxvY/o7j5mUd1t4pSZ96WkXnjw3ptk13fClqUQght0UW7
bh7KKWpH10JhC7lJoDKrH/p43CswiS48pnNalUyvvtF3h8gnEkywxnKMWvk9CLubj+Xtm2tjTpIX
aQcNcOv6y4GTHYD58fBTom2jkeQO65Z6dZ7bu3J2kLCV/aZDujdhQ/RJ8HxAyA4KXwrzXskVmELg
R2r8/Pel57oYZenhqlzHEXxRwsX88PsDIvzPiqPaXM5OXz5MwrR2ge1sk8kQaMomMIcLcKAhel9I
u0SG5F2kwBUbvGcwJrP+oUXp7IegSXw5BMGNzod16XJePT5XImGyPCHpbF1Xyh5DN8oge0FFXISM
fJL3mKyZlgdy3kfoOCPBoG5IyDnP2Y3p+Bb+0FgYh6YRwNgyiEPa5ESqBG5+7CpmUEVs+97QJWRr
hjUCAfC2lDmzEamjV5btrTP7HxYFKlYbawP9a1o3V73rlHiwNJqC5azcON5lTDdXpQi+piWwTCgV
0BfzGBMiU3D8xRjF6WKBSrzvwYLeWhT+9PapS9y3UhaN/utLGYkmT+2yEWcY0vNBByleAyRBNGtp
VF4GiW0/hDvdQ/KplmOe4KQIHPQodmHO2xxb6BBL/awHfaO394cFHbjOZTvxuDQprKsXcGqR9JB2
Zv7vPYINnL7TRXrPY0f1BB/Jx87+zqHf9wjGep1VBgT12pjWrf2garv7EFHpY9zsH//+YVz+2OtX
j/XT4+tgTbfsq4VrqCI7Sc1xOdcqKuDCmF9Msgu3qQo/D2DndkFe+3M531ow3x5z7MvSYDJvUdJm
APD75+jBoKumuMP/HQEFGHv8xAtOm+e8LR6RoAWbSCFsm0uXzEL18vef/Jr4fvWbPcU/HMUpC/bQ
1caxpEExxfjQz2EfUoS3xSZHkAqpPllXtv4UDPW0s2Ka7cF4rLqYWaIR7SiOMwW0pbTkpzl133sh
IDQxy/c3Lu4PhYfHSkDnQXiOoAv2+50JJ6f3mmoSZ5GIryKqwq19tLUCFK+HR1UGhwE61962+opX
WeobxaB9+VR/vze8BR5jLSF5W99sqn0dD7kjO+uc1tP4OCdOh5h33pRgJB9y1Dy+coJHU2vzSaSF
eM7H/K7uRXa4uB63sjLiUxIVL2pxPRrJZTzf1Xa802PK3IqDHsSQ4Dh11S4Kmu4RXr91T6DgZrzv
ceKe54AEwji7D/UZQ73YOq0wt1TE1MDQXKA3KZiGk0LpQo/qSeCkw4Q96X04yWpdp24MvRoVDhwk
Cv4E6ClS8DujLIj65P/1xnN6u2Yrno5G7+Kgu3evC7QUk5A5ABQ608RVx9ZePsWh3FCqRs/27Bpr
zozxPsxIhAD0BfBfT/FRBtO2Bpd7lOjKVjcu6O0irKiouShmB9Ss4vLJ/dKjznVYLZ7ZW+fKSeYH
O6lOASInzOEd6l4bclz3nQQrVNVdiECw3swTQuYl7utbS/BV34ytltYKM1GNKAvp+vVKl5MkMdVJ
Ks9mJz+N5NEc0YKq/YAtdsmoB+EwfK/kFKCf1fMh5TjmZOPT3++GevsZ8YFTCjkMZi36T1ffeMQ0
Ff54aZ87HKJHgVj+zjQ8NI4e8yAcbAfENOyYdoonKNDuJ1PFuBnm+JQWS4VUK/1uzvG7OmnWtaW9
Ux9QaaNDHTf8h2JtDBh4PWnwDWZqM+CBhgmKKfdgyr4/EVr6kQHt2kb/m7IA3rV4+P3IsnHLK/NO
By62HmV/tJP+fsGNTZ6OQ8cz0ytwadnaTcIHvHPi0KFzONqT1XP9TC89Z/rhBbF4F5W4Vhog7/sx
SG89vT+9RgrX9kXmp95O2Dxw4bWThzZJ7CGi9oBw5bCsTuMst7aLhQ9jryua5VO+k30ILJur3Wua
u4e/P8DXPv/VQoRDlZEL4z7JTO5qhzB6Jwd8PCiaQFWwmqcg2Ve9+Q84722tndNQV+IxFZO7qlr5
ky+jR7Fp0PtRNBPdloTqVaXQxVu1B4W+jj8DwjU3c4MVjdkyBJ0kmP3EGQofasFyP3SYDGGz8iyx
r+QjJPM0W/ZNZ/UHzKnwp3raUFD5pvUYDx9yj8XGQUW6qTy+cPr6w63ncNl4f//9nsX5hG8Ib5Vj
XnefE8Sqo8wHec4qtC493Vqd19KHcNLuO87Ktl37ncw8BmLrSJdfQUcov2gW586FUTrcWF3ebAuU
364E4MUD8RjNXd6aXxYXx4L946q5fPAAFzBTMWKGFiUxOCoud9YMDebvj/9tH/TyB+qLtMLiX+q6
KxHV1TAhQS8fUu9lFEP/YirYXfNykJq4itTjYbRV/zAy26LvJbZspNl9JtpDmtXJfjBjihkrue/Q
HzLQ7FPou5AIG9lWu1Cpz6pXdFgHB7jK4LdewdZUd89Zh8/d0vUe2cS47nlF9n//Weabp0rlxziB
WgsLuSNfS5Nf7qPdSE4cEzQWhaAhsr5pZ0YaHlmE24hVEKP/y76HVTuh+wfQqpGVWV/HqAAaPd/9
/VLeVGC2qaRG2ULh7pmc5n9/opaKXTNm8T2rtD/T+Ibi4CRIQ5GeHJrpA9P08FB05jMEwOrGcfV6
IklXhTfI4fle8mwdrS576y93QTRmMi7u4J6ZQ/8jytCXgR39sMdhZ3vA8G3j2xBTqjdgPLo29acO
lxkpFiuF9Z0vlLyWWEbt1nKCS54pLvm+Xnag5uptG7g3Dmf6zavPxSqOEqbNCBh77dVOQuMhNwIU
Cee0D5pty6x1lS9TuRuy7lPLBJN+EK1cjtb4e2AtgmovHopOe+uKWRwONw63QFFW3O/qbJOvhDzO
vXNgJdUGaYbomTGe4VsR+lKO2uhtxH0u8aOWQfCpNohaw6PsrLTXICrJhh9Ae+PDJU1oO+AfXxGp
adxrW90nwv4MYfns0cb1s3FysKIruFQOOVVRlrw05sbhf0Y8X34RtroH2OKDn4RLvM6KDAeErRs/
JJ3nrlfPkKqdS9t8XjtOVuyKduuZRvo4x8nHdEBT52T6kCILrrIj88Z6rXVYb4NM/0iy7uPf39PX
sf9vC6HN/s20htMlxbotr15U3FL2bCRucO7nvNj0hNxOHlN0RFpPhpt4T4kcUceP6rRUroDm/iki
f3iNnnHYhMZAZkCG+MEw+h2Tle8VC8eQ2/OGqIzcN5k3+oGgiQiNyk7P+eJpfyB+/cYL//bwdxmE
0Xp2LUfxwr/qC3554Zcaxc1ISNXj3Nc9Ey982Rx57qxIfckyaH7uyAFkqfG3N17TbuzpUjwvqzBX
+siK0aHEKEKAGpAE/n5333aOuDK6DppWHju+ti7F3C9X1gNcWKqgbB6n1lzlkh0d5azwBR38tkKP
7Ih2G+k839CFXXwK7yMVMcuXpZ/F0v3Huz77PEIFddHn8czfXA5A7AQE5TI+wqadYFuE3sPMlkuK
E70Y8MduGyNLi7/MtPT24AsIQ3IixidTpXd94MxM14lhaIl5OqkISXJA5bT3vHpfhxMRV4UpH2tn
mH0iOTzfnHmNPY45r97dVjEwQTuw7pIPErTTJURjK/r5LMyOBPsKYoBoxiOOXPPUzPIbgW7iP30a
rz/fsyRNAhhF2Hl/fxrKtOqwxtj/6KCDWkENKPi07HETxt9Lc8Bc1NKXqubPdcKstIwr977PiVvD
J9PMi3XjauT1FsHVIEHQl01CmA46vd+vZsGfMiWzNT1m9fgN0Ef0WFVkppmwcrLumMjQPI1S2fDc
j3CIgJWxGjILr2uyVAafZhMxYiPeABNiytaxJWryFvF7NBZfeBDGvg+XYGMutbVFz4vcj543jjwj
PLlLH64iqqItmnRrheCMkWvTk/ZV/vBydw3yfSU6Q28bpgl7keinxWk+h0093RAoyutTHu0onsXl
LKwQntnXOxXaRNdr8s58NMI0OA9tdryEtl3Yrt4KNM9n7TTDwc08hB8Eu6wHZHA0xMeNI/v5oSrM
J2ZFD42qvinYj0eKN3qOYarWSW9m62AQH+wWON9sAisos3+QWC/bMufjnyqsXx4gsn46wD787qLl
uxfxu9EOonMnoerdWAdsnuWvqywsIYd3ztV08RhuvSlMwqWPg4UsttdbGo4W5xA4Y9tugYnneWDJ
gGMxA0vkoQE28oFBpuuHtXS8ldQsS7HzZRrnmx/E9WmEy3JZCSzHYh+RXNjvr2CF1FxyDCqexsZb
u0UGAqrDl9WTKrkahse+Y+3vFrh5tVym3ZToFIEb4zcZ3LhB8g83CG2lYKPnVElpfnUeKZF6ufgq
yqf4ErdTORgIco8ckR6yQl/IQxyE0dFJlnqdj8ArWd9Kn0E+Qg2N79gagBWa+bqrLXN9WFeNN58M
D4YGtDCmuBW54ok25QYOLjPfkkavqvywqcZtHPTxNunGx57m3QMKmY2osm+Flxj39hI9lctS3Hjp
zTffPTedkZdFpS8U1ffVnhBbHnxoBGPQNIlDCqFc1U55Vma6qz7PYdqeYEaLSn9gWC/eu+3AobrW
h9JgU25m92hG3neYDg1DfsBDnsNhS8KO+fsLq/54kSYajstKSU/1aqns0pEG2tJUT0PkZC/jrCkK
iVaCiErQm2HmDMD6xD2qoiLRi+7/JndA/49TsyU0I9y4TjrcVXk2PekJHDcimB9VncDOtmEo2pXk
q+5LvuxvS9YsD+Wshn09EZkR4nlZ0zgpOfw9iOoulPQpTZN3ckghRAkP5cXMKrexRRhiVHOfKEmT
QwNV+6NRnesFXS5j5e5ROin8uxJ0wDJGvCWpfDIHvvjcJqZCN0/QwcJVSE7cTndOvJqLztnEA7iE
LCTKR5fxowZPciQhD4HRlMarvB+mxyYIbzW63n6CqFKRuUl12Q60c/Xiux4o6AEF4VPlNPBBF0SN
Gkzq0NQmS9MDTdHgLo0qGKvAfwkggsgTyRo3VljeaOq8ORTSFeXIwoGBEzFH0TejJWUvOvGi5snO
GKgTQvYjh8K+IrxCPJa285Pq8QCZNH2qA0zoPa0ZL1wMzDiXmMDK3pGFkPh6qKQ/RkelyeEY6qC/
J+IXVdpg3lWuvJPWMG5VX6jN2DQfWgUuUEXRunTidV9H1tachxs912t16WVaxuREAd2wOGTQNvt9
kUN7ZRVES7dPvZ3gCba/VdPkMpsqs10rRLeKrT4iOij5qsOMRXco7ReynmZwaMtO05D2q8ya/IEU
T/oks9zZQRyvtCTfySY+bLV0CvcWhLxNTAvqxnf4ppnOxdMsprBFEsl/sK9WaLOwy4z5Yv/UFCj1
0UNkfhh236IBL7IE8nEvPLXNdSPvMIpt4xh/W+p06zZI2nek8m5E6t7BxLuH9L2xrMXc/n2deDP4
4/o4UDk0Ilm0kT5eXR+Kw2RRszU+Zd0lMnSw+83MXUQ+6h37WmBfYh7kas6UmZkcRlrJW7OjH8DK
s8sMW/m9U35JOrPaGBfRyI2ru3w8v227XB3NSTrubHCXA/Hvj76e5toNkLE+AcIEc6qNZ6qq7ynQ
sq2dd/UeT4dzgDtuQpG+SLAqJriGjcgpBFmDUufOXEgdLdMGCslovBjy3Pf2jffzzXDbou5xETUx
V7MvYsirOjCQau4sqgPOWzX2yAzqRzQEgOlrXrsoFOmO8yL4+0A9TzkNs8KIb13Cm0UI6bW26LV7
jBjpbV91DEbqs9ll+XvyRmFvdD46OyOHu9DJNNwYX9yo8liExHNiGh1OzJbE27n+2OYMc288sTf7
js2A/yLOZ9iOVF9dvU+oQCVzO0c9ZaRpnMlIAMfh1Z9tHYU+GGcGDhypfDsHBAWkajsTjkLcRZUh
OXMzWjxBeUyR3YJnzO9ng5lIEaifpLUhjnXnlxsXe9kEf3+9WLmZclloqumAXe/kUTWHwUJg3JNF
NuRpBEWJ+lxP/mQ4xY4mNofL/NvoZVuPXJXNOALl7yP3fgjK9Jh4KOuoZ7JdHLXImSOzuLF2yMu9
+v3yNFMC83Iwfp12XZ76L4fP1oqbnhg6B+J92V7UxZ9tzAxP7ZiA18z7b45Hdk02W0d+h3UM28o6
BrS+FzcAL6KTbl2lJELG04cwmRmJhfg+4ubj0FpPY2/eo0eZnl7/YtakLQ1N10C7uxD14iW4k1UV
3Bnxfd23+V0HOf4Ow2R4B42Z95r8PAD6H/D5tDd+89viykbSw1GCZU+xg13vYSpcilRmWj/pZQyO
6MaN9VAazIZk9qNYQngqAnxxDFnXCwP3xDmvmRUE4MHKj7hmMYE3juWHxmLdkeX2ISQ+adUVQC8q
L7j11b191zkRoNbiBEgLhp3p6vm4bqs9g1jPdkR2zOzGvvMSQO0I2ilwQXkSWuyQnqbL7dItX4ml
MwgMn6IjST/FNm9VAcs5i7A9BCeCZsb7RNXeQ1LbX6fRUue/v+zy7VpKlwjtC4+GIdgbFUU5zDKe
q8p4WpQKfWdE/UzM24HZbsp5C2q9NaRfxcBMcnJbz08IiGhl5T2JLv5mhsHHADzgB0XG+OguoNez
gOZA2sKttKzzVKD/qFyv2+io2c4w23bCzi4g289D2AH3QrnvS3ATW8cK9Qbtgb7rLE1rufuUmkO6
bRtyqAu32uPsxSDCSX4TUd7v/34P3rRzHMtlauAAN704aGjF/P7EGNfgkFus/Lkcvg0RCr6SfhKU
QJLPoSrFSR2fHEXM8yQqcPHDuM7S/IXIdKaGQXSjf2BeP5DLxdA2uIi/0SbB6/z9YnpCpezcgQFq
GHRCSZYQT15dmbsorza2DvTjnJKglKRMEdLpySQPu0v3cmGa7BoWh2yjifdzV9eA7macIPGniEL1
xmHnVVvz6xqE6Mbi4i7DXMqwt3Pctupjp5r7Z8+p31cyI6SxRJWak8w1V9F9EwbOEdU9SUUemVf4
xSntrYTGbpSRVmPiwLzszsOSF9uY3ItzCw7hnGqNtNF5b80pemdiDjP8qJsUDwGdazB4c+/168pk
R0ea4w+V+oB57y6MWuuFduXHFDXULf3JdScDFSN5LpbpKfcie7iuNEBW1LTUiulFtA3pKvNSr0SS
ap9goBVhi2rVW1O7Jtm+3LUmcz/vPU2hbDUSn9cRLrC+8aJez2dfL0ezm2PmY84ort6NQgUJxQRc
eG0N2VZZF8hm2228i/zC8wWzF7wQQ7XGNZGuY2Tpf//zneulDe0HQnt6njT0cd28Nn5+2Xq8iY4s
cMr5pYzhppObdQrTFMpNRWgt1rqVQxKZb4LXoD78nMWhPpmkYddZEuIlDzdAHKJ9YiEBjgcuEJPh
XY2HcGKhcUmmaJ0Qg32DQSbpMJgmSKZ2QUJjzLbBcOdjhtCZhJmDjFMq30E+TWUVHIXClk/KXn5E
BoaLH4kpdVlybqZLc61mpFVOLRrhxssPZjc9TLh0AVl6pU+UwndgRR8Xyz1CldwsQwrEGBHeWoic
6FKVru0USwg7YrKRVvouVsW2agAVBKM4LbT3G9kAAofMCVOAP18se3tot9zF+gFYXb5BBdHtlC32
2G3IuoI0d2QNWauODkGTkMowwzl5qrt2ByuXU0kVbEMj+CZhHPpZPleHHPj4rQXmUnj+9u2yrqAi
gg30qiR6nTP98hCBPRIWWoXLi7KgMrZFFfkQODX9weFudCnI0gTZlxkBwSp+LO3Y7Ge8B7JMwZaP
1ZYjlYRXIe5Gcy7W4Y3a/g9vmJaw3zGcswjK14Xn14tTRhdB8l1epmhnJkL5JqWXr/EcZDVWwERE
Jz0ynaTOvDHaU5795s447Eq8TM6rJvTN107FHqGxVuNLJOZqJWWycsX03puiOw5LHzkw8zeYU/WZ
QXe/KTYlWdHVBKofKrNylq0F/GMlCLN4dqx/lLGNuzKn6OgZjwiHE7eWu8oMSeopi5dlWeSuPTc2
AQF6jN5VVjohkxTmaqH/QbVV/XORejdm7fie3XwLW+vZ7Mp3U3/ISb4RjBkS2NDYO9y8+2jWmA6h
am8qo1S+PabbZeh7P5gAEo29+tpgA9sMnhg3JXrjkvoUG0VZbA0W+lVBx22VyMXcSJMvZbJ/2jG4
9aQcXgLFh6Pr8yK5/rCvTJR+TrJL6uJn1fR6R3fahdr4xSlbP6t0/x7Jx5rTo940QbaNbfxofRsZ
ZE4kNOJH86MT6QLYpFyNYQiuZV7MFzoSgx+o+xDl/32QXJjKOD8HFSp/cjUfXVVueiR2WLdJ6sbK
jgjnH0FyaIa/wonUCGzWpLdkKKYQXX9UDZ2fbK41yOmpZNGhHzgGoMppE1Y5H5YNUEh6VbVJLXNn
BSI5TdyPsouEH89k2GEbeSnaMl9xQK52do6ZWIQ9qj7bxjBbczmV/Y/VYj6N0pY87u7ejuevmk0A
yoj10rk6e8k1lmnTINXJpZHZTOu4QWMcpCXOI4ZmvL/escMzfow+M+wMsVXUeDyG/hwt8UcUfNO+
j1r3WMOh87EGxmu6rMzkNdE8Fca0VW5wVMrhMqq6eIaygc9C8nmkhbOakxqXfqGDbRe2ehMfqsoO
9oE7XlLlIrzbtVmdM+JfS4MMnPnSaUxlfG/+D0nntSQn0m7RJyICb26hKG/bSzdE968RngQysU9/
VuncdIymQ+rqKkg+s/falZ7e8tT5r5sN/zllv3tusldDP79NDYDFoSDnHt52S+SqZW4H35jDVHQ2
ew2dEAJD/LSIybdDljz8vh/iuR14KdO34Pm66TpD28wk9aW5zlk6rm3cwDjjDcmqKwJNTv/RGEJX
6eKo4LTyBJsfnu6tDHaFYEu9THc0uNUZUm+kWSy2WbkfcIfK7eQZBMiMjbvVJts8ieFPopr+1gNi
IYptdJ9Wx/FNC7olGuygvUgzAEfbxNBZyJ1gAUzUvKvwIH11hC5sDF8aR7N2XzaYl/OLS7h6UFW8
+BJPsuWXXyaArrr2A3ygSxIv9HxOYaJXG8wYn3CweW5gQlOxkDQq7W74xT4LejMiZ0nfalYQEXc0
x9i9htBeAB3kXo+fxjO0cC1/p3gQNpyy3c6xInspnIdj/QVk25AdNcNP7Bfit5PhPhbLLpgLQF6e
EVkjw1qjIA2EniThOJj7S9WpMUqESRWgtR9wfAT8UPCQetQ8Y4RbPYlWQxzgor8XlrOGjY19CzWy
gMPwmDw231BpN8wLiQv22KkiW2GRPiigvEQsRoHxdBMBETjQI94LNe5F6ln7ZpzIJZtZSrlp/WIS
MRou7VoeepaGrR+mjd0+QTB8qLNOsvlM0lO1GDCJhOq3fYASR+sNtH5lgBq/dyHGEQVpl1CNm9zV
bwAg0eFlyanO+5tMp+HM+u4d7/eHy9UI9937Ani2tMNbzjXH2UYlBuu0i0FOoXgaNHsDb8fc6pNr
vXrg2H32VId/NBtdh0Iz65ta97PYt5YewVL22eUoWDWbU6eAvpS1zg6RaY85dYtD8lqDrbrN416W
XX0hgTLOJ2KWk2J1t6tcvvACdfPWIUsxxKuCn12Z28xqX0tP1Lu0+y8HWB3ZNgbCREOrNTAibizR
xv1K+TSCsdgt/lM05w87rsnn//oGsQ+DO4nSdT6Y63h0Gc6mHs9IJE1ob9cAGHmJ95ASwy40J24w
+logcvfD3E6brrQjGuKoIp1yM/m/kAEuIdlvT+93F2xhU+3KbviVBogrWkUzNxf20cPAE8quHmIo
exhVsiZGOjBGGtPtMJh66zJl+DxJ4MXGZqB+IViPI4gctx1Aru3cEgPkEzjDtYT1iC5fUjIzhvaE
3hGI4HPj6JbCyuYRp9IN3d4nIYi8p6DdCC8i97KJwKGDCiUpC/0h7jWqTNkcE0eVuyKRCe96G7XT
xOFBNwDLyPmd5Zw6GWlwuZzPudGfNPYuew6Lc9HQVfjkELGiR4icNeqJ6oNUxZG8RjIVQGE0MlK1
J6LUaiBEucnOLINPa5mq/Wr3twzWgIrhCS/HoUqmQ9qAW7OKkkksX1yK/40miiQynKy9gOJvSV3l
v2joK5QIQRmbnBHhXNVyW2m+efv3RV+GYRvAjGGLrgVnFJI7Z1kJDZQDUH9DGUflyuBNtdD4qd3I
1xv1rfvkI+juxK8XqOHEqQ7EdE2OpW3xCFaBeg1aP5aMcvZ9A/irHQB0kZLhbIOuSU8DuxjEftXz
HAm2Ze1/66amn3K95tGWcilY2FYtrKBUrvmlaF0sssV4+veld6HsFyI9rFXgH1UyuVeXAOoO/BRv
CptmuNgvQ5Z38VQkYNvpZh6Wdped90g0X/+a2vrHVaP9nqnqPtbmjmyL5spc3k5HjLc+GE9D8y0C
d/iiLyDq16XvWXpnn3qeykcnJDnYDfDBALyq3apTGnjDDd7EQoyrreIO5ko00XKcwMm/SiOJIOOm
J3BfPReARIsbCtkorAvQuPv+p+2WpwOD37YQHftzdA9b0xx/iaFeeWg6EFCFtxOBrqJM88dHsXAm
iVLKvWPM3rbD4BySd2LcByetz3RJ0J+t5DiUywJGUXAn6v2xtVGooVB8myXU6CrrufMlpfRcE8sB
T8R0M4jYfrduwIRlm0QxScSanvCo7dhHjMM3kSE+RlCyQc2SOKbC4BTMdLYw0PgRrK1hCXDgOtBn
RE/12mnxLZ4kvS9isqiQLfHb70WiNLyotn8awa3vlqZNYvEM4nW95zCRrE9JhJ2j5xY4I6yNVtZx
gFl0mou3TIhBpp+5yebLIp8xBvkEEj8I1G2298xlp6/Z79OTobdeNCuqZFXkl9zSpts4lojzq7sJ
6HzjFePC3W77d1Tg1QVt1BZNp3Miucw5QeWbIlE4RiiGqos8RaLa1NL1Ld6fwlux85HEEfQayaSL
t13KnGzbygrzollDp1D5Vu8Wst6G1j36jVZuWscvoK0Bc+7UPzwaq4pR7OsG3tDgCzK0TBCWdHQT
DyigliM8iEtGWtRuFaMMJR3Y1VP9M0ODSUydfCJsSFlcWxYEzty+ZLZT7gjkuVvC20qMj/hO9Urf
QJUBUNR53lbkU7Bp3azmyBhfq2aGNFM19d7su5joglOfr6HbiulIDnxw8tr5sxwGtaNwGs8N0Up4
1PSbLpZyB4Ik3zhdn7wUs9yNwWRcplQi5yt00omK0b2P3Jt3vOhI51b0WbCuROxSN7x21pDdybZm
QEpuT+3qGviCpo7MgTzpxkhGiPB9+cpnVb2ZFBR1whvY2ulb7ibyXpoZvH+zv9rMincizZetKnP7
Y+0phjCe13kNNysfqxPXfejKBaH30Ao0KTsUtuooq+RHLcp/NARUr0g3b1luHZW5Tlt9mXE4JS62
aaPzexijVLMjYD3MgV2kD934aiyDdg1Uflxg8erSbm7kGnkPw1aMBSx7YxUaYpbMvolRGNfCRWtQ
D884Kq1a3/RSg3fcEhqRPf8oDBmcHFeK8N93q3swBPZtUO1dF4X9nnTCuRV18/j3p5ng1duoa///
p753UB3A4d1jjSDSIpve6sGgtiTkB89D9ljUML1B/W65kl7R0vUnvxqHd2XnROAulLYUQ+aF0LA3
5wk5LcuMUtOhW9H1hKHDQkuS1gYOyBIAimvMHOhJ1n52jleH4r0cre6KD4U7w05ntW1mK183TbGq
AzjK+kKoIJgXF58H8WpohFnGkdWJCw4MfUL4o2Va3aYzO5yupue+F90aNcPPbLYaESVNGxfo+KJg
po2Y6tV8rCR4hMgLk01h913k2MK70LBAY3QFkNnVefF05b51qei3hAocAY9qcTDJ4ncdTLuu8dad
pbBSjIMYr9NMwpPQaxtmtD7e27wd78oe+NVitmDpizWTjwlG1AK7mW9p8rpH3nmk76WV/V/JhEsW
7XZWY35FNxrZejX9gPMAwTlKPbQ13du2Q5U/4OR9d2Wq7zvEQVvSJmfs6El9nXTlX9IRU9+Qty8A
24cjYaOEb/mLOAavJEsijGmS8prhMgrnlrZVA4ZFDV5a0Vr09t0OftABOu9WlbqvBnVe6RLw2pc9
gWjc3dQw1gd8CNLc+xV6Ytbxz3gexkff1zDxJ2xMcSFeOFvKfdAjkOhXIkHG6cFyuzyyoKyu5Emf
dWEfDdBut9W2Plpdm177FgGUUfxJsM+HZGZIYuU8TX30rf/L7Mtl72qUOusCy1FlxgmqhHFpWU6d
VpEdWMZZO44EP857bbwYBVU86Z3xxE6fITLItECCPRnYnYhcu/GTzaffP90mXX8xlQMKlc89zoNg
/WTU/Uh1Wf6kPQAeHAEWfdEF96jaz6bFgVFzGyyjzl+s02Sfl8Q3JWwdLdKj5ieFBqJ/Trqbkidq
VygAhcmFs07TuYQmEQ4wlrYa1AB9zb2zTJfpGkin5EOHxmC741n5k/GFRNfdILs+Q48DrK3scd84
fXfUa3LgFs0g10Ff4bOtffUg4SHOBqaO83Qh96nYw38LbmSNDSHTOuKnLMWTpfHmCzswI05Xg5pM
ZO9lZqk/+PoOREq2Nz/oKpKUaPXsbJUbssBFNOA65ad5Y5TbcNRLJ3hxF3/ZBhyFjzzPtUgEXnCx
BWIWHsuxpmzrM0E6cbKXDmFNnm/9dk2+5saNIcRD5eiyCqS9ksiHi+Jcs+h5KwAgl2v5VoFOfWO/
1jT1N48/95RZGnhjR1Uhkc79oWqAjguOxKT3Ll4nNs3zwepUGQ/rvGQoJba44tsHfxdzpOlxE7Cl
OyO0ofxz4M/WZn/xGknTaMWmPLBX826QAdGF9cGOEBCGDS2UEduZdVZsMiHqr8+uMn/GcrnYbFW6
/udV3U/pVLe0mzqKrDbjX+issECQ9ZlW+oGSx2fZXndn6pIfMTeMhDpZRwi0yYMfQGQMY/BOSSg3
LXLWDR6OnyoJ5Fc/3P2UoSQDD4WgAJoVZc+4cRbNPIxWdc5qcTcDN7k1g75tVq7YZBLloTIoe9O1
xvELZmXBjhkQervw13YqLTMgkLM8N1mxHVvXerj6iZfkX71M2Oe5mzcysx+5UQKMb3QycGi985Xe
pPYJxKWsXD+NpCfhIyeqvSnzLRLs8drnunhuHfVTq5oz0ZDylw+csckISQG1WlxxCLmhI9hzK954
PEBmceo9tQE4BA6qWj+CnCTfrNHU0ZFNvV1qyjpyhvpoJbCHlqzruXF5PY3jq8MgOGjbaj3RQ4UJ
j+1o5IA74zWsDSbPSCR+Fl2DT2HKdWcaVJXT5BI4a5hBNFimERqDnp2JpxiiFPNk7DRedrR9q3or
oSYyq6zf0BUFO1P06Wfi1rsmnc6j8FqYyMa6J5/ku6A33bjciKeMIvGA4v/PaKx3mibnUKbZY4oH
T+Y39uzpPkVxaxDPFtZqvCTulB6LYYzmQfePHCNGTJLfW40AZ8p1ic440GPbFod+Xf1zki1O7IFe
jojIEweZ5yd2eRbWbg5P74huobqL0iGgwdUYpFXk5OUVi0bCJCgvAqXV5wEM98lntungKbtP0iku
Q1+oV1sAKqr8xjg5VXfTPN0+GJ64+51sz1rrn+jOpssipu5VZHUStz+Bmajd0rv22zMIYib96rsV
HwVeziu3Hyx/TR6wxK5hjiNoU/SVE63Jygti4HGwWdWIIs++xqo9pmVQvvKweElMleyruU92c5PU
MRUkIKCydjjY9V//njmpnZ051nZLMKtLhVryaLOCVPJ3kvu4sZHisHy309hGc3vU1oMNih/3HIWY
oRXo3Agfj6Yguy1t9b32RIc61pBGxDGNMR4Nntl+x8Yw/bK8xXglpmHcud241wc3jyHii1+MMP48
U+c2Nl6XjdNW2Sv+EREH2eDD0nmiIJ2yv7cpV4hv5yQKpnA1promxASeG5nB7nJKs9l6GHQQ/pua
CWMuubyjhDggclks89ZhZN7phV1tTVBLkDhcpJ3sj4S1NQbMa7pqTuU43KRpDJugTy06huLpUdUC
fB35cqe2z5nTHTGPase+CZwoYYwc/fuj/621VfKWihpOmmXFOELg2rgtWyTq65j8NxTjGN4Bqmcr
uKOaCzrr4VbZA1FG60nTjAVWUO/fmJ7/KsbjqMNtaiRwrgy6aRTUgzwbSk+Oa+6/88a7IUiyYa8F
G66AftNq85P9kxKrPhdwBsbqWePF1hKIbS4LRID0kw+n+9VNQ30i3FRiu8j9j2nQjIvb+RX5sYt3
MBcj20pNY2oGliEK3KK/+3bb4MXMPbAGI2G9kBBwb000k0tzSpw6NjWj2g+itC+WcP+0U/NlV8r7
pc32TIDIBsKYs8eiybojUKhbtEZdSSSUYToOv5J5qPZk2KcHTcl+Oywlgx+MtJE0qDG1Z6zBCo4o
gteHu6XV0jMjjnYHhByOaO5Ym34uyw3lB/RqJGKbBHdntQSRplZx86diJptTC6LeeM+8Sd4srMcn
k6QI2QbLjerY3UpzIMGx8s8m0CyrXAaCFir9xho8npIlOefOecBycNEwe1VuBTg8qT54Y9pDMS+b
0Us0Pg6xRn5bWOfFNcwXp9E+aF0/yA4zj1rO62J2HQ6k4cCdu5GHxXVi0c6nqc2MQ1Mt9GvmmMEi
gzDVeWpQounEvXqhTwf5Tifg3ZTffY8n+r3092hWHT9X52qtAu1Ns9bjMxT4fWEckAU2gw3lTtcx
p0tu1IJeraTghENT75NRdy/NOuAxaufzVDyrl8rOt4QSOjfMlHVEwpG1WUZHbn09zZH2D8aZRaeO
MwaFrdEi6Blfl+pampW4w1IoH6QWR1mRoLRQYjxnmHAPnTCKY4VkZiuER4CJ59901U0PFRjTI8n2
jdmPoe2l7Sc/UoswA9noEyv3odrUOLCFOlhFnkYL4Y0Pm0DhQ4bueweP8SsYSrFHej8ges8XpkFr
elbw1AjOqZtP3Fw2y4EpdhIKgzpH4DLhT9/03PMn0VkLnvVn/dOP6/tkePMWOpgde9x+706/kAw/
yy/FmDHOh2z8eC73nmuxYm8VKcKZwKWnw8SKqTFey6V64y9mO1Qn2JNTwhQHkb92OnWu2zB+btxK
XQK/IGkT/XncYbxA6NQBKLf12BXqrfZM+dPP8jfT6gNRkxgqJzN7yS2ORsKJB0Y5f2o2aykfzyiT
nyk3utB3270hIIYpGWBxXnTujrjFecEowCi2mda5kSPUsKU10uPeZzIQ0J3XjeO81GxD9ymZB6Ev
j6yqI5MihZJ/uc8i+QiMVbs4YxKEerYO8dRBK0JNdwp8Zp/ISJDelkK9jIR1DUZaHDLmURiicX/5
3o+x+uK6iALi3Fx9JNNAfJFL6VVPaAIT+gtXvBNK/8dy226jlbN3nlgSDYnOSvDbWzL/f6IiwM9B
xhsSg6THkC1Dx4D+PoC1j3m6ROtYyRNFoXix2sncaMq3Q/RW5i1fiW5k2kf011zhnauGY5p1tKcz
pnJyJdJt9r88WcQFiRb8wJkiUeeAZik3nq3BWjZVsabM9YohnATDEmSTtwk5npfocChAga3dhRzo
MUQlc2rtKvQMXK2Jla5xZWY+h58tsJ236S4BGLlh8Yw/0uOm0pyZDaeYHs3iyZijuYCcumJrm7Nu
kzYzi680+9Nkxnoxe/PkJLy8ZXGtY+nU47WbJPYOF7ENogSgSXxpqbQbo2GmzJxqO3aZ2OhjKw9g
V21K7PE/Rb7CQascJ3Zpp2K9WX7BwHNactpY3ZBxKpcjiPf8hbVMV3O6ANN7NKq0Xu3yQAVKXTYU
DFp8xLU1w4atMTfFvvQFe0DtdZ079PtpwEltYJtkwu8dWBaglTfwpI/mNw2f2C7PIpixyjtTt/4W
xB5bYxQWdnbxU8sOA5H91IVphvyrzf6fXMvpuYWC6Vylhh6WzsTOITUP5OGYCL1HQqZSVOCOrPSo
YPVDeGcfebnFlsaod0J0QOaSukbHn53XmvuB7PP/PCvx9kwGmtBKi69pNdAoGtwTNtmD1jXI7Vi3
tCYSKS4QFH0EgSb9ss+HvA+lk2o8VPProNZXwVm5AbEoN5TY4lJkANDNcrn1Q3mai+Ro5aMXsqIj
eBKf7L2v6QY6qUdrLurDkFnbhQRGqsfqN/K6v3YJQR5A4sEZ3QtgUvXRkVNny047ZmQzvHq5Me6t
wO22ekUKG6WsfSIE1djgr7su+fpmW8Mnzvv60crWC0li0o6rlLfO0oBLekm2Y4jnXLwyMpJGXcoA
W5Dd58luUfaLgXjR50RfEOQeg25yY2Nm6pH6by5dDSvPLF7tRtvX66i2LQOZidRdzSy9nbP2+HlE
uU8LXdvqJc5+QLuv/6oHfuu/JhMnNh9KP3WFyyE2DntBD7FRMB0jj9wHbJWEJyO1sckMfiG6Yzx1
eON1cybo1hNQHxhMEZi+9/36u3fkoek/E9Mr/0MPR/i4AGnWWTacF9XtikmNECHT48Q82RW6ukwM
HZ85Nm+5l5BSPlePYlZHFq/LhoAYi1Xi8suRzL5tdwiuaxDs/aBdItGhdSOX6j63XXAdHCdkU7xW
9d/JPKV4ad4AqORhakiDwWteHOlF/6fqYYnrDFNIXk0eK0LEQsTHF9bgv1L1TGFfBUebVGhsgDCL
VvXWsV+9IUPCKfxwK6O5WhqJGHolzauc5EdpOTBgq+xErrYVj0yLx2yQkQfkdIfFLz0E7LJZHBni
Xlaf+OGuq7QLGlXMKb4inmYcXRLP9TwslnXaz17zV8Mffs27fgMbdXlo06fRDPm90sjlZKv8g+Gm
2JozocY9IpFqnoKtn0vnYPHsjJzRRytZANzQZS2OpEb+SgBR7NmHBCSrFChEKQPw0U4fPrHkIbgG
/9NWDrPhnpzmqXr3tU8pM+OwCpsyWWHLmTCbkLJa7X0isTcKnCyDCL24jLr5KJ5RT5rjsSM235BW
OPGqAZYZByzmpEh6D5iLKLP5bJAXdr+rJQ8Zz73pLqDCNgh2bg8OB0EvqOEcs1XrjeZtsK3fakzZ
mqTEuMjFg6dWfaUeGYalCykIDhULmHY505G+5bYKTlM2IZ5x8nJXPXffInWsl3JGvMIZehe6zrQj
kc62cYBnTs765VR+cuPt3qhh2NVF0t1nupNEh3K6BLUKSfQTcYe+jTs4MLfVNOx6cyCTTaEOW/qN
7y6/18B7Jl3BCW1r3bsY07jpFHkIpj68FSZ8VhD9+AmS9X9B7byShBRRoOrnQAO2aVgzjHuowHhr
+dxduddo+I5sivvbwm7WqcpN3s313WYyrgF3OYzAj+lsDp49arcpkJ950B8D8nxPotX0W691b5St
Z55A3YnVHnvJUYTs19p77VtmlEmtC5uAQPPWn+OuyWqeLys31PNLYi79De4y4zDtvrjLpndKwA2V
841KnTGcLF7tZBlx51TWVrqQWL0CHI8hc2Q/Nc+ycpxfNED2uPL9vyniqUjJxQ6tjAYuJfh4z1yX
fK+2vMPdRS+AKjrkxhYHr+z+MBP9b0HK+O4uWDvb9tMs7JfJWpzQSCsV+Ss0y7VDedMtWX4r16vg
p1NoZwMjCN7gZxRHM6D1UgZT586T1j0wvhkPu1Lnl7OA8I2+sNk4rGJnw/JwZ4AyWis36olIspgl
5sT0guk6I/IuVrM7OT6LEZ0gkSsW1IrFNMsoaKtBzNOj3JgTz51JS5eIRZt5pkCqeBTWy65vnCoc
n8NJhy0WvO8+Hubmqj/DL1Z3oR6xKAhW6cs9A5KcpAp3YPnwxJnT8mVqX4tAvWQEpjsemzuiUdst
Z2sT5vPU3soMYQ7VHfsuQL/QO6ct6n4ejyvr+2xSoP15LBglKXcWPSbDzbEPs6fqFTOfvrebzI1a
1r+7Vtr5PqmBx3q4sfo5s3ZdUezG2q4icDz9fmL4Sh66q0VVTXOGsuIqEKeE//KCOzgKMSFHLNt4
V1SiZ78opJCyCNbl+qADNRiW3VARlqCVjUa8o9dvXUIQdv3STRcdI35o9c4nZ3ewAwD2WPNSxlbB
ec7I2Xh1MutW2yORhi0achtq3CtB7WevtIFxN2374RN1TLMybG1zNpiom9WOIjen++7viZN+p0Qb
3okOgXJMviC1wLyVnKr7Nu++ioqD0R84pXpBEnILdIulpUuNF5QEEUJC4JMkjkV/kv30pK/JOlfZ
SQQZspvJP+vmJM8aV2+yzJz4vko2/YJ4zzcSY28ELqpVVIF2e2hZUlz+nWir+jv5VX5zFyTYFXbD
cDVqf5+adJFJ+3uqtPaN4Ep3bKabQdKUclrvzNsKLYTxImTHekt2L9xaYK6Mvf4sT4mojnxq3xsp
msAVZNeSILwCB5dcKxSh82jIu60RyqXlBLcNUvBN1Rdhzm22Qah1YEMf3AKVBLshtfQjjyAvVBUt
BopCrwVjMXbDwQ/e66YYbnqT3Yw5p7wr55snvPeVYnHvZSzi3KpVsZVp6WayXtj9p+fFn9KzAFGC
tgMZ/5BIZHiOB1yYmrdx82vjkOzhYurZTyMPIuZNoGr7bJMWKXJpG7aOACh08umXEbSRMWM1YPrW
EWuhpE1SoVWT+mtkA/ucgvGklizpoVTFhQAJDWmjYCk8teYur9xrZ5nxiJX14Mn2MvJhH/+dnrNX
H2yzz9C9cVlIbQWc2K4E3pkUMciCYmKGGRIz8wr7oMuPtZcc65ZngZ8tYm/0/bJRWpKeTf8vPMtI
Bd34GaxPbbX3CsxPng5QXdbXvkfNLlZQU21p3tNCrqeJ5QEYEFrLpHJMeCysUAyr/J/AwwuK+pIn
5kGvk5LGfbK4acTD7UlpnaqkgVuMckuztD+21tobt9PZn5cMjutSxCZ5Fxc9a1DoDkUZG5bmI3DL
X0Ur5/2/7kSiDok551OkI055NS0p4zat+sgpEdgr0YFOJrXgNe8Q7LLNCjsUvQdHJu6jNftjtwh1
wshgbDQ9g51A9XEKEOPHDLfYOf7bQCcyrMr5r2iD/szLi3QU2jeEf88hQFOd6qq6V44B2ghadKT7
oKYmc/mT11Z7tIk2X3wuuSxNLsyRlt0zqPWQwrjbkVyQagS4t1lfPrEFzn0avHwv+h7ENhmDWDWq
96qlg2DT3hNde8BseikWmdyCL8SUNJU5oY5r4kGLrf2wKe19xdAgrmVihfShBW8h115TM7nxBner
uqD7GN353JcDRcBTiOATrjouCNBq2fF7U7n1z6ag7tLXPlm1UyNLsekqE5eCwDU0FV0ktPqXMOuZ
O4+Em3JS+nFFpzHRUSeakb4njjfzQHbaAxskgI3fwBb061g7oLaR3/INDM7F6m2MWv/dGrMbLXUB
vpFMRifnPaWr4ulEYHM8tP4VYypFXY10MwnI/UuLbjP3zS/FvuiALN0i27VQey/PqJJc64/HKPOt
rRCZsqbcdb2zqxbdiUtZyxhU07pJ7Sm5MwFiKKzg6tQ1a/U71zglZ15fKkLUjxSPY9R2rX2YPb87
ToRIIewdDstzHlzZg//VlBHf+si0ZrgOBddxTbzSRhVZshlFq0O/5AHlSvejc6v56O3zbOjPnU4G
b5Iinje6wrxW68qZ6l9HHTeAa6NzEko55zWxir1uMdmloG7eJ+KK+zXS52Q+zE5VhLgPanQpojhN
I/IwO3ir6tk/kbor9oUPkR9pU1gwe/nWzObgGgN50jqvIatSEY7rGIBLNNwjSrEHLa9x09k8Gv7c
X6zKss4pCiQT3oDnLb9xDA0HNdLeioVL2uDt3djtpEcyz/ydvi7vM2Ojc5l7h3Yq7moInEve+P5x
SroWUtYyH7A6jpGez8ZxEemXl0njpFpKXGOhIpSEYksQCLEgb/oREH9rsv6gsK4wpqF7HQfva7Wy
997TtZDMjD7SGsbGc135L3bZXjp/YL9RtF9YbWDwWPIPwuxPzG3tBgedcXZyYqy82dBvAsLqdmCs
HvfT3Qeo9EgB0l/VOJ2MvA+e8pKcWFn3NMISOZV56x9w4lyRhS3nsko2tiSLtR8pi3JZ9Yc0N3+V
nS8vVIjltupihDHWl4kUTquB78yDdZdEVm7kOjt7J1fb2SyA+SXLdiB4dAsZaX66NL6LLLVRCOQP
VznF1dP99DD61s13ex8GZW1fXUKroFcweqoN5xyM9KmDEmkE0qHYFmygw3pOy5M++t6+MAhmgUVv
5nP7YtrertYgEiS1V8LfY9SJJHiTZsv/ZDMQx1iIDxLAnM6KS8239kFOYIqU44PRTYG0s3xfiXM9
CLrpiEFjephIHKC9KAxk/y20FZfFH0nkXawvxbd0U4ewRfWtW/5PbU7l68iKzVeUqOzhO1YCBqdu
hyAt15rmV0pWAFvs6ZJ5Zv7lF/Ohkx6UnCZh0tgFXwEgyCP5INRC5aPsivnemsxRfH8t439f6hGs
qZsdccRjxTPzhsmCZx8L9szMYPwNGhh1zZgOYZqaqtAmOefTrZPtmJMmIVPjxjCxOtnldJfuCtQf
y2g0TY32vQjeCkzrIWbkzKiQ1nTLBdCICcSdGhQBnjD98dUrgk23IvnTsNncMkZzjYT8T0xD93+U
ndeSnNq2pp+ICPyE2/Q+yxvdEJJKwsPEm6fvD1JnVR3t1Tu6L4oAksJOO8ZvmiBZCRE7e6J2H4Pb
VHd216pL5QpxSjnruLHgDZitlTZ0j16PN6xddfoW4vObq2vJY5mKt1ppSsIRKQELQwl+EFMNVr1n
FteKP5Xx6LoGHbMyc8K7MLzNZS9FeCI55Z+0I05geNy3cXTw1Kp/JCx/ImS49KSbvwRGYx2Jqu+Y
ozE9Q6vgmTG/BLY3HmEniHs9UhiRWR3m6TVD9pFSvegbDxiAQw5LwllZlDF4QyM2cTYFVUtwScLQ
MdAL6/VCWTuxjnOPCTSTsReYLInyTpdbiCqqU3BQ1wCZ55n2yLfDqKcA/0lqrARpaita9QBFjkR2
JheN6A3eZ/bWq2S58Da9A/7k79CiestyuF21S5RATMrVWjA0JNvTS6Z1t3DdkImlQiLmCJeHnk2D
0tFYpH4FvfvSGxxcOPL4kjTld0tK6AI1ofHCM3C3GehaCxkuGPjI50QrznrVXaA3FPd6Kwjj4QqH
TALtMhm7eFvZ9lmxE/PgDNozhoPFte6LGiil8mpKsPMA4T90pQa8WnbjzjL8BvofSskCBqnilk9K
pIuzMQKKlr21qrJAYP2bZkAOWpB1GP2Yiq8y70VfoBvN/mKmDwgeYWxrGQdXpyEYFBxoIXLql1a4
4MYkYMfIV4+1ve9yY0GO3S8z46rXg3r2ZPlGqA2APXzLUxUkymtME5q8BlrlvPgmeB2hDQ7p7qRa
26r3NgaVv2eigzBDKy4Cj9tlC/R3bO1kb/dnIcvV0FXViQzVNDSKXMpUSkYWKbyNY4S/vGlsl6WO
csSkOVnGlS7XrT4FUJmd7sYBE49YAw8P4Mvdt2YjYPkM6c4PsqsN1OpUWym547Ea9qMuCerFwdFT
wZc3Fj4Gij5cAfWKfSfG+4zM352kHuNxUMa0TmSJbnAJwSjopHQGcWo/Qhvew60MgHi/KrVe30YF
WBCpaALE5GRSgorJG10I2SC6fqNG9xyCOFQAoEmtqVcoNw1EMTENYwYqumsWdOkFlYCSkbO9Tyoj
QWCLgfAqwPb35OD/wRTNPJELs1dFmPobS6kHIoIPvuNgNwg24ljWqEMXZr/y0kS/1IE+bktVCxYW
gNTTKLU96pZIj+lVOEWC66OOfFqKUy4eQkxALU/+7OMq3zCHccDfqOAaHPh41G1k3ys4Q3Z6Ktv0
Y6jAQLpUSSdv3DOpdnNVa0RdjY5PRzAt3faijkkI6zsrfpKF/qCgW7xBEwd7w9RDrhTAqRpY7r6X
/Uehm8MpgV5fpUVMik4zVnEFY6NttOqxCYd9b2Ly1uVIpZgQh/k6RbDIu3zRV4AwEiDHOwmQe5m5
GDQjbgOOlWDlAmybvkcb9WgUzGujzEG1CLW10VeAMKbRI9qI4YPqda82rpREw4zg1e+KM7JiZNCL
EW3OPmnusmL80FxinT2zC6tPUZqTRFkeC2YXqWmsGU+5m9SAOxTURneEEH2Byxxum55UWtXSFaCK
xEDIlD9SP78DD2vuiiR7hsu7UyuyxLVuHck7WsegpNW2dKp4IrVnoZ2doNeedDj5eaV2+1GpaZbw
rjghPFPsImba6PrU6SImpHMOE91cWlGp/vALf5kqVXmXZfbDOPkk58L2L2ZrXEtB4fc9c1gZVPRl
7oXmYYym9EtlniOCMwc161xCE225rYSZ30WefMb1rjxlSQEfOWx+GEnwXCEV1SZD/r0Okh+2tNUH
MF7qLki0i5QFMa7c1B/nSAr+DgtV9x/wf66YWEl4OUGSETBpgXcmENHm2GivQegA5rvyiJeSDo/C
dTs02spknrpqB4UpCVKbsQ9sEuD/MKbyII3o6Nh2dUgdHXdKxnGAN/r3SDj5OZT4QIusKLd9S5zb
NiqoQvQSfeqHxxoVqUVSluC6iDbaNk5bwsLB3I7VO6ga6il1CLgkZuwdY5zvtIqIghnehxWaV4Ot
b3zx2of+cBWt9RozRMNuPdW2Whf/DJxU38fYxK0UP+xPAUknYgDUkAFNrmKhp+qdLpTyFPt9uBC1
T7+PX8jS0ez+aig4EdfQ41cuyeR1B/JqQQjyDh+tbJ+onrHH9cvZNe3wQAQi22PRBuXH7VPQEvC1
BPnoVO+NV0QIeS1tsEM0homECokKxi8hDHEGRPfL9psXynq3skzPQ6nI1a4pbcuyt7M3rcbVKW7x
cmVW2lLQujfDMIezIjpoFi9NU9jfRRKfdMr/oU0ikh3tqC2ywl2gXBmdsTnJEzc+AeKEN2+FzzKK
ygNqbFNKFh675rdcEUGDbLA3OsbaZ5JF9tpPQsQNjefAIfUymPFJ6FykspAZ8wkAVZp1FJ00Tk1d
Q+PUxkMEG4pQMTIHZd0/DmhS7ZRxQzQdEBY9v4qYHTwSZnBuSadHHD+tLrmFB0nqZxebMHOl6ytV
OsD7ZHvSh5aBPa4oqIcJpKtg5eoSRlo4ZGtNjkx//VisFKc+dbGHbJrs7vGB9MqfQak4+6GNzpUn
3gjUAFrVTXtdwDs2sOM66YwkFlWbSUjYvCL4jx46q3bCTB5XvgQNJYf59CFqayaUBZZhWiIwPsYK
pNH5+AMYt9XY6nsv1dNpKEtuH3/VncxUba1reoWPmvcjKeAg5HnYXNpVHrvbEEynj7/qrqjx6TKc
9FmAzbt+83oVF6NEmtvCde5aH616wAkGH69cA0zm31FnXycBob88usPzFxBeQWWx1ZIJcEUr52gk
fgZsDZW+VHe6n33UcVBCW4G+6RLNNCwrv4d9/ITU/kWDb7YYVFHvM0tmx8DP9FU6wiNAJZ/nznLI
xsiI0T3IbM/gbBtaCvqp5fheNoa/rzt6UR2hr1eGsPUqtyG1ObS/+iKA3LoXmpTHPCNUEJPo24hR
4+Pg8bLuhh46AT6Pa0tPNXDCAOTrLlrFKf/QM908Vlnyva0ic1vVfYizqxLQZCrWZrDDY1hXmAx3
kbORHXo0Nu5ea7J83U6xjGPEwPdRMw18DyuwmRK27lJ6bX1XVrvaS9L3wbLu6tBgiKaNTzoC2duw
YVQAyBUp79LbpEmQLohDu4fczrI7NEvOINkYyJOIhonUrIbE8l8QYXgqbYbAzNfrBxXEFlIg6r3E
jzDRa/ce7j3EFjBCJoDrQy/c9lUVP/RRU17GlswdZnH3bQlSJh+ts1dr1B/ESr9pQu4NxcDwHsWr
Xd8BV2HgmW56T8cgrrfMXdCG3/RBL355jIQbRdz1vQ3PQ5jaRRwtQttnU1WMZaGi5BsUML0WaJZy
gFbHUN60elk6tY1u+UAsxKbWKMqoI8le7lwzE0e78exjFKYv2mjq+6yS5Z3PIN5ViDlKWxp3OH5N
yL61mjvjY9vZ2bFSMJPBsUhDDTr0ViTUaRXxt90a+Iyv8l/26BvvmSm+qVEgTow6dSRi3WETxdCf
Y4TUNWnlpBE7pnlmfIXy7hyGSHnQGDUui4qQPLKvexBU/TEPvfRqN/pT6FZgKPuyXqDGY+9tUO4k
R82HrumNfZQ1A8Nq5AhqZF+XOQqZU/gBA0aZ9t+D+GqTb8MZLWG4Q0wUdxRoSyMJH160+ZQ3aPwr
KH0pYfRmAj265lHerdBoWWGxLU6Y0BggTozxXLUKYS9RQayzR2Pj5v19jLTjhhi1+YrF1kC/ACDD
Q5DrHq4TYxALZWYsbSCPmmItoXCtLM1WV1aVxrt+RvRNAkMTudltyngLnq1Z1AzxwWaGEw9HNoRY
e5+GCVceAbDvUPXkwpsaZrpltD+CUL16jTDXVYMVnB2DjsvK5LHF0eeaWC6TitI8MBptn6Ohafed
Qq0S5FmKUNWuufDkriELvQRQpK2hB+YHYGwviW2aFJNmYKaJXM25L8ute4Cwp1wG6TWPEEZTgiAi
oDfCxNwduzfIuSGZJ6++L4XvnmDMvMSeDxYhyKs98f/knCfVZHlHUJ4BDPJpkZsf0bLyGf6iU7eI
ItkcUR6w14RHKoq5/TOOdAVaSjg+BrHcu1KjjlD8NiDmCoJKsOZ01LAIESHhl6VE+gcDSDgM/2Hh
1vRe1lSynVizj11ho+heQStqBCnLhfSzQ0avRAOjZlsnt72D67qkzsLifRxNErkRAoYpUKoLozl0
lYReAxMCZJlnDmxD3NI3aS4nzRNAX4lNkKSaOEjzgo7S2VhkNcH9CfA3toNdpu+OD3oLgMQ0leew
w/ivAK+waU2XBisG6+HzxFejKMRVtk1/LieEYcI3jrvr5yJUE30jHeVb0eUnx218Quqas/dAtYKd
0eBoavD+mcEsm0nRanRNALCdQ9dZrtper88epFACEyTPRpTPGFYP7RmOfb/xK2hf86add+Mq10RN
xhK6aev5+KlIZZM4wvveBuMFvb77gJbju2eKnVmEEqpuWx8HA4Yr0EWUzhIGCSqSLVdDJ/2sub3Y
ChNvAigBwaEL6ysqIPS/KKifzIFgMLOQXK/X2Ja1GwwgR6TqcJDvPOsREOk19xqQkCGQaNwX+n4E
ylXozi6DgXcccSVZNvACTrpdrTQdVo0kAFw0zbUFHMSwKD30Xf6OuABEv2xQfrhYaJOzhyJc1E9R
VKdHcMxUMid0z6JxSB3RaC3ikUmwberxq5Esho4OpagI0sZqkjxU0eCsCV8bKz5H8mB2oHkdlCkE
4rMoqfTB9wzmS+JEP3K7649DmohHt7cYncYPQ5hpyzhKqrtwWmS+Xd6hti6tD6XPNTiEoYsKA8Iy
nq8o287z7X3gcwGnDDpUoppXWLDOw7wQNo5fpXYvPZeEbJHFL2oLw7NsQ5COGTPX2KEDrc0CkFq9
iQOnOBrtILcjEYCFasoTMd38HGtqRCYXxE0ayEsILOXM0EFbuILeCkzrvZ8VC/Ci9qm3WmWRtgDY
mSwnSKCVv/uwLE/Cr+DLG/4LeVneVUFvFKFkXPTfcvbeO7kVnZSkRZXJ3o2KbV4rVU8hC/kZKePE
JYiCBaeSFCgjmXjLuyL8HhD97vpfsODqOxxyDFJQzmZMNcSI3Fz/ViXKLsLs9+q77TyXXikMgFc+
rdkqDt3koYTgAmnTMdeRWiG4UdcuyOm8PGFxuylHK3hpA/lDmk8RPm73ngUMIsl4KTBNd0bp1btc
S5y73KeRZQJJGI1Ywd5rGoKmOLS2jRV8A6gULKKiedWLwnvou+CuGyfLnlx1t3GOipdsgKx6w9gv
qrpMTyQiF3gkjIQMGvkckLpgkvQa+n27z50atooOoZCXB2nUSNduU98NIt0iRmXt3MjugY+Tx/SV
tdH0uMgo4tGjo78bggGdGC393TOCX/uOmjw2Wg3PFlm6QYQoEJNF3+kNHZMTB8pZ1QGQOrm49lNy
2BRx9M23s6c6DIxVAXlgPxTCgH3kg9eeRgqu9C2AapMWWdflKzdmlA4LHAeudJIrFkMPQA+eXx6L
DSDW7lxqFEanfvMyLlmH4fAQZ3r/kFURMhpNVx96ST/RTSHJtOyqSzBNAOxgCnkl9jsKQOmSxGVw
RKSEsaiphyt0Qgg+o4AEAsPLIfNXCcoo1QqJahK402JsyS7XpK6WhBPRmwe3sGkm1SwEy9ZJaUfv
5MibZdT6/l619Su3Fh40ZJNPKWy3ddW/FOSKzlZnWMcsbQGVB8UH1ds7mQCFN57qhiunwze0yg0K
k2ES0RUonORDqqyUyFgntTtAdSW1hjmfe/ClD/YgD7JqVWkNwY82fwRS6NwTBrlkRYf0AKTMgxiE
ehfpmXNMhXWpQ/gzhVIc25ZqAyjO8cAB1ZtSC+W6sEcarFElbls4F0Bv450s4BehwHlqVOQ100Yx
tm5t5sh6YES+yFobcZtAY7SPq/qlh6rZMQ6YF6i6HAqfqopSQLkO89q4otqYnlQlRYBj8oPRcOND
hYamNETIsYza9CWw4Lqgk0Poz1F3Q+YFz3Zp58c8QEcjLtuftgsSX9M8Ze9YjbFEeBh2D/ClnaM4
MYyLS90B4q1hLb16AR1nHShvw8BkN0lSsUtr+w40XXMaE0cDu5pjhm4wZRpLA+xhlvSLmvKxgdSs
HEFlLizF1g/zAvGIjzbgOjWzj3VUI9xo1Hq0tb2iWPdNYW1EYcl1kmr1FQx3ct8gfMIQUhtXoSI+
nMk6ZtlaKtVrXPSK6uzAkGcvudXRhyJHcJAtXZjCDIGJfDJilqW8M0UiDT401iqg3K1sgd77vAgq
tLQwtQRkWrfeJUq4pUAQ8ZGqqRyLvFWO5bQ2b9ZmXx6D7OCDsti3VbCVAtK17iP4SbtyRSMk3RtY
aOxI/Bfr3NaHjeGm5naotAESm4jPEajDWklwXYqAbgS97q8H2wYwVDLYK4FRCeenLh1jI6Z0tIlW
i0o3sKpApx7UMPRe4O2vwq7zv0UtvXNMK7AAbhJs0yyz3lrJBEpL8fUYmFc4ylCtheLDcVADD/wH
Gemu3qkdggq+Y9Q7QzTjHXIiiIgwbNiDklhkfZB/03tlBfNVP/QRlHQ96rNTkyeYBnfkoxvyu3s0
MI+AcvMnx7EJGcA0lqZRLmRvOy8KkgOuBml1lHRukIyTcznlQzw7GEGGGiicZDVMmUapjrLyKVdE
1Pd+a9ybAO0PpWPvnVyaL+Cq34ly5WcvHNaCkMIR57EMhwZZ77HNAmVNE78ACDdpONXdSwhLIK69
bVgV0XfRg8LTUUWhAbog66Ct42IsVkmBJl5jq3CjoiS4D/vmMmaoGZSFAugQBS8yeu7wgpMnTmoI
3pCWjpWl0znGmm9IMsjplhWd5oOl2qsosNV7PxlQ3ghdexWOkXoJnAlizbRw4erJBRz3947WYZf1
eXDBPtJbSYnnX9jUPVHyKtrnbd9vmLWjtdUr4amh+Whzx93WkfMbLZS+Jt3cYq3qBScb818SYyQ9
+8K5tqaW8BoYBiVhv870UX3PDZAYpdIbxx65Cs/w0q0LEmDX1vpzkYA1wJk+v+9kA8oemF8u+OQD
ZGRCt++MBJsrsiYL5VwYav4C/CNYNUT0V8IMzBXQFvlokvFA5NLoDlle0EC0/l5GlX+NDMd/dMk7
Y+YIjHaKTm18KPZvY8RIGcdX8xLjgn5k/tIuyrB5wmFMOxheFN85XhPfEWx8CAibLfWibVbZ0Ix7
Hy78YtAjAanlo1DG+NyKzlzGYaesyN7pIG9jpvilIk+DD6kaCNsPU4uCUxNLF4NxHG/w7bbO9DP4
L+gfVtN8FyQizkXbM/Jyx1+JlaHDz2TkCH7TPyZRt8HHNzoA3QnOQWH99PIUvGaRvYVaHpJp8n/b
6dCuhizrof+C1q6od0tUvAndurTDjHQhz6OShJ+6KtacjMIuYyQgkY0xbLU923h84EtHwjYw74Ea
XFN6kv1oTnPaBo/DTpTf9TwA5DXh6fK22xuVf0KJC+kS8M5LoZXZrq/Db3Tk4RrIAmJdjSBAH8Mk
Rn3K36YCQh0kZQXqrjPizBHnC61z6iu8DzCBhtUudB/8xKDHOgJh2hGIWwwFVJpLiC7e1kwZM1ZO
OYkL4rCGCuJBVDhRE/sF1OSJczECoAg20i3kg1X3kKDRFACkF3sbpwUcXg9txsgx/okVm7uQYNz2
k4HixKGe8nxSoh7feuqdi2CGCzHhoXeVC7Emcca88JdQ8+qDA3ctDg9P8EGeZdIzOgJf3ndp8agH
jPJp2ngVqEoqnU6SqdNPMeUMExPIxIqKRxGTcTzOdp2GBm2UqCXRRcZGwEf1c9rYv7o+S7ehgnTL
kPHIBqCju9D/IOeE0rYarcIydO8cFGHXpVlo55DgfX5m7qYf1Vi8+z3K7K4stW2MKe+igfn9ggYC
WX1vk0ANWCCQzwfUbET3TAjZTe2Wl2pazGtu1D4VkGn2btvuM9XqLtQu+YhN3K6Z3JPnrcRpx43T
OwSEbWhd3aC/9v5I2SZYM5a/hSELhAJGYKxSiU5V/BPZnHhhVEKegtpS7rtu6cbgQpu48CFa+/65
6HXl1CW5WPiFEW0UNxOXeUGwyNpbRfXocPnbLtVGiMrNx2ap9T5JSQyKtlUxfEf/vR0WIAnXJM6V
SwauYA/SoCNyEpcPIwEdxJ6fPE1di6gR940JPCHU8ycFq9WF2/fNji8Xn3pJlsIjo3iqelCsQ6w/
1WAzv7VuRo8hbPcl6833KLKPMk/D71ncXhldak9jB5g8RlnRU0+CABOukyzSTvu6mPfNv37+8Hnc
5w+f+5KIjkoIXEUsbv8wCCM7QDr9szbvmzcLI612wLgUSRqxSzap0mjwJkwolUAmNSeUBy+30YTT
+vy25g89Khb4Y0NRbgnwp5k8QJoHrTyvzgtg3Q/YThcYgvBr6eg5bB2pg0/Wi4PpNyyk8mdt3tcH
r1mfVvs+b5GZnW52XqjTWmf3a0dPEjLlA2gOXRYHB3+EDSjAcxLX46FQ48dEbSQ0TMcAytglIchx
w1+rWpod5gVdhYPm3z/b8xpIoz8/4wWDK0/ZnWO4yIfGcv362DuBxpxNvFvSyMbl/LZCMkYoCqLK
Awl6Et3iXkLf84Fbg72tgvYQFM1yVKW2m89UmzEfF/JWQd+xpybLw7xIfLfcxHn+MLjoEg0tKZVF
6JfVNqkgU4BOPozTm5/XHGGjFtYEYADSzsWVbbpF6jkvxmSQFLthwDxKwFob4vowrxWhXu0K21r5
KpkVi07xYEyLeXNetO24tJ1K36EgzrXjsQPzLoxdFiXd1Ihk4KOkPmKgWwRbpxJHv+Tdf36A29rY
Y7AVpzze9GTYDBXYK+nQL2Njcp3kXd3ena8wwQ5bC1xeN6CXNL9Lf/pdVepyrxlviaJBqZgWOp/1
YA/ozXtattXy1N7OrxkgWHEg3MN4fd62+/IeEYBmk+tKAz6ggxYFbzgbiuowL5iGM1cqQ9hUepEy
JCsduYzrSUnFtfJkQcihgLjCQps+Ywv8Hqhu56zmu5sXczUJfR/lsAR8QZCDzptfVewG1eFzE5Fw
JoeFrS/q6S7nN5wBYgDA36nuyqCALoRvo4Rhkw4Hi5MdPr/ivDkvZDD6BDkFVnFTNbiV1qkGzGvk
Rfj6c42Yt4XWLjrNjkG5FXJnt8hz/VNbP6vsvM8SPlxjXea3Z2unuvz5lPPa/LXmTxIHo71yGpv6
PH1QO6xWnmHWlCdqu2xMivC0Vk5rCoxRzAu9+/k/fZiMt4Zi3izToRqX3dAqG+ZbpzDPiIugPLL4
bJE+a/p8fZAcPtJY1rgsp4ozL8ypPPxfN1M8iJYSyBNYGx7Kqmy4e36xnZvE+TXdav4IAHyR5WW8
mhvQueb7kAKYUUzNre2E9DRWH35g2lmu5zL41zXnfZK0yMKA+b+aq/f8Eec1ryKdu5xXbcguMQOf
ak/6iU+Uk8v+t+8576OzzcCGMIgpY5XXOy10XyQUz6lKzQ2A3rk0rgXvEd2KLvpSxkQ6HotCDbdz
8Zmr7bxwgibYxyVA+6mF+3wXnw3e/MPnpp+28TotYH/MB88/gBr42aMVvb61qmWHCGAbQfPJKqyg
5bSY1/7aTJBTQUihfzbsGLyV9Lz1/JrmW6yZsv5pwT6L/Z9f+OCf++Z/uR097/w8xbz5+fbTASvJ
W5WaG9u/TjFv/r9c9Xaezw/6b+eRpBs3Rj9c21qtnJ/zIZCbx/Zx/j+DuWl8ne8C4H3fPs53eVvV
UJZd+Hjw4mhT8Qoq8DmH/1iNnKmXng9AviA/pGaE/J0xNZQwUnnO+d+snqT+cj4W50dO9vfqlwNu
Z5xO8Pe5/+My8xXnC8yH/peT/rerzie43ex83/H8CH/v/f95mvlG3LwhUWWCZSA76+uPFaGMw7xI
IiupAVfo9HQ9Xlfq27xbxwdZ7loUhUU7orc6FdfOstLbAjlS6vu8DbQa6a+5Vbhtz0e25f/8/u+H
fjnffOht+1//ax6TfV76y0Xn1S/nn7cjTTXL4+2ov25l+HJ+lDEY6fzvp/pyvvl5bo827/3X890u
PR/65S6+rHafz5YU2Gf9eWP/+6rBl1uZj/8vJ7wdO9/M7bV8PtGXm/23x/r67J8f73avwnLX5HmK
vYSg3RzHnvETjMWREKTpMozySW0TYkQ/dpP24SNRjyLoFziZrUoEJXdiaiTdfxbOPFT05uXnTwkc
fHqIuQ++rTtTHz3/29f/8CO6k/mn21EB4jAjGVcucfvn2475sNs1irgfRuR1/ucmbv8Xadq4d4NT
hJEsKnRKyxMkphfBsAdqf6hykv/LbN7xH7vnI+aFmjH8Nr3aYILVbDEYQQGxbB97bUwA1E9lPJsm
Gk2qQgGaV297wcLxWz5/8/m/RtGX4xoboPRwOwvpxOXQ4DgwPxqO2IxNdLjcC7Jy9ur2Wv55QYB8
wj8v4Xbk/Pvt8ed35f1z6PzL7fjbL/N3+HKRLwfMq7e3+nmC+b/+Pmhk/AEfByXPUOXB5rffeAEV
f16dF/MXmN8BEkgcND/sbfV2/L/+a1sa8M4K1G4+3/q8dvtknzvnTxH7Ok600wecF1FlTEKhECw+
981r88Hz2pfTwMt1UVIWqFFQVr68nfn2vmz//fvnK/m75M5HzovbaywBti485k8rbapEMppGIlmp
BcvUGsblXLPmXz4XKG1SxKZq9tc+IByU2XnnfMy81gjJGT/PU9dyrQMDJ0rAoLieJh7N1Lzc1v7Z
N2/CwqGQzaufB87/h1k0v8DU/fOPn8d8+R8wosC8XMB5XKn7ZzEfS4rtz75/25wP/uvf3Ep+04EU
r0fBYFif6tnnYt6nKhgQWE2LdEMlVmJk4jJfxiMiFC8a4ER/HsYieee4/q1izQ9hzFVzfhFtVVjL
HFbKrdB+KYm3oone7BKFP2031wBnrodzTz5vV8SkAMMhoD33wLnOGLmtVKJqOmy2eZ81DQ7mrjpL
6z1akvW2mA7Tp0+qTCP6eXNeq5D9WBda8e3zU89r8/c0HOapwQi02glyVMaaaznAHhuUk295H5j7
PSrtANO0AQPWhq/hkBwj0PaJCdUeWNsPUq9EoBr9pAHKVIv6uVRLyI4ZYKzUSdcIxaOElMCTIz8G
D+jeqYoUaqZz0Uf5S0EOAhmPZN9OiLTYfSFT7cM8QXQTndIBvT9Ufpm0Q0BP1XNdVK+F69F+Ctyj
J8WLPJH3MC8eUhzjNp60jhbMdtQWsq1BTnlh68WTGt3XehZtMn+SUyHLI7WC2FAwIFfZYkETW0sr
QM05aAhIVwPMufKlaNU3FZkSy8jQAkvD37keXdWkfg5tWB6gNcELoOggscuCOpEv4zEvETfcosGO
aqQC2BTBRAANL0VX/lb8NNkOy0rFVkVGOlPFFJCy0fabsUcsBiRSiHoAmP4siSY5u2wZac058Mfv
iARAIRmAiIj0VBSAFtXqgn4dYJj6oSN/seTzlmupAWUsDcQQUYMnAKlsRpeJ8pDdySJ9KUUeLwER
Eb3rojuNBK4avIGxf2rVFOyuH2+9AUkro/YOZlWCHCXwmVhyVwfWyXEuubNqA7qvoGJmCfzwEqvo
1BtgipdvQGRhW+NSUdblPYmKbJkQx1x4sgI3aJvgHVKCikhnkgL+DRkMWbVx59aYWUDPXAE17wEN
wVibS1CqIc9qA5MM3AvoT1K/HrJXvtptIxuUpDTerRriFn5pZUnqabjvlQeluIfLC3zIVr+JBGm2
iYNbtTrSzpq9cytjhcfMqja1nwBj42XhQ0dv+rRYo1DWLeWQPTQx7VoaIJ/oNR8BJtJLdcwfqzp9
9dL+G5jCVwIlRz0Rd3blPxag8nB7xV4Wg8t1L4qXUOskgKDoA6md9wjt9qj9Vo+ZQeLaP1MKmkU/
VCvFI5yRjWCmvDx/BD5EcAoCHVpKo/lmaCtUzXGr1rUzThkpWmfYihTJAZTRfUF99FzSVhHw2cxr
7lssrJa9Zb1LYJq18xFakJw8p3+WlWjQsca03kyqc95UyCwZUQr5RDkKw0oXfc1902nghjFJv5sa
gmJN7ay0XD0mAh2tuCwZsRhPiVE2CzTuf/ceogeR/1rVxSuPvxtcE3RImpzrdhup/VYX6qosXWRO
4ZAn2TodBKhoZR9U2YVoKXG98amATNyn7qnESsRFHjEHkdS7IyEXe7xPmrNdqz8tFTpimThIXGWT
WE3zw2z1b7qb32lWAgC8QBLCeyks76LBMFoOugtSsTCQ82ocnEywDBam+o619u+iNRlOmkW3CHWB
RSOS8SjH3YWwjhdU1ydncLcZOhyW86RnQGOL2MXh1r931f5YZks8bLJFSjhrMWZJuhotIOmeZyDh
au7zHpkKYPs1+Julloqf0MiXo4yyXaK5L2E9PNvNCQwk0OXmV+KHAAzyR9SKz00+vptqerIwFgcX
hLKFGW7JdU86Pmmx6FtatzzRlpXRfQc89oyaf4ghCQLM5OvdtQRqqoL9lAN+zWABMlTRVdxVvAyT
GStetGYLNjxFOkPZALpF3wGL4kVYeEiuDGA0Cx+wwIjfjXdJI+V7SA6H5mn42dTiouvvLhiRZQFo
aFPJGNlgMLjRBRwPahjmU4w/wqLQqovmjVeQDo8NwYQKCQR8C/sNCVE4Ynn70TbmUbYkeEAxt0vT
IpaaaMpOM5pmaVDYKw+uDF88Mn7aSXjn2sMj8IUSPUj9AxKVaSG0Zhpus1Eq46MPfmeJDu4xbC92
rfyC1XXXe7hnuCWU7Fx/rxWUlj3wvyMDQ2pCumgd5xzVpDLDX11Vm9vM8wG5mt/iAt8ZM1TQiGr3
pTogEwDlrkCzHj4vGcMK1yptfKzSsFkBWPg/lJ3nbuRKlq1fpXH+syeCDLqL6QZu+pRSXilTfwi5
oveeT38/VvfMlAxKd4DTjXOgKiWTyYzYsfda36qgeIgVvj0DooUJ0wvEhiYwvgs9A5wOLqAluSUD
E06vinEjGiiSxAaM2hpCgvYqjtUBxiRq3ScD3yrCy73Cb7Wi/3dizjNuC1S6p5lMj10mm9ZEOtLS
Mc0T7hHCHaPAEAHggIfs2qmNa1JVTjXLOk1yFG0TSStW0TwaNvBYXw8vjKpn2sQEpYI1Ps/X+dUx
nCv9B/6rZN2H0SvMgrOOBvHI85R6+pmOrmxlt+QiOf5ZlnT+joD4tVPRG2JSO67Hsdq2PN4rW9fW
aegyGJ+mC28CeOtFGZkEKn7tExtT8Lhxqm6t9/iO9Al+SUovuzODfYvkPOyYmZDSvEyM7DzD90Lq
RodQgthmN95oabBzGnONxw2i/rRI4SV0abdLkvqtUCmiqvFcz5najl38Qjb5inzlEFisfPOEk8P2
l7QNSSHoKgErUgAoNuZbWfYHLRvc5WSc45V49H10hAmD6iXyrqXZ5mS0D+nGIALTlBH6/VLDIpV3
O0vk+sLyeuIJoleJ/K9orEM6QQJLBgSl3kymd5hmjoF8HUIsiej6o5VWuWdoDvm6ESPY8l2U2NDF
0cdfmYEBXAAJWYxN/+gmLaE/WoFfKDktWsNdEfZ6DvZ+82t79DqnXgoXH5NZP9qgTxZhzYbhZcW2
7WN05N5ZojNLrnBvjYI4NztCyeiEiCG8/BDwpudIkjkLql7EDWLLIB43mRrlqi9yTng2/hQzhJtc
VqcZ9RAeS/1e0/2tXkKR0wdQQpnv7hqLWCcGqXJB7ObtEKrLqJ7lzWQTGVGyzaX2FDMY2jS9e513
l3qmvWhyeE3GiRahrCnmSGEJ09xfNyZPKeHMA4vmo1VSAQsIYWZTnYEeXlJDkcGDlNwzEeOENIDt
oUDuOdPFezRxoxa/ah4oByPC94sEQ2b2Y+MFF+B3YfYg09OZmNi4nHtbgaNj8rrAY3k5Jaa9CpDh
u0pHTMy3YSqMLXBbxrwd01EPdSVPJ5nlRhk+c4fPywKtvm5bCOASQvLwxCytwbsaRnWkvEWVFTAC
twjNwFfzUFjZv6JD/+Nl+D/+W375r8i4+p//yX+/cLirQj9oPvznP7dv+flT+lb/5/y3/vtPvf87
/7zNU/754x9Z3fzf27/9zKu/nd1sbj/+yXe/myv49xWunpqnd/+xzpCGjVftWzVev9Vt0vy6Dt7L
/Cf/f3/4t7dfv+V2LN7+8dfTK8T4VYgsMXxp/vr3j/av//jLIECPcMb/+P0V/v3j+X7846/bpzp9
ysKnL/7S21Pd/OMvqZy/g1MGY6PrlmnNCdv9279+YPydxVlRhAjoSBjM//obo4Em+MdfmuH+XUGM
R4DtGkiAf+Xg1mjy558p4++4gogEJirDEPyr/Ou/ru7dZ/k/n+3fsja9zENUQVyOxcu8iwl0HOUS
Y+SYjqXb2BU/xAybQSVYoev8Fn/9vqftshk6yIlmVGCD7/IRqz/BUDK4tlSWn5deha+9TigSmybZ
l2OGinLr2ARB9Jm/6Q1D2wwtiXNTKqDVJSd6BLlw9Ibw2oj7l5GznqZdee2zE3fOFozErkCxfRgs
oM1ZT7k8uRM0/YGRiZbkc9fMSa80zrCx3pSXSTOcKuGnl4NMlnatcYg0QXuwtPRrpKwTGnSjRykm
R6rR5EW0amf2drADrcKaoWPhALuiwU1ium+O5Y2fWnupmeFeoadjlCjNtcRsc4JQjYErOs3IUbyd
JtvV/gBEIk1XOXXp5dhHP/sWYQbeFXkyVA5mwEbcMJ1ZFK6zipK4vJFdel1GOD+oBlCpEyeD4N8q
CIa0xBKzgLktvFPBDOQ0lpDh8xpp5Ui1s8kD34FJz0IY+uoMeut2MKoNInz7YsxN6HsGAcxub1xM
ZfEGDA2zfa1uSGfzVxVq2jXO3ZWeerC2e2DTgmgXVfXXVVIzwU53vZGdcgXTRuZU2+kwHRmY+jt4
oWct7v7T6LTGd0P4Io2E1nGuYfSCxIdvdxbX0VULgfVgqXU/a4FbFTobQ47A+0U8LmGin7lRlux4
1s1looP2MoNdKHz7DCMsD4whtrJIUYbhyNgkHS/fZJhOpjq4TWbHQFQPeM8GkGgicSAmm+qY+nQC
2KL3GrD5tYXNj+yaAXwgVTR0Uaq6tuUkjtlob+UT1PFE3lQqv2WojEHN7x8NEvbqokHtT5J0ljT7
xgfh+ts3/t/fqd+/Q+rzV8g0kXFauhKGYbv6/PPfwiyj0AjdIvOH2yqMyossJmFLm2yCBY0xgvuN
lA5ziou+tIUGQATtDqzNSedZ/WkvCzYdHxWy0zyWbLBbRcjuqnUqfV2Q05z0iGUN7GJVnkBubOKr
cRA9pawLpaDAkmyU3gp6IfZO7P9STNOJQc7NiRYgOHfT8HQiWuB0wB9bBInYUOON1w1EI/IJzEVq
pjEBfPELj/K6tgGvewwrz1os9d/cIeNj3Cc6RuxjpMmaNKsE/7y/QxxqbDQHyXDrmgm9kB5UbZt1
ANiIwV6gTQmRig4KAZy+w86Jwt0P4j1ai70pSnsr/OanZ1YZDD/Kii4pg3MXq4NDUXlp+xww0pQM
9jKuwG1h8DwntBc48BF/RAmE24AG/JqAQ3dR2m88ZV2UjnNLKCrGqzisDq1RHnBXcIgxh2dwiRQu
XhWd6vn6m8fkY+woUd+YuCzTFMKU7AYfbkLQmfhsCG29xcaorzDC0iL2ezqTUG8w5nU7NzmaZucu
qRq6zey2a4L+STZNe5aXiIcw/WBcwAnm6bNWzuOUNWpgdQbCygBStTAgRc+pxjRt5rrGPEdJOG/S
DSNP3Ecta02cvNpL0E04oixpUXPGJK41GEtxodf+uger6cAPqTKvWSpCJDkvl4+FHdFJzIhRH5lj
GDGGNGcOV9ALz1nbWEa2zje36tem83t2LVhn01G2rtiXeGTc+Vb+9o3yMkkLIKn9IxWTsyUghYOD
2W5JiPjRCd5QCWFokTvjiwd8ALKP7xFer8hnAQhIxPMlEBRjYQXJBb5cdMXQaXKuGKZHRm1dAFDA
pN06/cmfP+FfkbqfLttUkk3/1/b8YS8FktvUcchls9orLhturInpaaW3FVEBDRn2kCE2b1LvN7UV
NUAlALPAC8CMTYxb4Ens1jyooVz3I1F8okgqRC/dmyEcKpD/rlK+WLO+uFSHYGDgMdIkjY/F6/0d
poM6RrAkkiMdDUj5WriroFJXwnz2GnqgWd5ux7JgE4nLblW4AH/7JHtSFZFARXTHHaBVEctrt9JD
wg7IS7VQ7+E7rvZVmn9zscZ8397fV+K5LZ2WiAnm2hXz8vLb45C3XqPcXAVHDiUwDm0TU0JKLFDY
RRoealxwVbmyJRAnIjRugEf7ZIMdmgEwYAShEl21sSPZDUu7AwYxs6w7ycFiMSUK4alHdVFkhE7L
goitxBVvClW130SE/HRyNaQaCYSzzzeLVxO1/syyXKhS3P/5E5EfM8hdii+qPXYQoebs7Q9vkkCY
INKmPjq2Il5DUD6UmYBf0FfrBpkg2blB75AvKmLauTV1mdv1LshD+9KYabh/vpiP6/V8LUopQ4KH
YM5pfvj+DXEx5WUZxkRBj83S7JO1KyL4oe0mtUjCSc3aX2ZT9mpZ1jeftfPFR21Sh9ou5ahlU92+
+6jBnELWa2R0BJ3rrUaMoNAReocNNcIeOMwBTq5/jnfc+CaRWv/qlbGZuoZSupKWNf/8t4fMY4yA
h5z3PFQ6khKhARh1VLTETRGgfA9/yprAsapFz+t6xYkxpeemT+tUsiEtrWoncpjotpcfe7NA/QXg
IcPLt9QFPV6cTzDAs5NEMFzLGhtb6Ghh+C+HbYl4Cx45/GMr/y7W/mOO/Pwx2pYA2KqzJFm/Hrnf
3hKtOdgBXRnTBUTbDh9bsR3gIewbpPq4Vthq4jBZOz3SfggnO4Y93z3Vc1T9x6+uwxNkQgOwOF18
eKonK6EU6srkKEF/gYp5beP7QSv1tdlABkT53G06ZGOj5foEjRD6ARP2R9a6L3Zhrz0vRHfSfnNb
5of3wyVxrnM5jEkHEKvzsVzjoyd3PkmPZQgLmDEH9iOFQQaDphiGew5i8bf72Re3wSCGnZQ3nZMd
N+P9w1ViL/ZyMSbHwBxWJUEkZ7S+tzrMkYs8vzT0sThrtCfE3T/bphQrXEDD0ouL60E68d5ODfLV
AFZsKsNVp1bCGaxCj3xBGqiRACV19qYyf2p1eJ/ORgAf9C1tKnxaltEX53ScBgfwt4FRG6O4XW9h
VvorwinQ37KqbeMy7Q9D5V+MOqjhOLbUJk4gu4/uhGQ5ciT2HcCBhjpPjGFNjLO9G3AtnaSRfVtE
ZnYmRqYaoxHopx1d2cBNNVD6qJisBIgpHnH3ZoBhw16EKyk6kD9oLPy4MpeBRZie8rO9Vtf9SrRa
R61Hj4eW+IGs73jPgz2cSGZn2ygo3M1UmyRIT164wQkLrDSx48MoEsBDtnGWktJzmtTdSMu8dFd9
QHdPFvSUNacUa8ylEW0Xo1/lYdifgIh6xkHYEgO1zgIRrkOdGBLHwljDwre0o/FoF9iR0qLeTjTP
cB6QFlU/dXEoN81QMaMSBTb5Rq6qQMdhypAtqp6h3e5TosZh1HWYl1i3EmMslppF0ooR2sM2D1ja
4wLc4pztDXgI8A1txYZ+8FR2NqZkL99UdtBvE4aC1UJYrY2cXlOQ8bEGasmuqNULmnB6REEY7ogG
I/lSEcxMWgRDCqoHDFHapuj0Q1+MV1WTaZsU1/2KdOk953A4zrmxHMGElYkDb2q8MNhHlm2JRxyZ
4IxeHF7CjPgaNyt/1LKckV5dvcny8bkOxW3R2fnWhXyKD7CHXDsGWN3GW85W4VU/ETMmBp02AEi9
UrjNOmBus2xx4Z70KRQ2ObWnYJYWbXoTk0S3qGTdLuE53OiZEhu8G6kTFNsElHlUqHZjjWS2CD61
dTTuWxhxe9tyta1QYwgLHNXnVLw23ZVknEtfuD614pxdXfFJN5I7Pomhp/vZX1lGyDuw8vvaNvtT
n95iwpyBw1GzpYeP5LYmEUVVw3mW1FeqrfJ9UjlwAQryYeq45VRRZKtJ2TeD27qbYFEnkN44UqxZ
c680fZggjAZXQQhj1m9hLTsVLMECKsO61X0qPxgf35Sa8ouSiI2KEs7Efmkq+8MODaOj8uDhJ8dJ
SXedcovpgMy9XHtlTq9lm87l/7wPlcGtDZeZCR3c5dL7br+WHw+/7DFciJIOpzrHIJbi/cpGewsz
WcHRpe4ivr2q3jTAZ/qBQkvgfah4xQoa9JhhqxGoElag/OFfWsSJQFWMKhhq/+vaxTChFJFHa7HA
Wx8uiKQjAa0jZHknKKb03OdWAJOuwotfL+rW8qhV9aED2PPn1/3yTtDaMCwWeFsHA/n+TjSxn3SW
bNIjxsCEI9L0ooyRtRw7MPMai2UZachiZzgGAxarH1eWcWEVw4Kje/JN/Sa/2uMsZSgqKMpl6XzY
djXC+nK4PelRn09xXjLepX1Dokg1YjYVHPXdsnyG8xmtp5Kg4EINS191ABcHFqap7Le2LRpSEFGJ
G1VnbDRYMd98Tl/UW5w8DDhrROAo3f5wu1KAhGlsQX8F2UjuceockkE/7VV3bTLUKU17F1rN7pvP
aD7WfNj7OVbqfEacEj6Xl+EYeY1vqvToW1C12ZQB/LZ6s5mjcBrjphmJls6L4QWgDfjtKjmXENGZ
AC4J0CReShIbnxt2RrPL+eZ2mF+UCLR1qTzhjNum/Fj55ppVa55M82NkFFsyc5ANlOnNpNLb5Bc0
y/eHrW/cpp51ECLqDk5CF0EGTxq1p7K1aaV0KmbmgqQi2J3YhfWLaSYJ65ajLVowNad07FoTCJl2
NLrUWxY16ZAhQpHCX7FLISMKxZvRpuu8sb31UPHH5o0o8sJsYSZZeWLTWRQuSSMV8gw/8fBY05mM
mPC3BGfvubka4TIF6WnrXspk2xlM8H6VLAw94IVMiBrSAUSlqwWkqZvlGjnAd70mqb549pWLR41z
uKOzBHw4QlRSILw0ZX5M++JJBnp5OQXkLxkDLjvdZs/SEE2DHw28ygZl10BD0vAJ+mLf6iDIY+px
DCFERYU0XcBaJUyv2+eCnucuIlFnoTIF2s7YD1af4R/Dd+5wM5Z2r9N8LTUO/nrFr6Bbc9r33abp
pA6otWHS3l/KpAQXbQzN2kwe0Fv5SxYLFNdtlNENN0sEOk8lBualCmx1Gfa3LvFK5ZyT0JfGW2eT
/zrq4pESAl+tPxnb2h5W4KWWbUS6omVCPckicTC6jlF8bD31vc4ozG7Q8ngWHF5BcRnYrYYPbDy4
7rhlEsuAV6sdNgh9wlqLGIFvz3qcGn2fyzfZt+0Bn97KYVy37nPxWEYemIeioU9RV8EeVJBcNEJD
sZ912rqC8i1q21mixgh3rR2kW88hEF2KswI5UDz6IZULc3lJnnAdgvkFqb2BgahDhvHuBVwOfKqA
jW27/Wnm5qZuYuswkXuzsFEKrFrKFqL7wh2ukXHLdnwbwWYdodxqB+p6tRkN4Jg+w8lcgH6EtZeP
PcN3uLxZQCoGCQMQKabK2Y0eg0AxBBMEJf9Mi6e3VI+c7aQSb2HXvrn23HFY466Jcjj0oL+cfTg0
d6I1LwRCeybqFj4oAs2I6V0Rqaz5NVbF+IaVk0RJCom2M/JDUovVIOsdQ2ptZUJ9/G7XmZ/mDyua
KWxGOMqkDBAfz3gUekaT1XZ+JF5bbISX5BuYDOsJEqUyIbnrOmPgKPK3edFeamD3gWf632w3X6yq
NGYkpQiHPPpfc2vjt3OmoeGDDaCtHy2V3xVh8tiMTF4y5vO1ef/NCv7FmZaBGW3S+f+A7n74drN+
xrKrB17Lh1+VpMGNBf5phcILleRytPV8K5WlkaM73Q7mdPbnl9e/fKs2lkmXQ9R8hHz/VqtW93oI
k/lxQgpWdD180ui8iIuDTOKzLIxRuLTJSXVrCnMlUoYh03DfxtGrGXs3YNg6xvfGQtcR7kSJe4VP
9hnq8qVqxAnL5wbM2VapgC+FvmEJev7m4j9vMa5BhazPjSYaLM785n77nLw2KFXi2gmwhALXvdfB
D7GCRVeelZpzA55jJUdM6m4HW1cfECCCN+atiazYhbZzjVCblCN0REGv1YxXJhQqdfjkFj8rQyAy
s6dDCqfKc40z+OzfbN2fVnVTKB5xtkeh0zi15p//du3oB8ZEN/rqWBb2HSNxQC/lD2YgaD+HALxM
+ePPN+tzhT0/Zsq2LD5pBqQfK2xI4TlRj2N7HDT9wT5tmPcXtvUgK2/N2OCSLIm17VTQ9SWlg7eD
nHz55yv4VCCZju7S7wRzwNwETe37dzySbNEOhtvRCovP+i56LErryifookyDDVL2e45wd39+Sf3z
XXYMaRsGgkOdl/1YzesEJHS6Vw7H3JMXM+iq6bDTlRa+Q2CPtb5m8Lae9Hip98Pa7Jcmur0J8yFH
+oe0bA7dcBo3q8hGnB/wBYlaZ6N8MU/1jk6yibr4bqiil1wGEPWL//VSSGtft10O+0x9Ff3i9zfM
i2PpZq0ljg6DTA+VVtvJyzwNzkkFBJ1g9/j3B3WLWO6BwfWJgPf/59v3+QjAFcz3j+8Yi4P18Znx
S2r7LujEUfjiqQltBs6W1JY1/MlOMYhy6GeFYUMP2mfYbkAtaR0TBq394JflZY9255uVWX5aLpnr
8zHOd4WTgOV+WJonuG8K6Ik4jhP26Lr3j7krVmU0Z2CEJUnWlrcJY3Ghj2wNlucW35S1XzzEFk8v
98KirGWe8/4zQcUYVLVdT0f6OgyjIAOgatNfmcIuDRinEKSdq6m2b/78QXz5qo6QbIl0tgxbf/+q
jJm71AU2fcwKbxaekRyvt6vO6X5SS59XcbQ3uepv3uqn1ZVbLZUuhCGQWVCBvn/RKDEcLe8bcbQi
9RwM2rQsW1KDPUlj8c9v7/Pxjpcy5nUcUL81v+z7l0pBQieMRhFxRXu3avYg+rcpjFqU8MQx7AW9
tarTsL9n24LdfiSgXke0apYLF+pXn+cbdxLfPPxfLB2IUeZeAO0fducP3z6YEjwBeSuOtCxPzN5Z
+2dJJcHqkwoWFoc/3wH1ucrnbfNAmTYCGclp+8PLFaGp9xQ7+hEZONbyoDiqSNw4MYFHVLNLrQ2e
hia5kVoNCQ45q5tdRKO6bRt5alWBt6hmtFUNx5kYc8SoBI1XkfXoRjkCtAEACimDYOkWo8m0x2jc
n9JJXiDbbkB2a4thunFtKuBmmEgKUSYDJ/BYYUNrTDjZMvbDnKwbpAlh+XOqi3FBSHVPCd1GC1cl
u2ZCPFqmD/jCLwqhkxYsq3pVdaRyDd6kr2XjkkeDNUqZ1zpVKIOutOdYPovicF8DSbPPC8U8agy6
J7OZzFVV77tsHJDXxKcp556N3177ddXvimRDbAw4/aQzWI5Rnat6vj2BvrdGsY85BQcDEHjfJS6h
moKffhIHSEebnfIlBRyCWWYV1V5vtXiTxX6/iOzoht7eupDertIeJ8d9tFLs6EPlkhpQHiev3wYo
9hc1kMRFNzK8QnxUYWi+Hfz6lRCWQbkRGN18a03VDy0a7rveOVYlvd1CC9cucvqFRsuxHrofHUys
RQfhhEua2d1vQeOf0LynLd2eI6srAHLQ6ApJwnH6F6eKjlFmb2fIA8gx8Qa8+tZJI6ToBIKCfnI7
lH3SmnqkBgP0x8y5b9JonznBzeSUK3QES5+hV50g9I4u3VI+5AAkIJ4xYNfFLYBYxu1h+SPvgvvY
In+nDKIXoLVdG1/7U40O0xy3qk3ve3kNzw/we2a/DJn0Fw4wnvlvFoW4yikZghg9biqMgx4jSzXc
6Moe4cS1IQzV+tJPag8YV7p0K/sBzf8SZtnJmCxLRNt89WA5IJLtBiaXvhWdDpb5I66dZ52eW5zW
zbJMfPQQOtEkbUG52ZmAxxyQ+MDdVgTS7MZOHZyGgyZU+tSczQttcTICrhEoQTJNnXheTEmd/pSm
HS31FnGlaSyA7LyWfkdmTan9tDXrXBvhE9X2c6OS5wBJGEJfd0G65oGtv1rl7r2duGD4RihYnhZd
2JV5ashmS7IGObJcbwx1e+5D32nQcsd2xMU/XicdhgtNLcmPeWEn3UXYvBk2t/Nz1OmmWIyoMxfT
+AR3nawHy7nRPfeubVuCj5lCmLoD3VZdWd0M327nRlwxwE70Hsx64ZYNiBkCV2oAHrUf3xiNs/Vm
PA/YqgcYgOA1JkntQwFbucYi1+JxNXraGYkob6S6zPzG3No3pXfIsLI76DUX86sTdMUigQeBU+1e
Nc19HqG4Dv2bMOjukZr6C3wQOBeNYoG8dOfG/ZObdkdkGQLvurwEiHSKGPVSr8W6Ec7KivpHLSS/
TOmk+3TBWe9LvqL5tA+nIYAwALwtm01XminbhTZm+Dbko5pASGgslisrXRpWbSwLZBRcl38v6jN6
GQPxdYuR6n5dFsaPqW6viZleiazFXtGQZ2iFHl+xInlJFPU9LXDCZJqGEG8cC7oEZgrZYDMiDCth
tNKX/9UXuvIKuhMZ4yw0bNQTfXsdgkTmRIMDy0b/5kpkxYPiCNzbFuSp/s61SGvpKSYLitoEXjJE
rkcjS2/6Stw7vhnhgnjUY/9x8p2zPoCsNcdxdjJ6CqV1A66oWHaNep6yZ5ARjxPyOHidVDgtMmIf
RnndBId0yOjIwFxkODb1zMxloIGnBSftxNGs9SNKj5CxRWeVCtY54Utp3p20biYXUqJ7EXCbBOCI
pZ1dcl8goOg6XiGmvwN040XgtbyzKYkXYD1++GFMXGhN8LBilDrUKZNNehXmHDRZ+eN9jr1h7bvq
UeurUz+brhX149qkIU33EQWP1nTBcuTzENNeImpY/jrbujYTLjeH1x1cx7mRLiLcU1HIaGaIY0wd
nsVzq3vkve/LIXppRr9Zpr5xr9H0WUjVvwpShZp4dj1w3DQ1P1phKGmxKOMh0qmMQzLOCYqRKGUI
EHQLeh2GH57jFtGhZWH/MWdtSEli+0yfEk2wIrAb1JD+YPqYC5lzVZsErdqCGMhDKpoTiV149eeN
3pz38Xf9DUTmtEWZ1QoUZDRP3pc6VdbGzkg01JFjIfwk700MDm+vn1oaca+Dheuqj2d4zNrQUD8N
sXpsFMHDbdqQIlmcti1OLk1nJx/Bd4zBueiyWR6FvSsGAAyAa8DUcpnazqs2hA9FAUE6cvu1U6Rv
oarutaK6sdzpSvG/NCdRmM+cmoAISY5iJNXaSIvsTYH6UtHCXVeZdl12JNwnvXqIU3vb1XgKSN5c
FAKarAZvjVlIuAva/h73D1nrZXVDT+qt4huIpFHyB9HbVmZFUIdvguQLum9u6ReF2rs7+qF4HN0e
QkRWymOr+itbtZdGCsTDZCJjTeXLiFbhm3L1ixd0aYlxamfIr386SQd23rQUceIYIFVcaEZEVlKB
sqnK2G7r9q5R/TcjfvlVLW6hN5SKHtGsp3n/1HSFp1tFX+pHoLP084g1ixZGbu7aoHsDXrlUNmw5
367e6qq7ZFa3DRQprgIfxvlQ+Ps/P8PS+HwK4+zFlAOxNXOyz3oaF6FwnLjyWFCJLEA1XQVSrkaz
PqFs1tA8FP2qd+Wuius7CMHNWhg0PNM4rhfMJow8Wo4wexeWFr6oqDwhYwnU+QHlU9hmiCfsQSzk
SJURrqes1pBIdtaCFXtnIGSMUOiu0pyYMkkAMuLJpVlwLOGI5C+7NL4Oy0yRwE46Jc7WZROO28RM
8E25jPHaDqYQI+kFdsiUoSlOCCOB/2028A2HBzvX19akXhtJzRhrEPB6Q1tIZ6afVSD5Il/fxpN1
Gw+3EL/KhW/Yx1DFl5oGiz5HP5NBeoyz3l/6lYUnh7y1TlQ/O2d8bScX07r9FDbDS+YaG79qxLJX
w4g7kTjU0giR6JDJ2ACXHbG4MlreFY5zqfuWRWuNmW7cvYUGivJQtieB6yU4hitn5RtQFLUtcark
wNon5RyyxUyI+GxlsQWINTEYP9u4vhC18+aGrVpXsX8o0BFunaB5BGZ7OxGCvIJT0y8dNd1mmv4S
Gp21Jqzj0ij0pd8P7DZEXBqqZCXHky1AO1oIcgsdtqifBY8yasQiCzuomh1My5Ek8TD1CFgrKbZ9
giX7Oe51DtwE/PfNl/GLjgBCVOZMjGzRWHFWe//VKG0kskp18phO4zYIUJcPC/IRNlX/Utr2iijm
G6dJV8XgfdeLmBeW90s5uk7mNaZtG3NX68MBuUAlYvmMko8yPlZGf1s0wRF9SKDRkgnPo2zcz+0Z
+LaHTATfrAif1yBeGzUpR3NaQ596Q8ocWxvVuH6UrrdX/gSZ0d4zgHwFeLQv7eJfppl3npnfNeGf
GxCuKWkEsNo5Oi2ID2tsS4ZjL3gajkMv2W0twIiyviP97jWCFzuxa/8qO79bZz7fYMRLzADQAxiu
ZX5o9iSIm92yL8wj2OP70b4ZcbyS17IOm/Ih8ZyV8CABcqvRyp6EzvCj1CFyxsF3fbj5Zd59zhZ3
edadgQnTLftXD/23Vq3TlJFUQ9iz3p+MPQuCnu5GPT3INsaXUay0NN62cXaGtJmwzuDBCMMLBk/X
f74bn3uZ82W4GG/wM3whBGhk5juTjPuj1sRMOd9SJPm7wacEDFS/KgiVTQg6yPTmJPKye5LDiA5N
vR3Qc73Pll3HEdh4pu962kQ6qXrJBmxwUoxYKID4t1sTWniniZ8V+T1WmqrvvqefhBVctc0aRgsY
WTgOovff025oqzQbufzSKR8CCl89NLZUyfuUs6BMIlzQw1WBuVQ3W2KfcYURSjK/hegsVOHwzeX8
ap5+/FBRNTC8ovGEhv3DsuHGbdL6ZtMfq2pVlwHlX1RS9PKxxWo6L0xBhs4PI1UbJvj4W+ydRWu4
MsMbWBzXGXFb2D3XU8WXr49iKIjjY5atyxIQR72xPBIzXPGs89cZ6V1rIrqnMXoKFOH454cCHvin
0sBCmy0sOvsS9xWTs/f3tSFw2m6VM5E665JpS/t0EcABJtbnwZL+LDn90dgZjkmOFVbFjNAtO1yD
mb+S6r6W+0b3fta1exmK6sc0WfwKt3trennrFXem8dZ2Flka2cHunIVsCHIjRCBbEJiBh6on9Muy
zEXsT7e9P9zV6X3FID6yS6iNoLH5kGM7OiGq8C1jP/MsolC72SWQMXW1L1P9rRD5WcHMcXSe6eKf
225z3+qwFHzcq2mOliZprHtX9ARzw60GFWjrRP9wUgwM44KP8Jh08UWW63waDu91GM8yslaJisPv
OyXnusRu3evpiVdDVcmiYIN9+lHF4wU4hWyY9sptros2O4M3DUZevGiiOmtbF85ftjrxDfdRz72T
pMUwFqqbPiuPxRitTN++10t7UwXRHWX1j2rsLrVJ3E96/9y00YYsZRIG/S1+hV0QmNtO3sFiTxf+
iKYtncSh1jhCK/ZyMuG2bse0FoAJHmf/vC3aW3wbbPnu1ptoZ1RWjTk5iw5oJk9ir11Lq/kZYAwm
XIYa5TxvnrXcfIx7c53HdHNCg1Rd5MZFr+1rqz1zFZeXns3Da8e7iaN1n8Ip8K47t72oo2qvae69
wldSasmN8PSrMKY3kpc7QxuvI6ck1SWUh7FPfpDBujGb9NlMPPpiTs8wvUKM5hDaB11P0kDr3uAf
LFPD2jVdscuT5tGBWjAxx9Tq7LYK7E3W4G5o+YWVzSGtnO6kP126brd2L0rhHTozP4iweEpqdeuO
2YUd0HhwdmnqPgWNjkyRyeQQXUfGgU+ChxmDbSPogEw1mbkk+oz+xL0HClIG19rMdBD/j6TzWG7e
WIPoE6EKOWyZKWZSpChtUIoYhEHOT++D3wtvfH0lEQQGX+g+PdZrajf0RMe0SY9DPL5ND/dAqjdh
u0uYuuHMbJyjPxh7qbQbcD7nKrI5XJuHyclUqOIgS3FgLtbrb4VouPFpJGfeRLiAyiEjl0bL+quo
CUOdGGGcOkKqNzSFW6n1hwpznjnGayWwl57ZHbzEvuYYjUFxXqbOdvSVo9XYH1peI38Jtq5ibSGA
v/gelmyhPlKD6ZlvaOhK3FUtzN/Yd1aEH+7Dj9RPKcBGawpDvDSpfMZF83D2WmTcujr7hu3MiZaz
xUQYtQhq9kfMpdDyYh7iQxrtZBeoqvfCPNUY0CVNc1yrzyi+N45/nT6XYyUPRw/vlLR/08OWteYm
Jokkj5+iVW7MEDc8WIyfyqVaQ8foS/fUl8lL7hZv0rwlafYyza2giIkZ0pG3BGIFudRPkrzuZRVe
sTp8+0HyzHIc/uM7dJ+TVbWv08isJMar0tRNYerf/w9dm/YtFv7Kq+UsJX6IiMVsbuk97T5+jRkV
/Hms3GOOcT3rfWJ/CkfOwgv5f/DHTf2EfvmQJPAxZbipSwJ12GaVY/xCLMHRUkE9kKoy69JxW/rR
vg7ymdGYa5fsCeQ82yz6M3vt2o39q/CddZD7B1HSrDAjtsbwyIOzqIJ26wXdw52SyIgdw77uvaWx
uNMgQHFQn4hFM+gOgETS+uHJ6pp4RGRWmyq17ymqX/bODTp69wi4ZxUazrJV0OwHTbR1JRmluaDJ
CovXEoZ7pSXPOna+Gmq+Ti02LHW3XaUeS4fMIMbHTED9Yu8qHBsWaOiZWfoPd5U6yavn5deEGIrK
7shx0wiTcPNPnCIflV7cX3q7PKBehR00PRWx7kUzgrQWtWYs+yD4LHxy68WtUgmwRxTNYfZqpt13
6oRMDri1KEW5F2o6q6E7MPo9NyK92U7zADVqch6fjHffFBfiPTDHZm9FodDn8QKZ29Flmr/m5CKU
sm2ZMM+Jrvr7f5Tc7N022BmMJkvnXvcMlbC8dX5YgOyo32VAsENXuruMqQfLAOtbTjpMFPnTQ0HI
wGuEkMiTe79tlgS8bMsKDQ16sLa/5hYOBZmhYzmiN/mCLL4WIzOX0SHgo150vkIqRi/pQ/Pgza3F
DobUWW/7p+utVJQnTsFyJgzPetbvK8+7mQnZV37x5TfGCXJYP2873vdks/EYFVawVxRnZ6bGbghI
YsmML2TJ13hEg4Awy5cRZAu9/VScEfyl+lKTeTZr3yn/f61AVBON4TMjALBN0ndl3xTc+Lau/hgk
2xLGBht2HNckMrx2dboFusIUiNok7euIYAeoL9w+Z79xb31LoG8LrCOoPrvIeip+sONERi9k0rnx
gXMbLtZQymULFlj0mTVPA+U2PS0gTVep4lFFuoekl0cmRIF9VAMkYVr34YOvg6TEKFc4365Rf4dF
VS0yt7Fnxr4wSY7h05VzML+fXfAmptXM9IUalRdB6SJ2VhTlRnOcjVsWJBgg87EG3kNJCwdIDK8x
I9rpKZrObrvqwRNEzTVV8BLaDMeN9okd4Zxm4UfO3Lle1GTKwT7ZxT1QEtMnXO1QUssgL7zrGkf4
2A1/jeBoVIqM7zforu3Y7aZdC6yzvR4ESx13ibDNTQHKiHnbIkBEOGTOR+C7l0zRXyWPNpvgVc1c
bujqta81J5DQLIb47LajEiFiqy9I7TCh+QFBC0M7L4WAdWEcE4XBfd1rk342fwbht7BQqlcEc/0g
TOUcm8oCMtLhAk7VQnZLdaGy7fSfXcvGeyAJfdTqi8ifLZntmIsY2RJ7PnOQwjteeU6SHuZHr741
mfmIvYpAYF1DtjjEBwfHcm9V1cayYfjVZfZMnHFdGxCm9WjKzSLN1Vfp0M0YK0f6i7rynGGBIzR3
aZYmcxg15SAy1Y2MnVlnZjyx6ATR92jEzsFO582W+ee+GR/ZsFYSyDc609Yh2E6ZCaNaMVLXWmJt
6BtnNnY9KqI702ucrU+3QflSBcVbGDqUBwPwq+KvVzCXMOaaZWkqFhFPsD0y97CBSWR18g4MhGaB
a+tq5i9BqVSWpkfGTbVuSf6YazGmk0RX4Qcp3nLAtyRTKt9Oamcqo18ziRcwrpeBJB/L6os3BPOE
7Y3ylkXMigud1LQWH4YuvE8QWT/hgANa6Qu8x1F4UIOvqnc/4pByqm3lqz1Q2qiTvSsl5FqR9ks5
pKQqbViOsR+NzlAJ8IzreYB5JSBBCzAliaa8dUj/G3sd7S5EcZ91SwS+pPGhdYwK5UQP7CmJ6lMe
4O9tIv3CNO69NJLtaCuEu7KxChtitOHDZJ71hT3q3tviZBf1+3QIK00yr/gg3Hj1VmEvovYNbZ9m
sDXKFzUiTfakb+VQrTBFGKSnRIdAB13gZyEvRXg6ITGGsbdGRflZt80H9u1sZmrqldPi0bfeqwDl
kYz9qnNQHufUkJJEY1kEW8zJLwwIKSs8b825CyDGWmkOpeP0fsxGnKAeAQqxpnzxWzeeZc4anglp
sQwMKvK/qrOq6tu2jm527LADbvcplVaeDIuq8oF2xy+1B0FN8WahrfczR+UvCQS7J6edvLDeXi59
xSURvKFjQcPe919ar56aTnlKnU/kchC4xqns7RdWlxdJ6slUJlmyWrp1N2+Y5c2yjMtsvphoL2Zs
FQ1NPRq6UIAiDN+ydHZtGp3Axv2glVvIV48MdoKxr242nqIqOSu+d6nJmDS0/OmlSEa9+aBoKzJs
3lnwXnqe5NJyXsysvCS83DWfXJ1Jm0whsgipDJ2IbT0Fmyfqq+0rn17gJfQD8gSQcF0HRLaFw6dX
9O9GrjyguR8JweU7FRcdPzXC5V0UVw7FkfJbsJ1bWoT7Si19aI3zW62Fm7/3mn7zA/winUyefWbs
zFwuSys9a9HI5jUO3xMf4WGlZnOPhBMAYjs9Gt7BxV6nKki3xydcyqMxDncuqUA2bL06ifue4kdQ
RXGPpJvMBxUeVqXI45AMH62/d7vhVsDpx5fFbShD/y26sI94N+BDja3xaiqnsmVjQM/J5jicCDvp
cC4pKWX5AtRvPnD6FVxLKwrnRNafwoFqxHLHk675qwALFmtXe9sFLGV1LxsWXSfYLdMxLCBPrTxL
fWealZEgiHN/UNNFIEgLLPTBnutl/DBG4ia6+mla7g1wPXWuea8g4NbhxAjaMa3mhw0NHt1MngZK
DTgeJ4KlOYXROFqIHeKg+BVKeHBd0FsB3hCtPro4vqa9beoEf6GmHJFG3w2VbrlmOdGIcNegqJJl
WwJnCx5kLk4X+wJ69y8eOIsG07q7Iv2SyrBnLL6ux/AcGeU3Ab2QFZunBBaVjp3Gvk5kiAMk/SeY
vRRzvMh6ZVUTZrAeSPDsaPlmba8Sr5b8qamrHDCDzRTCElZaH0xsJPqNEaBH1Ks91qkrqox9OU34
3R8RtBxb0d/Qu5eQCDxqVn0/mvmq0fsfk74DXNMttJU9K90DjIv36f53vIoto/PpFO5bJvmKzRTR
jt5urZ4ihvQY6GP3SGFP1ZQXI2NjEFaHaXXc2IywuoLUEfmi990j4RhBF3btiuzTMJj+i/hWGtnv
v1M5M/ovPfF+CAmMu/gg42NtMVVXLVZlQ5f/5T2X1y7rV8WhO1es+URXmyI+pYdNUR6x0M1qkB95
724UhTz06aD1jKtrRXPDstfTiB4b3cGn2cgl+eWBxHJiFlo0t2DTmalIZjSU9IWo3/qmOGpd+WXy
f4QTgVBPLbZmol1qFfUAM1YbnUZ97dXsM3IoGg39Apx7lzYZcXDZPlRawt28c+CEv9b0g/skPnlW
/p6P4qGMREAVuK9G462xAxz3mv3XZizZnLI/TK+ZYjDuzig2wk+JdIcW6pj+md9DFsy4hSLIsi9R
brJT31InfzYGAl8HaKJpdtu7UzMiatJmU2n2ZRgUeE+Kf4H8tUH8P4Nfw6reH347dihtrfBZTOQz
Yw3PsaKwdOK/mL4oCroXNHJL1StWtKvrwQ4+ycTch2XwnWvKUgmgZCbY3lsmYkv7qPX0cpHSsonJ
9YffFQLH2zEoc1x1uNRhaX5UznsV8e/9rv9AZLg2eUYbnqCmjt9j2ztUm6iwMS+zRBat8euZJNeN
SrbQelbvARd3boir1tFEBbm7TCm7jIG6Ra3uui6PWmKmRIaRR19hhuj4c33dYaXBwMhgBZQFxZ0A
zJ+mcB4E5qIhNrjuraA9k+LVFPV3o3eoU+RIWp0WbiNDrZZaN/xY1OVSr3igQCpSrzDLLA3tGg/G
hXc9B5SUhAJoPGsUU0R/oxJo/OcYeuuCUe707VSqP/AVwLpMA8Cm4C6g2dfQ4DzEhmW3Cop+E+ct
h6Px7Xqvf5MkfkLcg6aeitFQVCeCK9mi2d4Hct+Jome8C93kBIvzV4sjra/V9zoTX4muQB2y12w7
frHC7gp9KpxWYRJSvUY9euh2H6BcUgRBZUgdu9E8tB7pbBTeTlzeWprjUQ3WQafuoA7BlVdmbmEA
XEPnAbvvnkb1y/SPMbqfGGFn0+s4GxC6Je5QQE51DlmQ0AFzkQKj+Cx9KkTT6hYx6qw5KR08n2n9
EbbGts6rbe0V69zqQP6hAhpl8jpqDro3aAesKWaGxDERjdmcqS6jQIupmFPCEITluqfcuTJFn/vG
eKd+2EsaHasxH1A/9kOWHyN9OcYUri3cTN2wDgNTDU5f6p3klqFsR/GZf3ax/BztuReYYll26U0G
3sdQm8xdmx/bZ9317wXmTToh7DyEUtDrlgaJslY5Hb8pG3rTCF8FH9SS49oywoXQCF1rOp525h+o
dHh/dwkBu7xWRt7qlptve3rzdiA0OwjNnS+pkAc8bKUbv/cUSlJxtwREfpoNFWudIujoDshSoFgl
u9JLLRCePRexeLjpsHBB+Kk9IamYB92SEE5hYaXsHlLRf+B1U4zG9aWvAO8OzVsI/IVhKm2zYryR
K3n2esj/XvRC8POt4L086Dx8oc/vrMR74xnHLPnOy+IryeQf38XKSqJ34apPo/G+lOgFYO/ocGn+
vdmQu+4K0J2jPfMtyuHKbKHtKXjVfOPbGnibwaM/QysiMbIlzlKI44DYhpr9DdjWQ6egmg+cvDy7
mEXD/Gruoi79JhfXRaIWflZujmLUYhdMjQe+GYVVZ67BzG29SQE0PRlpR9w66bzLpqcMpyPAqO59
jDViGscXSH2s6pHX1dJWJvKBLH7QpWzhfG81M1qTWOvPGGBjrDXrY4gUe45R9lgyHxUSuAPSK268
3PmddG3Q9ZeRPiy1NMSL7sHCAmrJ4Hl0uPQt9mC9p2PTfq3smlf16ySxo82/u0nWzFuSlWfoxJfa
mH+klYegr8b1mFqvbld/Z4y2aWzaZJ5GxKQLxzzZLXe6H3yCQdsRw8aOmdssr25j3X7JVqOhK49J
ar/kTPtHUP98exiDGdQ2VCBCrecBwazdkN0E1yjuflWBi57/fsiLrWrWz5CZ4DSvKPL4NVH8hdb4
23+tlN1YXAQ3ekZH3ZePPJJPYe9ynpMygYmE2QRdJKuWsjSfNlr60S6Plq/tsiGFNSxWKtbSzkU4
KjZKV6yl3r22D82AbKZ3x4hwy5nI92AYD3k+7v/tPMI+OmnTyHZ6Bxe9Z9K3eaRWa4Sp2vGXgEDA
44QtjNAXRF3OPCB9Z6FiyrdL+5urFs9DlRGmpcXrPLdjUGxFsypKcwUBfxv7dBZOzfjCItIuD36K
bkQM6hefsALunpI+7RFrCcG398C6kZ3xKqLqPuoI+NqO1//g38yg0pZ9WX43/k0fiLT1x8sAZUMn
uAer8Uy9KBpw6Dy6175x6iINcCb/WtjOTow60XttsXY6SgzlGXc11np1/DBy66HlVogPoFy3k0Kq
IBDKtu49LEbFTHe5IreDl67jpL9yZjtk/TnnvmReHhuY8lrn3jHGrSBx02KLRWjV96Dvz6ll7pW6
mJtDubO64fEyauqNieFdydy3lMkc5qBlE1sfTu29k3yjaj4znIizqmPfwkeQuXpGTb1JVOZPgk8a
0k/PUqnNRGl/tlrxW2abPLY2lZT7TLRPvW3FUlOSVYgvoxQT6T6d1Hml/p54kuYqfBgaXwoBizCS
9NdEr77tJL3qEVGbU1R8qCDX8Dp7Q0A0Myl10SoKqYiBXGUerrzMX9ox9QV5ktksNEcx781+5097
ogA3aqQDes8j1gVC04Esxww+YcFGWvwau+WPHfIKK7pSmQE+w+iAjqUQYcWILPhI8TtQETSRNlO6
6d7SvJtRENkaNOeKFnzQGDlRh+lhtox/fYEYz3TMdGEoGCMMRpVJkJvbPPQWtjDLeem3P5o1oHU3
jF1GNyknwLJR5ty+vXGJ7PDtQ7G3UR+8K1bqzipRvNoOdkUOTTC+3nZ0ooMvlA2z6llRlD8Rcs3R
7Jg9pFDlMPX8+xMik5ckIukX4IGnxv8YEgSEnZfsydVlUnaqWHYmbf7dF/57HbubqqiO1Dpnktbx
Vnnpr950e4w1FEsjoz2VedPYpmeTDx4IXKBh8ZBZVgAid3nRvQy2OJJ29OolF3/a6GWkXc+syvtz
Sf7TyYUk5/VKoBkRmsxUC9X9sklX7HkJW2I42K336Y0wYHu9XseOtsLC+2G1P2nIYFwhWwjCK5MX
l+i2UpS8E4HwVp7UJzjhmxL07001r9LmOkANJgUnPJVI3RJd/7S8wJhVY3Lwq/YwNsU2I93c6tur
ljCSrSoWh26grczeXLSR/6IQLEI8bzYrkIXN7FY9azrmlzE/Vdr4Q2juO4IwbqGu+uOyWhhzHHaW
tkHYmE+m7cB32Ev7nJcesVwZf16OxFKtMgB487A3LxHyDd0cfvu4fNVC771tsi81IJo+vuqs68qs
xlKTvMZmx5tQLQ6DyfgnN74UBmBUU6j1ao7OlPG/lqElshqEtDoaJGkjzxn8aOUShRc14Pv1tL6k
vv6hlfFy6LUFF/ReqR9VydSbCgjR7SZM3G2J2HTojBcpkrkW6k89VKcj5UOR9TEY1XvkPqN/f0xR
/IkcN0DvylNVsfosFGAf3S0L+vmYtlvHMHHZ+Tw7TsQbUXYF2gTlq8WdT6Gyz8bhO9IcGJoGRxWj
Bk3r7rnjLcbE+EYu+jYiMMkSufJT5yfrbkycaOoaBhR96V9Eol8C+8fXDCRhxIbx34hJzGg5TDL8
8eDbybIs4q8u67+xV6wAPr4IyNBZzIjCGzdNob2NcpL0s+AgV/sB/hlAcxrdVDYmIuzeB+6lLt0Q
B7MnhfcShuVbW2OtzvWcVA3rq2/cI8zRt2hQLgOOwdAxf8vA+3UU/9ZZ3ibt0l/ILHNd8RFupPd0
DL7psa6tIx+BvVL6CJV86tIyZmc0NCddth2bm0Cb6YqxiixCTscsXaOtI2umWIqRyM0uwPTCL6M5
rSaQftLMbR0ktGLEZLWiAekTYy3zkBeBHI5yiEsifFidSfDtdlSNdMlItBJvWp3pN5R2X9KrfzDs
r6yKujL3917WXpWovSes9FXkqH1yRf90Cg3Bd5DwROgbM9VPfect8FA82WpcmMTVjbIxcDDMNc+8
B7rykhj1jXThc91ZD6veAgRguyV+IAR+Zf5AykJHXG7MsjSLPjtO5BkeRTzjEZWUc6tgh/ldecBd
fYi9fus2uCYyjjxbLmXWnLyw2CInYPVr3oI4fwS4T7G2HAOYiqH9Y/k9y1zlJQ88CIXFwTIRZVju
T2UoG0edl67ynP6n9k2UBvu4BkaWYmOJYCqlq9nTYNdo0/6WBfoJC6wFTrwzcRmFHX2qGe6Y0USW
ANgSvwb2b1E2f22TGzNO612M0aL0QcyZ4T6QZjxlEMVIblj9pn0Kg8H5aV3931+X2vYtyajHZaF8
AWMJZbx3intsJnc1q54pORRgLW62BDTjaMssk4extK6iDB5pmebzsXrpQEKH/56KjAzwvvJhqY3w
S1Wxsrqqn3mVx9s9e/S1+5SO80Bf8zkO5V4M5UbX80PVmVu4A5SljP5p1z+6ob8STbviVjOxxdYX
MwtIic1XnbD/ijpVF3bJqhm+PUWj0a00Ut1EIZa9YW36dnDntQNwToJqzXKdKjoNqPj06KrL7lIk
5oLa94KtKyC9DzK9MMd3h446ME4yyta9FsECxZVEHmb5jURzWPoiBmxOdzDZD7wgfYDXZRsZMfqV
RjFXoE1hPamumpKdWqc41G++PfxWxnAvzP5VLZWHX7vnaHIwF4IBPSdQV1anIY5ZGaerXGs/DQ8Z
ZdejaimnBQy+zHsSqmtLSBz9hfahZvKl4of1bOcTL1+XgXsqMg8kal//ocFE/0GrHKnxD+1NINQP
hVkFS5XbQOGOiB9rcg4Btw8MshqYJwoHoY3IoR40OR/OAvYuwU8I97McLCas9aaEgbHITLZeaffU
mGqaTrAVYf+VKzH7BbGLfT9YBKW3DkKmHB09qlafSak5Z06119z66Uvl6Ge/nlrdUHMAx+0447y4
+usGYxNU+R8PHAslx9GO8SeOkjeLJcMJ6sbCEFG/TSOSEZRuQM7bpLRnRTnAkU9rvm7aanRk5qLS
B5wBWnKxXHWnnE0N/L1RKvO+q0+mJa9tvRYVHiQxDf0mM5bb0gonsEgYt+2YBF8qx/71DPPeM6AU
UV4hNEUAY/JKSXJuDUscBsSnelGtGBExKMgpqHF1+Etfqi+I5Ldc36moo4N2Wh7PiZVptfOmLBk1
dlPgX2s3xI93SyEJjEpt+aE5BJoWFlKi1HVnjdM+RmIf++KnH2NiqAvgPgA/HJdkynwK38zqTM5r
r0uXShks6rRdjJ+WX99DpLaDS9htr/nI7i1jrgfatoJ+0egUhU6l/6QeviTLO1B0cyYVXLbyNWXu
NSMYnP2UFQkuobH1CyJhOpZP4Pe+RpVSoayfTpMBnSDzY+EMRCZLjp6uG6ASjV88GJjz9PJNA38z
yxhUeaFOEm9TeTNvkOt4nbbdB18V5twm5NFRcU5FiK4bifDJYZ6rhJwLAw+amYHOGtroR47ajnS/
A2qwkx8QlRtRehZ9/mXKYGenPuNQAo9E2MzTrF4mVXMYtMtQFX9U8NvmMQ7esYiBNBEwcjXLjB3J
OGw42JaOQ60bUQ5Glivm7cgX0ycK4j58XR5sVq91flVyK4YaULCe6TpBwOHBV65qHn4ZzAYFm6/1
mBM04ZnjHe5utnDyZic8O1o6Gk+QBZAYP4kBDh/zUA0WqmNuUsftOXQHstpEesGixU3hh8SDNO0h
E/UDhy8ON8mCemxx7eaHxm4QC/T5Ihv7s2XHP45fXJsQcYjV3MzCgwwbgkOBcxLo8+l/J4gGQUv3
GBuxRKJLBgVD0gDCG5W9fa1U71cra3oCLpkUk0XHpoTmS8O0NQ+BiDs2jAu+WR2/FVbPecWGfx4Z
zoHSfGD4Vd0hG0AlHbEeetoVewwd1DCwnpJvzeAzQMUJyD3BjjTXg++CinAeDjDpTOxDXfXSiuxS
+DRSLPJXSO+QOhnlpKtBWtDvVRO5kkv/SEgvyrq0k6tYRU5hUvbobvTb+gEVXLIzDBpfV+g4adQJ
//9oyyRbGs2LTwNp9Bz0vUqIRNeRHVSJ/KjE7sxOq61rXLRKPbGu+u2r8scpymvve83cp+ddFESl
0YUkDDOagD4dBxbcHCVtX208+TPLQlXp0iyl7Nw55Yhm4mVBrvunXaLoqbXg2zcE73o9pB/qWGcj
FAvzL4llfGZ5eJpsLV+xX+PFu/Dtmh6BemKWouhH+G9AMQvQifli3eIZTSmg0G4rtnIpK2rkQpns
Kr7+GcQqsEwLVY0p5S4XrGbDEgcsZtRSkSHk0mRptXW6DIvBYWdo7dyoRXs0Mojh04DEcCgPfjTs
VXPVytK5O9AXJGnAygGf3Rg736nBTxea78wdcRUNKEU93yVx/xMYLjOM/jwOerlAkOyyKDNm5DO9
6qX34eoKzsyrkaqfTWefC5W5VRp1O1NW+7EZUE8W5dPU2NdLd4bmSc572EAszJgLGoXMZw0tm1NY
6yb/cw26lwRrHoOoFwZ7ZQ+MWvVpeQuUBTw/Hw2vlxxpywyVvTZ3WqmQMxXsMQifwvjhOdLC9OIX
88wPdwOiKVZXaCssFbVInpCXwnp2r9NmMr/GvGDIZ28UqA9QDcSutdLz5guq2NUvEBKFsYE2Ql5a
V+vWQSz3Seh8ql5wZXZywVQb4v1lAK8VykpQa/JsMP5qKMwJKMTyJz8Gxqgj33Iw/VQVFxCeGnpQ
P3hxncKbEwWOE4xfywlfP8JO29BI2Cuhxu6yb+ZZP5LiAXISOx0dpyrid6QKfEM95NYoWehl+ksR
FvEtyVvdVE9IzDQNyacbjTdZgQrWy2DOXUSGfOStqly+aKyuqjr88eAOzxKj3bbxQNNyadvmvVUZ
w7WKPy7VUruyww5VDlCci8c2Lh61EnzGPWW8j0q1S05BbD8iz1gGujFPBnGwsn9/YmjN9Vq7jo6+
g7V8jvX4lcAZoj54SwPqwQDpqtuEgBi/07MFHexfyYRjzk3pL5xWr+ayhbPdqytE+MfA7q6YZV5T
Jptd5b0oo8+g2OQZFV3+qnR+sdQB39FIQHYavKm2I+0GQQFj2lA1abSTpz90JKW5vTtTWzegp48+
DQypwjU3qUJlTE5RNFo3XNn3MU+fqh4hbMErUzIS9hzmCZFOilJVMwGMNd5UUyJIaBEYIMniSREV
kFg6wdUG2W3ZXOavoVZcQlXcwAxvXJn/MYs4uTxzfunP//3UoUpOnYiPo2++JeM1MOKtbFCcNfm0
HRpPQhivcfUs2uiJhuLRuMrWMLuXQmFomuclB3O6M9v23PXVEzP3BaNn4CDiGQbjoYrudzTbYyaj
pVGgVKnV7k8IE5lrDbFcN9Q3oshmPjnwXCv/kwh1B44jciKR/YEa7C+aqryImiKx7V2NPIoT/ZSP
mbcKt7rnWYs88JepQZyb3zty5abKqa3tdpu52k1q5oC/hbjwNOWX1BR7I5dnoYppIdjFwTLS0npe
2wQuuSFu6yC5Cm1a1JtYqAbT3mGHjhZFDd0SAjFvyDjn5grwqxsAyJFDzHF64pC1QOomwUwxzeXo
a3DjBu0R9RJduzklnJGb5d2yPH01o3EEAl5v2o4BHOrvbkQdHsW0JaxtnBltjmJjV4xG9n//WDdd
u6sbAkbJaOLh/BF2/Nfa/VtqRfexYnAC05kppI21jPbCi74HvvmgCfDeBuvUjL1lDNZ0BY4tWYry
0QQJN20dVrsKu3ueSZUtYzuibRzIYPJ0Bm5e4c1AJRTbzrXGBevpS9Gwqey01l+6RgNO1XDWiEjz
ZS/XtWeFiyQALJ908OUsNsdJfzLT4VNa+GEFL5i04d3oR9+VHb6DSr8NaWkuTS+h7qE2Jt91DtSB
A6mOKvZADJAnzE9sNLT4BQlGyiPAcj/XxgU3DdKPCoh+3+JGsEMbPXuQLBKd7UVacTzEhBrGNqIp
/Sfx1ZsBWZQB8Ldj6ZiAq2arqP3SK1A5WYJosXzjs2mNDJuJkKftmsB+9XXr6GUMtljmkEJLIaZ6
bDL0F1/hrGcyS3RhlcC1NSG4R/ypVePT4MAZT00ko3yFBwOaOnJXzNFqS/nLP6TBT6P877FgTdT2
ziumigOCuIv0GnzFMqf5j7BhUz7yAjiMLdbnFMFolFEccZOSsjYyaLF/alQ3Y5PuiQvZDHWFjy86
1nq/jcLxEBn+F8B+5oa+BB8Hya3Boc5km3QUe3xnIEvNk15reqR5ZEY3WoRuYRzUSHoQT2krAss0
kNEHcyCb9wxPyayktlXjfouY/64p7R+TlHzmmx1lfISaIiiVhVdyrYAHVcs+g1kQDTw+x15al8RR
b52OB7drlYat35Rs0P6oLV9ONqYKSyQU4wZyDwNFci+QDsW6cZ4y4HibDCG3c2/uhCCozI8eY9u8
6fBnB1vJ0WnxXIzRvFItkkL04IZjmdknHreZZ7PIRipf5RxR8sEfKjRWYUjxUeQmfGVt7B4xFNxH
fLtILNo7FDt1nnJbzAbUxKkPuctWrnjgH1HBX9j+x9iZ7UaOZFv2VxL5znuNMwncKqDlTp/dNY8v
hCKk4EwaB+P09b2oqu7OVBWyOh8ioVCE3INOmtk5Z++1Z+z6YJDsguM68m1uQ8V1xPOJkle+uc6z
AP8m7em10uJVXJjdWmBv4raYPs3QDqZ2voSoZpZ02Ax7Ro/Uh5EGEogobshzMN/1JnmD7HDXZygl
DBxAyLNpxDTxjVvNZxJyaWw7CFTbLNulcYxKYvqYe/bQthzOpRO4FZ25VJK8F9aPGuPYhsrVSN1r
rsWvmPPZvqWhWBVOMGEfJSZLrjiOvKiYw6Humf/4+3lCclnWTAz9s/ey5ZBtD+dCpzPe6TsbHyXY
wqBMUFsZFUcylJEJmo8rfYytdS6Mtb84amp/ARyx/A1hGvSy1le13Qfcf856gA7gjOwZmQMqNt9w
BBdX1IxvwNHxUmTFmZqgpZZFg8JBohDVjdfNz2K51plDYV/2K2P5om9NilJwKraFXjiFyOupT86d
T1ZMpyVM1ZmQmVdGi/1VVSypQvPs7XoZv1hOlVMmkZfnJZa/0iblraIJG7CFHa7OqcVgCQJgXHUl
EWV9NCQ03t2clYmxQOE3n2UuzuhSUSK7Do89hoABvPSi8CRtTVBg+1H/w4sQT2ZpdTOHxqtEXqaN
/j6PpXnwcdc31pZ+4UeXe4+dzTwERy3BKI23L7V0RVG2cXy/BticcVIwxpXrOes0S95cA7emnvZk
dRgLEqJmOFiUmdjxWrk2MnRWOeADgKpVqbw1gp2rpvceQ6380XFHshbKXYPEm95T+FOIHp+nRFum
GcNhDiWjn7FdqbiWQRWlN6lubtGE9EFauVyU6Uc2kB/Z6PG25cEHJc9ulheDtqrcSHJctk5N4TEt
FFgK/JEZk66xRsxMkVduJV5sU3vq56ndWh09Kgd9I8so6S4FjUMAih3EF8REPIkVA/fpJk0hczKi
fGInDLeUBRFTx2zewVpQqw5BoeaDcA71l7mpzZ29tJTz7GcTR8nR85fWqPR1Mtii20oNzdYPM0CZ
ytjLmGXWiWa56qLK4OMMPXwaQ1C35bhvJhokqt7Os7yYsiL1VZcfLXJSve/WXsHy2SQFm3+HvaSv
6yulsCbYI+o4g15ClJavTcewwp6LbZlb964DJ0hLTsacMHwpxI+pBYie8vyBCb5NManR3Kl/Nure
tvI3VAX0/WYERiZgBruf7l1EODRV7X0cNe+59RW4+SBaRWPHcVB+aBPqsiR5aWS+IkTMwEfRkDHZ
h8Ao57NpEzXqdD2KOsm0uEV4Wy23USp+zjnt2wbBy6YpinNB8hgLywwAoMCr1hJazB+1WfFydz+X
0btD32CtxQQsmdZ5wsX/WQ/5dtbLDeIV+14LKYQgBNtnzSbi0faTB0TO9043nJXtriQW+zKrL7EZ
b6fu2g7NgJ7SY+OA69AW1eJshbczJgzfgB+SGbdVJOGUuO1WG418XdF3PybVqVQj9QkhiXPCfl81
PVdfi4KpJhWDHqizB87FEA1FcbgITyhEGqJC6H95zkyAJltY0QtaEeH0jEkcBWxfIy2o/Wv0GdQe
5UOMgAY1S3NfOqYTkDB8JQ2KX2dJea3N8jL4ct4zFEYRhjLYm2YWTpvJoC3evWTN+ZpiJINyPYSo
G3m0oOK2HQ456E9IV91S3VQZwyd/UVbbOccgdx4OY0vgbmNJgmBgka5MHSavQy8qXIk23qqlxZcN
kbMVGnFjjmh/MvQc+ckTYxn3RA4Pew+5E402f05WTCZ0BI+jty3Wy8mDYvNWepG1motRu0lIjkUn
oa/I0MaTgyTmqtRGZ+2p2SS0umJ0BA6FBzgs7BH/vFZtZw68m2LyN2klzE0NjXM9FO4L5PrykoZY
T5ciYkQmAM6P4UmWawcnURrJAPTbNA7jo/ejKXRKuSpaI5DFjsyqHcyafUqqmHo3lEyK+hezuo6g
U3JuJOE2jarn2J6tdRPFKoitbAlsitec5RIWbOBS8FfMzn+X1hSgNGMBx0+xLnG5rDJlXDN9lbED
9MwgqdgpIOooQEzaQFMAnV62MWrmyROuksL6ESmO8mVZRAc7IAt53gxO9YsIhT5Q4TCvOlOcyJGM
N0mF+6fAmeIHmsB+1FoLg2ZirJ22iE+7KT3EQ4jgpORcMZXOS07+92C1d040bbK6evZmCC9Kj3/M
XcVQA30Wcem8SIvuy8Gx0qT9c2cbH7UGualpmEdHyjuMKPavkrpu1hhqaQR3/YMUxR3iD9GFnI8T
sbfTBkFqzp3v5zLQPPNxGAGdkFWycaGIXs26/aypJnDwtGKCUcVGYrcoJhoYlv9opmAQPOD87nCN
qoDHT2hUqpn9WPBI+5OzLhbykEUI1wIHWknUq9H8xPHiJCr9wc64iZ0ZcGA94Czq2hIu8vRa94D/
F97DEOWsXwoy1Cx+lr2/Y1OgtxnfFhlKQwi+NyQYbxOvPQpz8NYudhZ6c/aMSixxDiSXCQW0Bz6b
gVOkmq4qMVGf98VOK37mVBNrffaGNTrLGPcOvTBMAp7V/yxBZOSxenTm9r1jrHPV5dPPEZk+H3t1
SXrWU1lsq5njTxhtMzHTZqpZd22/eLEa6dELva0nwrWHinAGaXsHUej3WqJRySe0t+jLNk76ibj/
M6x3zeTfMEmRKGXQhgyxf9JsghxsTm8mEqBEIsifziNynhgFNkkE6KnTH1mNUJg+gB1Nx9ZpCQjl
HEgrnjNP5pN5vczEx6k/RF6m48ts3qEoxVciY7KSDFeMdgqYFy6tIczLfRJo8IHXOmtOH7PCq+Qz
DRc7RiTQYZIOavTOJgXogA7l3hcT+kPI71Nt1jtljJydpl1qGE7QMh4kCnxCQthF7roAR5U2GBV8
pmHP82PRNw/5UthKNT87Xn2smm1mIjSdak5unUPZipjpcUCTb4rh1Ep9ukblpydut5szc4+1Qez0
IT/HHc+n68XtOhaCu6N1zyyutwqM1t7Uen9j2ADIXZfV0eXzN1VE3OR871XDeCn6GznD1CSFpGQj
hvLZIBGbRpYVzZIvBLkPe93TfsVDzvxSWwstYSTxHBsRKcFLT3ioGIOKTq0QgL91ALvXwOo2ApA3
HoB113kKXgNah65gqRlKgwPq3o9lDxDPgh2ev0WYRakDgOP5XnqeOgK2Dbk2TbomPZhvB2XgOWpM
lPRg/Gglonq0u3F6SULj2I3WYehd+wW1+4sTpxoGmgmaa6u7Z6oUPLrFcxpKm147D29lRPZ2ZsZn
Tupixj1R0yY7HH9BZG64trh1Ysm9ltZARDt7IBScu6gq6J11deFtBwKb6FuO+4xx/LagmcOLScjX
mbYnYJJ4ekxKE4r5XWFFIxxQ1LdJU0X7xuMcqIE+oqab1DoaLXdnczDiZBNjORxd6+DNU8cmaSJ+
xs+gqdfIq9+R+7WX2Dd+1oZ2V1ZyvnMcriKnXY6WcjgLx3zsWldf+SqW95qL3rxhlLrx1Mg+Yk+U
NmaiTqDU88CaDPKBdRJpchbNbdTM5cbTI+zyfTRfl577PMc20yMO6tpeakpdmzPTysFx9HUy4ewL
xXh2da6YaoEpWdPw2tWZ2pjWfKD7fSqxrewcfcLPSAiMNnDAxz6sraLI3WZh4gVhj7LdD0msdAa7
W1U2SjIbMxAUKjhdHrXMVTqR2ZJBJl41uZtvuW1QRrTzHZ4ye6XBbUcAyQrmWbUElD52m1ZNewgv
emBruUvsE7Mr16iGvTNSWHJm3lW1TT1oWfk58Wl2OybcNgGmmA5XzzndRSs9jyliQ+lePBN/S9KD
R6e4j2ehkaVZIm6iGWz3zlPR6f3RrMt1a0JdtQoU06Ix/V3nMLcIzYzuhUlpY3VfBqCGHnSj6Thu
+5KYGk1ua2d+aAWurKKi6gIOHSoWybEduj2HpFyIcNtSNJZJaBHZLl8qtLU8BjUli0K3lEkNdlF6
sVo5MgAbWSsM6e3Yfn65Oae0Mm+iwKs5/VfThKFygQEqf67WCUi0/RT5+AU5HgYh4tTAHXASjrhC
yqLEoD7oNEcahTDNNQKnVu3ejMufgvyaQCLYXjPL2IUhV76KzHhXLtU2Rx1QxVmnb5vKojklEFHh
NvFCXewNTe7JCyp5Yh0V0M9D0uaGauMB9FIjGWA2SGpkgDaFsZEbyO83DePebeqGNw3PkjGzazap
N/HvUSupRXCSC6Ca05BgnC2I48mQRg1p368KT1zoeo97NSQ+MSlInv30nk28PXZvJa4NsJc0NxsQ
y5GEMtG6M2xOCpVhlJzB5XCx0vahl20b2KFKAjEezXZot+iqSfjSaC30jGyjeFdnFtIl984z7fvF
vKwXzQYpwj7N0Fd0VvZW+CNhjxqKmvo1QRd8BVHmJi5b4pO8QAkTxwhQPJo2NoeDqo+fLYiV+Iq2
eAYCp9RuKf0OdkV/1/I3ITwKSnJEPgfgOtR81V0rw+tKGIfMYcaMEdcFZoJvUL+Tj/E4EPbloWfy
X7+s9X2b/IgkepEmfLVtPKe2p45OH9FQLYybAlNqnYtPPnCz8XaRTLch7QUmAXu7z3aOxBfV2y+G
ixe29++MKd6Gq65rjvReWRKHlRjsCyPNFd+/TYabGiEMyIXrpDGBrCU4YMv+0IHALEr9wfLRzNXW
HqPxphxepVPdpZnxStv0yQkxPZLb224ir4AkRRbDfIf956opjyROBLLrGTckh66bkP0atyIvof6d
x64KUlWcZJgfyqp97KtiW3jpSS+p9nzGBDXu0WG7uKTLsT3nNU1ucuVCSUVpp2c99D5ElQYWZA/d
Hh/KqjoWph00CJKXN479fe1GuzYu92DEVrPWXnnzsCMSFeMHbTK0mfjM72Lb2C4WxzFzmK/TTuOe
MHr7YVEKx2P+hDrnubUlvv/2kFPtkrx5NOb+p13FJ8qQG4YOD5y/dsbBLIdgZ8pHIuxXxG9uJ944
ZPg3ETGeCEXHiVXfFpO5hcPy3K9TezwA3bmTpCzUUXFpTEU9lbhU4u3WdNAG4OfFuR+OZDQXkC2l
0OWCf7hDgKlFJlko3q5keO3M3aYvrAej7jaqm54tx32EuJwG1VScSoLu9ZSs6NAm9MpR26UT7nTh
LRvhdkZyZWNESEafXm63yyNyRHt3D9fw1pqfDZOCl+DBJ3oeKBsPdn9DfX6x+vYRGtarrvqTLL29
YLpKhuse+0nKiTqGNIlX+wrc7h5cys0I7csVPoehfl3q9XGYFi3fxcKkZTTjydXGXWL6e0SbZ7eP
f9ouFQJ6JKnOpW4/qDB754R5E+r6dd7SE031LihiTsYc0ZPK3w49bdWHcfL2qDsOs+He+Y2AB8Qz
QvTmDcboYnaPy4/rehvkSrA8DlWmblAEvUaRIivGGVcFZQNz3SN16sladuBi12bFo4WOcHlW8Q7v
woRVHsnEwbPwv+bRkcYCMLKuXRQutJNa7eDG8khBdVluW6kXAVwIhN7J9WDqP0TuAiDYiko71xOi
q7YKZlPfVaA3RGcehxpjbR0ROyTPJoW3FrEj17TaDHXO5G4gAmi5ex2AalNL35oA6MZ7zgr/oLPJ
uZMTsI6R7nzmdwu7XEGD2Ck+SjiaJ7pDjJoVXDxmZ0Z75xP/ZYmfuTatcuFsEQc9hD53Nu/aY2XA
eHhZaElMy9lK/Z2P96GGeJHTI2MV3ZJSs9O7aUNv4Ywme51wrq3Y7+Pr1hfXWqFvQEG6UbRnk37L
40+qpM0X4mNERFA5Ob2l7KYG3VGk5dvy/w5vidB9HtUkpKBpL8o1qGgxuuSZfafM+FJXnwszQxHL
JrAHYdHBOSV2Asm/5ONJCGPwxzEwgSdw1LsiTHTdEFdXodXNGNmMAomH0R0ZC+1fEmUfeug69FjX
JrfyTB8d56EAHsLZ8G3Bmhi5/jFICQthgFeZnFwogytk48wU5HWWWZwqLffU5cnGGYpn8A6XhYyk
R6wYE6cawzyn2C4z4d+kJbtiIm6zRp7rAZ9AvZus4UXgAK7DicqtGba+N74DFHzvMX1GmP2y5leB
xWkhHs19fV7SBfw5xkMtbpfHrYy7DcezXWL3G9dKkQ3o20E48G/EQUWgeueZKUyd7rPOfaqEB8+0
uKQNBJtkvFm+njV1LDx00pwyk6zusN4ZxzhEVGjBMOl8nXAU/YBweq0IqHFyfAKWdoc5MFisxZGB
35F1M2e5bbvuPC7jgJZxC08K/KRubi5uf2u7O0Qhx+UDSRLaXXl4mmw4P4aLjq44KiFPE49RmVSk
J6HM6uMbUQ+IJmisCUoQINghI7qyrs4dGkE0nZe81o4ad9ZymzaTfMzqZBt22YxEGugD6h5q3OGc
MA6rKnOtTV93C2S9o0hIKprcs9d5K2VUG9uXpwFzpZ/5mwnS0+jHtzn3fJtHgZxx7va3uLO2DM5W
C0hn9oAKKxdwFUBq1xnZzT15RI7CwTZP7OOQOQ8R6RMLg5cB4cEkgSP5LCqfNCJ/A8dync3ozOAQ
WXa5V9lpWTuEInivU8EiFGcUfmpQSQ8SGDdrKciS69TwYT7UgeeqS6uZt7oe/ZJQW/p4eF7eq8dK
mVov3Av4jqPt8igWIkFdbu0V/Z7Izkk+50gMkY3PVA95NlRyE0fhs+JhK4W1kZBKOmIa6YvvStt7
Wj5jbjuOJszu824FsuwSRTtFu9GLp6M7DFvooSACe9Ag3U43p+2yhbhjELV54OB7o71gw5WQOwOg
HAt4wpC/2CyXyYm1rSrbHZrXL/xZYl/aIbtgsj5Zfb1cjJM1KKwU2bHEHLBWsrr3puJhooXZaJy7
pWmCy2PN0efm3hpx6fKZgx3BnFNi9jdFUBr1HhyIZXRPNJ6v2iHeVekPy4nioPuRS2umiBU/euFv
dS+VV57SvKCO5H2W+C+0VFF5tg9f7wOMkxjTrVI4ZO0wCpZrUozZOaYcK+B4LB430+StuVtJs4tj
RBwQb4HCgLRMKLvox/ddYQSjsxPpdBeC9UjzTQHoLQapRdwSTfiDSas4j7DB+ehhUIoetGHN3PA+
zuvd2Lav1Wh8WA7T0WRgZoDhtJz1d2+qXuVDRMea6Q4LGj7wjMYtZ9lBMkEDLgMRzXqPjQmFUXhZ
2HLGZJ8Zw70ajnOI+Acwnzg2hjqW2sRB2HyJAZF8bfg4qj03XaN8u3dVeWDhQ3mLGpBi17oxaazJ
Yqae1r/uA6hb7Ij6TrrhwYUKxG0OJutooSEihn3Xgc8yZPtm+/rZTNBuVH4WwGSaoK4nhD9qFQZN
80DizrVf8qZdHHwQpGkRjJ12vNdN/TBr83uW5UFna/u0opvme7/G0j9ZVfFgRSHsId1Bp2TL40yk
NZsNiuNOmT/6yt+jzCMXoHrRYK2rujr1aKx9ADGtWR/tOLkeowkUGI64GKuv2NIdo11Me6lwb80F
YszZYDun7W3M+HRSxdoLp/1IndobnHDhY2piP8zFTkQgW6Oj4TnXPTRxLzHXY2ycBQ1absrk6Dhm
inWAeW8RoX0ds0GwhehEHjLEQW6QNovmzn2atGg7G3jmGn46VDWUK5U9bTqX5rzhM6qTsDCys5m6
gYbkYqzg2fOa+iKo8A59aNGASw9h0a3cxGTkkNxkIIGsUDvOsbofp1901ctCbudW+0Fo0YevuXfZ
MO7rXN9MQY+6n1p+JnpOf8oNkl6pkbVyGzbyOavbs3FQzArBv7ARatVOCHM73UbYDJxK4rIzPxrH
W6V2u2ZmgngYG0sDkygr2KFcpq32bcf8G5D1YfZxxKZjkEiNewHe0IwbNssqJhAoDS3tEZvrnZaH
Rw4n/m6255fMxtzv+EE1FkdPi5fu1oVs1es0zNbV4HO29A7D3JFp357kMN+6uvMRRV0w5lgdMHsB
sh7sJVoGPUGZzvuyIZ0PFz8s7ORmNkhk1zKUKWZPiJA/r7Wkfo8VyRZuVZ+0VlIQOhtfJ+zaHXcM
1jw4FHzmptOv0sZ/jHNsKUzhOMCll4JQsUkfH9Num/j+e2YyzCy0+ZRb7nUKcc412u2y05d+9JoY
LJf+8gArB+lzb4ObQSZ4Cstx43XPgoAHl3qegIJ9z2+rjlAGG2pSBoxCKIb4Udq+xBqjFPpiR8w3
5x1cpjt0zJcoHTZ9Stjq1I2BTQmASITpL6tbhwSAf3Z9n+fiaeEseq+Tb762nvhoF/KdlON21N6q
KD7kTPRtJgD2MuLx7V3MMSPO7NO4cX9MYYj7mvSFMHPPlnp3NFpz+GSDFCjPprOttwhLY8mb1JGM
AXmavY3yXue0Hu5cm5Gsq6knDJ/vBisLnUV6IN2nae5cG1O51Jtrx8P/naYziG+gJdhZW8e7RiEa
YJlBYTbearr9Som6K4mgYhY3okwefywnOrMIcZjqbI7+m+Zb26l8mshA6Gck1L1EyNb4HHeGzlgG
hwpkvHuQJak+X9R6IbPrFu+A2yP4TYzsZ5uthAEUzmvR04cbgoIOEW1WUpAN9SSMuln5hfjlkFcA
6fQ6RnJH+EcBMbVnWMhzs/qqHnsWOP1czv5trWWBvsjgvfpjOUCV9RyYWX6h4410febUb59HFOSM
sa+XM+KyXXSL1SNtgr4ZCDCcc64pgu44LYCMcBX95OKTVSOSFoVjTZWYP9QllYqmtuYkg3iMd32L
aZxz80ZG3kMiRUDzKOhLhp7e8EKGznqU06419T128r2K56MrjfAKmzb9CKSQPEQlql9DC1jYXr2l
1AAds5tBr9WzJLzKzW65n0ifGF5HL3xIXP0mb9wf8UT1Z7vlA3PRVNef/Q7inVGsCxSvfZcflFQP
DMDeZoQGWR9BSKyf0MeuK0QxBBQipUMORVlkyvAYT+6NHEUwSvyXI0K7wtUO6chYzG+PdaffO8Jc
Ty4AACtS29H1Gdymj6KgE52FtDiNmlAYddcperS04Nhm7HsrLt4jgmeQLTfPAozFVa8NN0XY3yW6
t/viqv73n4DH7d//h69/VnJqkijuvn359wc2par4n+Xv/N8/8+e/8ff1/f96+O1X1fx2vt88/OWf
3H5Wl/fis/3+h/7003kH/3yH6/fu/U9fsLUm3XSrPpvp7rNVeff1TqLPavmT/7/f/O3z66c8TPLz
b7+/fxRJuU7arkl+dr//81v7j7/9bpjukpP23398hX9+e/kn/O33S9V08WdT/vbw2TRJVzXTv/nr
n+9t97ffddP7L0HYnElf2zRIPQCzO3x+fcfw/gv9oucJ3WA9MnXj99/K5Qf/7XdNF//l+b5p+64A
h7KQn3//jZj6r+8ZDj+QAb0Q8AB8YZjW7//njd78g+/7j8+RS/PPr//ItTa+kewBElOnoD0hWcsk
jcH8TiV2gMwVWWud7DJ5AgVCDpA5bnOxAUKa0gVPyKCQZruuO3zBVV3eDWb8C200Z4yx6NFcEE8f
WUnAUbnBy80FV6AHOOrTYpjT4T9Qi/VvKOqvt0vsgO65umGCNfsWP9YRQT3bysJWEuJLdBR8Rfuz
Hmn8EiPJmb3+tDhcV8vYhH8A6i8MmONI1kaXoo3/w4f+767dv3szuFotLiCfEskEfyYPVzqdcmtW
1qmvXnNr6laNVT5xdPrwKxoota3/KjsyhHSEzletB8KhZiY/oZ8qttY1IG33qujGT1oiiLdj+YYT
5NHJwgP+7Zn2ba30z79+w0sc5B+Qz18XjxtHBwtoQUte7qo/Ri7OA2AVQGXWKWdEwdKffC7pLl5u
7jTu3P9wdUzu3395Nc/gXuUOF6ZvfUOmRwxpGyLj7RN1loUq4BmXC/PWZlh1afqUawzQZ8/bf90l
SJTxJwAqmcSEII0rG7gz6Z/e+NEb/jZnzhugaAR+5KJ/Gk6YU/XVV3oVzN492JcSxRnnJYykNEBy
Nh4NIwGGsBW9zRl6r5yru7++mPo3+v1yNX2HpCtY5IJHx/kWSeGEqY6vybNORSHVnh6oYWzGZURf
q6ajQUUExNx+cDwit+VFb833v35941+vLy/Nk+BA72b9+M69jkeH/LdptgG2MkGe8kU0iwlvNWqL
/iDmFB8JOsp6aCD18h5sz3o2MgJsJgQLuJyok9Bk2457E/X6HsAfyj0j/1SldR4d69hqzoebzv8B
o/+N2r88tJbFg2u6Yol7+77aRH4zRhItyClrCKea/Z/kPnxCgKK69h/L4j9lfi439B9v+O8v9+0j
iuYpMvlvPmkTsqm80z8kQxssT9PjX38YCyz9X1/IZZ1fInPR0P75ycozoza63JpPlSquew2ilctQ
b7Pi3DlY+QdTqo+/fkF9eevfX5EYRl93eFGXUNM/v2KN1zdVCEZOlhU3awwj8crtsFJryNHnDrMG
bCoiPRz9hVaMvnJa2s8jdvS1Cn/YRV/jkUYR/9dvyvz+SCzXeyHb24bBAiPMb6uzpsqa/lEsTiH5
UFdmi9zd6gKvJJxy0pujIl28mBmtO5YieppFW6hw3WoWQfZSvxUwX9IZCmSfGLeM39/BB9AiLtNX
n+jh2ASeQjc/C0ahDCQyz8tV1RrFM57kO3ACHx2RKqhBoMGgxfnrf9q3/IevG5dGpMtHbJEHan9L
LUJ119rTzJ2EZqdf4wH71HPkEd5iY0UDhni2q9uff/2auvGvjwtke4uTA1fEdA372wbTuGM1+Yk3
nJqwlYewBPiCGbDEW0Fr3UceE3TOXK9no7SRSqn6rJuIhtzJd9fgk+p1rlnVrpgL9ShaE8ZIF8ut
NrvAyuxm3oY23tK8mBmfNz5TE3wfkqk5fTGaUF8/LqyhsHQpfPo2pFMxM8kMSCkYGPVoeDmrvj65
kKzOnRPTmS+s7jRgXx0TOR+V6uojWD6aXz4RsmQPXnVNMwaWTLRVLLTpZWptdTQFsZq5jUit7+wp
wPybX+BuNIfelQ+jdKbXKTNvewjDd5GRobdlUIagiGqeLWErpyK6Rxx8p+N8lI3p3mncmg9+1r8b
ftmf9Yk2Bop/VF9Gvh9D3mDcDvdeGrE7FFJiojQ14Lu4t2q/HYHK1noA8RCeJ+jEl6SFwtJZwEdF
Uq9TXm1NJm4a+L05XusdbNc81wq0fz0J7R7d/vCRDkv5PKAwPLEnFhTag9iVDMaQ7ljOeVx+gWP+
0avbvpJ5jetdjkcSacZjXDk6MthIkWyvoA0MEPHGxUxtF2WgWsNbhYxehJ3BLKbepUZehPQQbxkX
jGa/1Uw2VC1i5mtZo3PTxfodOe1DUDm4fB1YM1DLqg6wYVhs0AUwsajaND9rcBn+w85veP9mHXB9
j63fX/IYbPFtHUibQaZ+rHhaVBGtCX8xH4Q2XtMyyd79Ngf9O4b2Ca1FeatAK1DZznJnR5AaE0F/
iY5Hcasy5YCFhABn0R17N5OFoi2GV1WwglueP1NrtdHWtVzxQpvr3lew+PV2NG6MVnv7x2+roSY/
nr67TzbYTmvmetXVbr1L3QRJrd9OD5PGgC3PrbdB2XxV0iXvFz9iunQibXgEtetttJKRAZr1dzWR
pFaCfjk3fbGpoyQ64+JAJCGm5kCH5UdcjBZTQNc6k7vBnLAbHzWjxROnl8hZS8LU8VbAz0oemlan
5ed0T9pkj4E+ld6WnDfg5anN8cbO7sjYcq5hu00XpEFHT2rVQY3uEV6uDUlh7q7bgfi9vPNJabI1
/R7lVH0ErvMCi5NP2jLu02LqL7OZ32W6Gq/NRs82WR7Su2ByTF4GLQ4Y/EidzPqj5pIfUi1CsgcV
iC4ifu0CL4lD75f5S7RBz4fBxpH+sTJkvcvxNPF72m3Uld5NU4oBuZhf/EwrBKW96R0KUAxbywDt
WvrOtNJbDmLqqtYn+jrJYqpLTJp0aC/IsBlMUAKeuZY1wi+H0l2WLh9K7P4C4T0d3MFhOqkEmSmG
F1iK8UuBZvnSGEgMR6GPgRGDS0GxrdAAstYNpU5rroiXVI2SRr+Vrp2oFzeGlrF0o7vFBwmiKxFl
fvr6ZUxgR+t5mJ0yoiRC3yCx1fdq+pm2WgzX45lAwc+i8CqEXQw0cS0jbTdZAj0Jc96001cvYZpR
W5M8cqcVR2SSmbD6G7sd24NXkjNnm8ZbNU7OLnc90mhLpZ1tYxnzsVVnKjM+POqGyBfZi6xh3Ik0
giufanQSvAThoYkBwU+NXSsr81ebFttGInmGHelsm6zrjvVMTwVJ0S4to/6sOJeusmlukOIl+i6b
F1ilp1mXPORsXHj03VIXJguf+mK+w8zYYX27cpyy+NHn6uQjtluaa591pok3Rm5pkHKqgbpHVkWF
fIW4jMwj6tQ9WJ0rgmhJ346SpfXc/LLQ/CM+dxkWtBLNoSRbvZjQ5FN4mA106wpFhnSld/r6xU/V
e5crFvN6IlaC0Ft2HNs+MhEBTtB0TzYU3XXXjPZNqZVnSgEo1HVBi2r5JWmdwMuTfmdmSJA6v6/B
BWX13WCbRALVzkmgiSAbFVGj06fFs6UqZ4d8Sl9/fZlZsVjrtJYZUPPdZmk3tsJ7QPdVPHhknOZe
0dyVpa/deHP8LMhMiDXdOzRDXl2nnlNdDyLMDroe3/+/3xL8jPx/U3Zeu3FjXbd9IgLMm7wtkpUV
LCfJN4Rt2cxpM/PpzyDd36+23LBwgO5ClSRLVQw7rDXnmNJ+EMlKPpjT28w21QvKqxFlc+PbLnJO
KeuffePkH4EiYdV2G7GLOYrHOQPV/cYy4s9VhKk7puYKMswdR38do94QqVaUna1eycMb94THUF0i
fpilAyKZ8poXOnt4CT1S6BJ1kDK+GxLlQYuasyZjDYWTluB+kiW1/U8KS5K33t+fi2fen22rrBmF
xW7R+n0pGyZRr6BWVa9LUpZn2N77FKD7XubyNiTWkBVgvgRcoFzMzF003LGBOTq+X6Im9jmhtinp
y4wZXsplu4uTT45R1mwRa/+NA/m6VkK+kGoAKNv2WxRm1mnvXzlY7tjOAmKLfm1z+gpq0ToUkUdU
8W4V4j/Cr6QwwNSwDiRCYAna6+9v4PX+ff376PVpQRi2of1Rb2inFJllbBp4f/nTDVtamdITpO54
oS/8xv72P84K87cgG4qLx6YU9fuHrZsIw7TqGrR9VRAlzsexMH210m9wDjBb1ni3gB+oUv/y9w/5
OluRpTZJdog6LdugJiK2rPR/HWX2KJMWo4ZGBWkiWsUZaGbtSSWIWXfC9Nhpq+fWEu8N6yBlnu+r
hoNBJJiHorzclW75xa7ST+lCJjhevBUqeQMBaPHA392FIDRYPduNh+KOKGPuAZ9sZCSgg0HDCe/A
2D9WKXYxLX1rWbSW+l5t2bjOVbYPQjf5fM6rPURvKPA40K+DROkr+tdpfK6R9qedMwQm9q5gqH27
mJF4ObGx11w/LCoNK/ZyO6bVGOjMdRgqiBSMBL0WCefSkvmlA7f+RvL7H6UNTgE7dOGwUbcteys/
/vtCh1xmxE4j9atmE0Pm6s+2Xv9Y4WhqIjJPSfYGy1yqMSjewvou1ggMfuMieF3c0Ljs+Ms6FT6g
0dRXfr/6sqo2MQul2nVWyEVwsKzgxUlBGdTiBroXrDKDKjxRl0ZwQqhs+VHCjDU1WQYcJfvEQg5r
5SqOR/Hv6RX2UXjQ76zUAZdEBLpHBLrXjYv0EGDBrY5PddrMZ1OT9U5fppy6PTheXUJ934I6W8MF
7a09/v1Tan/e0Bb7Ef6jj23blvpqQGmKkAs5VLVrsqy1MZNtUNVazyBaT3gOrl11ZDOd0ACTha9Z
9HXTwcZgMiWHqLVYdpKr7Tu1fScwk7zx1v6sL1gMc0Qdci/yv3hV0SjDyOqjqDWuIs+/9RNjmjsk
kq022L5pNA/RbNdocFf1So1wPIvZ682QMWNFR8a/dOckhEL8xpv6c19B+qJQ8f1rLrsL8eqqcO3J
tFxnNK+jPX3qxBqBEEOpNjjH2y0+o+hFvzftizY9pnCGhrF/axL4czblPTjsH1yV42O9Hp6mrlPs
ajBMHKXEkehm8aXIj9hazk3b32k2AR52/OworjzQwzODZt6HxvOCJoEGrXFyBO4N0Psctl5Ob7y3
reD8e1EI36jJ3Mf0oGt/BHKSvebYGZXKKwPj7DeiJwttXr7XStreQwJZc6H1w6gAAUnDtrvRq+Fk
OUZ92+SiIHLBXBUJG2eoIy2+BI3eTkVxD5noYPUFN7rRPBRlXJ/oNy6IoZ3yg6aienFL4xwPqIFM
pSqvUwpQaDbS4dAuLrSqAd/Gog0+hG+NdI/ZhRWTaDu1xRM7JNWNDcjPp7CbBsic1VNWD4D0Qkb6
vPaactEvhWV6Y9vU9+Vg+yrSBtrmBOmC2EBbNisISqS5M5wkwPDUfiOcycsq+CTqUCN7Uucb182W
aykdjkiygCSBARfkN23b1zfshxC+DDZ0qmq2gsYu5RHOcQ6sqVSDYhlJJNfFQdHwFelFbX58z9xy
JOd0eiey1qKE2STnujYOuJzys9OT5e02KQEFo2ZhzqFR3dk3dOlir8lgYYUaEnFG+BsT9Sh4TBfo
MkvKv98l/3WBCkszDMYWYtxf1yLtRlPMwaitq2sYXwYEOCurd7+ELPlaph/PKZbyjQvvdTwzc7Yg
gpqRmhUK+Zz6q4GMqQnXiJ7blKfAzIShwCUXzfhu8CyrIvY15BS7UoTPTU8PGoYc0qV0N4TLl0io
t3Vq/lAK88ffj8N/zGJbgd5Fy88MpL9uz6hzW0iVNtq1IvXYM0ELzAtkOFjOtoXEPFkeTVuPvOop
1IqDZlbTG8PVf5RDHQZ2h5ooFOA/VzITfI4ITV14pRoaHRSH9rAulOOcCnEqJsd35uGixKpz0EcQ
zNSx+r1GX3yXq7hcq45bQLFmynZSKIdKL3N/cYDVDAmC0gJhhUu7XMTDcJl0R4dloXTQpUz3bIvo
amUxgkzg594okg+OLeH+0I+ByEBk8d+P8zYX/z7qoKalG0n6MOf/jwsur922aXUjvFaJNV26ZGr9
sYdZMRorlsfeU3pi7d449PAHJz6DDCeS+lzdqsBS8AsOn6I2HYPencfbfJRfcZ2CtmpbAnGy0ACp
lCd3gLT5wJGiH22nBE3i5ODewoR5vE5mNmnRl8yNDw24QvICKlI2k5jAhTE7Y/K57SbN9N2+19YM
izdutv+4yGAh6lz/Jr4mV3vd5UowiIhpitgMy8EMjConSLH67hqhQLX/lYyBBmYnSEijU3DHJRrz
E4CbN2ZrY90ivToFFp0VYBEGHTfWzb8vl8xSiyyrU8Q1CtUceDa0koX9iQ+zwvLdIUuPBdgZU6A5
Q+WRUt7Ur03EnnjMygD/ArBY8RRnlePLhChcOgfgKD5YU3eYG/MSzS3GJ2Ac6/9Nmp8LcwaBD0zD
wwb4XTW+zvhHbsvafOfSLObfOggkhHq0WYNHGELe+Lh/FOPXFgONBsKYGeXowf3+aaM8WmQKmv6m
n9V3bSeg3mGt8ZpUAffFxgIEMPwhtxTBG1f6H+u19Q9bRL/bXOruH/Or1hhuDsGLP6xXT4o7YBDQ
Ou0aYhLKDZYbNi78XJXf6GZZHlAPOIOdQdtFJnvHrVzwF1kXpB2lTEfKc79onlODSc+KBo5M7yU1
hSc9r/1RaY5j75qB7I2jqi+ml6SYgU1V+nFr3Oj9/K6wjpRsOKcNqiUJX2NerkutP/39E//nB+ai
Wve8Klf4qy2LBH8NglzWNwuxVTcWWJqAqW0hnBNyZleb1VsTyR/r/vUIOwZtTZNR8w85wjxWPZPX
VN90uQ2GzuounSuxMlHb7uxDog23LG/2SWoXt9A7GC/5JQHlIHH6+wf/c0Yz2IU6dHooSqzFk1fr
XxCfpR05FKmiEtzFLDPnxvxJBLCiwnARGGWMr8UAI2QegK+2I7IvGP4rQh1bvZF+ALlt7d94S38e
G96HTsfZNm3TJO3498teI/XWMQsV9Jde3PVtpAV6AYS5ra2zEONeASuvyPyB8FYXcB2RPqOrfVWr
/K27wHg92BimwdqXWd6hPYyW4Pf3ERrzgsfJdsl9rIl4mdmXGC2HxkAW4lWxPJQRkrvGfNfNeCAF
yAd9NB/xu91BP3unOeHdkCt+Itl4iQU/gZhuma2eSpUo7ErFQd09g2EirKNnmagp2h1IiNOw7gMp
IyHczdBZ2w9EtqBPMZL9wC7ljcsQedrrWg91KJYN9jp/swpQX39IqOUUgsZW3rVnki+R0a0PQivK
f73cvjbQX9sx/5k+BBr0oewuy3NMCeqcrg/ZTOSOEifo14uqu+jJ4mVCX44KRrSz7ib1OYFHB89g
fR3nGJfm2iTpjpRtMpVQEZzrlC0YZgGtgUmXnqlsKmowkK9+FnigaAooF8Rg6WFav6RJpcFBpv/z
sH3NWCEMC/kA+Pcred4epDb+82x7OcSNcmScgTunLYcsXo5WO2OcWh8as+YhFv+8LFvlyTDwdpiD
WZ+r9ZvbMyWNm7O7PpSGq/ijRAGkl2V91sRQn5f1YXv58kC5d8ZvcrIFFELPWsLqnEU6lNVlQL5Y
FYNv5E55HtquOidW9s9DtD4jHLHaA0J6GOelPHdKU5Kgzs9uz7aH7RvV2jGLsRQ27HCR7loWFOM2
Kc/bM4BouafGLJvSKmdx5q5n99dTJ2x1/CxI4NdzuJ3SZoiqX8+2l9s32rK4Sydb3RdO25bHpetz
X6artWM9sdsp3R66TOcUh1PRnuLm8de5payGt3L9ORW1hSSdqhy1gnQY85nxBcPc+m62h+2qCzud
twg4rkZUOT9v78aYCmcJfr0T57OsMUoDOELmuv7TuMJWzfzE037QsEw564W5XbLb953tF/7rR7dv
/fpX//qBWXKPg5UkJH6gmwp5gLP+cl63Z8osgOJt39lO9su3t9MO8fxv39Z6w1wL//+7VF7+Auhk
SiC/fuWrPxsinAte/cWB1NagUKMv26GV223TyLZYFaiS63B92O6o7fu/zsK/vv/yrZcfL6EbeFay
9LsJkfjwvjW5+H49tSADnYXZudldv341slVtQKfMVSi7ZnC+i1696wqKc9vXtp/Znm0P2y/avtab
qQKndf132698+Znt2fYzVqj+72de/Z6Xf/Lr92zf3n75y+95+Se/fs/L6/+/v9oumRKYdgbLp5w+
TiOk5XS98/L1YXv26uXiOrCVVjq8DOGscrfrbTCm3XdjvSoxyhXnyVgjqgoo9tr6te0b27NXL7cf
3r4m1YbuoR6fkvXW3x62jzHXIjkotnoxq1YC00klZmZSrOQ8KL4xulwG3cgVQNx3fTaidUzFz1+f
2/UhCzVwLJks/Xm9S369A8Gtvz3bvjZVMH30mruhdjtcCEVEsNV64nWyrRfv5YRuz+SKAXL7HPaE
opEEvj4Y6xWzPWxfGydNBqGTPguHqip6fw5HjHwGaf96KKZ1sKoqmcHzQfuPApz7f3s720+Sa9Yc
7JagR22qzo2gLqsv3eC9/JFXf/PVSxWuqpen9FLSpK4Yn/mwLw92z2AXYxcGmw0CfFr6K/ASZd8W
QO+8eP0X/fp3423WWl9SsXmXKku7HwA8nhu6tOfu/57pfdQfRcK+EEbM2e1tcs/ixWY/xL/c/j6M
1er88rB9qO1lqdeVz46W+BqHsXL7q0rFXLk9bF8TgwwA5tRHQoWzk6oMvw4TXZTyXC4lPoX/Op+I
ZKgaxkZEaBr33vawXU0vt4c0B7g+OlCqRQIz7VKbVA4HrSLY8P9dY32Mvi4cADrnC1NqQmYmgPwY
z/X/vRwx1gNBikiF+v1T9jkd7IURhPQEJlqVzvqvh44lN3hHA5lWI52aLLoGn5IrE30HtAP+yYxl
eHuAzDyOZLjVOgGonh7Kfj/P3Tul4fe5RkdGTbreCdvrWGMJHbrVYS4Ya7dr0JqZdLeHOXzUCKGB
sM8p2Y58Nc4xvJgBVxpqn9LHlg8SfjtbI2+Ntwd5aTuhcr2l9IykPfxRRdArdvPrL27PxvWlGrsX
c5jYo5uSkWA70GnTjodQGMftULHZR/olnFY/SgyF2xHeHhZXlSj4edhezhYhSZhRjqEjWojNWXfe
nkEVi/1qQDv/chazNmZFVq3SZVfYir8NAOp6HW3PqBKfYfm0FA6KPgec4sqz2lDjRKe43z7UrwdH
lKe2XXka3MDb7b32qI4J2z6zjYezk82IOooYIzSHnUUBrEwBG+Llyv517DJVPLlKqQXIfpPusv0m
WD03pp2SP/of49/2tX/d+dvrpjCiAF5b8s+oWqg9RG41e19k3XJmxrxpQwsMxPpethOQ1V1+nGxU
Jr/f5NuwhkupZdn9uSBk4GxFq1u+Zgm5Pdu+Ftq17g8JeLrOZg0nh7nZx8v4ILdX6wNNLwbX7fV2
3ycWt2A8T42/3aMvt+x2t8JfWY4lgjV6UNo5tvV8nxtz1JykUbTH7crbbpNtMNpebs+2rzmi7ojy
6HDcraMjHux/xslfc8nvX9t+ZPvGy89tX3v5t9t3LYu8r1RDWqU1txSvk4PR6+rNZEbzAWlAeE2J
9pOyWAKkc+anQs+RqwCCqzMloavkaAdobP2+nNXvk0G8ox267Q6bpnJPE0G5ABUa/KKnKtGAU7sR
sf2txe51ryiyfgAwjTW/u6i1VVNdST+bNdiirPZS3UrgcldwYnKqx1O4EiJptnJxkzNRWzGxM53u
6XDPrGrMsLvOcPQsRMgKnKjR0fJjmdRBYWJkXrKYIYp2yaGVCB+WwSZLejRuImuhGqVPn93Y/GCE
ZcQ/Bp6eFFN9tnVtt4Q0l/MEn5uFcZIugLkTMQr/mQAobKY4Pxen9xnrfhbzOYkME0ZfqBw7A3tS
ayPtgrC8M3vhV1jhidClAEcFKtx3OooWc0JPmGfX2Jz0Q8T2uapDlTL60jO9NMsuSd0CjKV7b0bt
fVv0JZHyQP17Tf0S1mQk1LDdZNl9ThXrXkXSYyBZ2kfSSkltmU92JVOAcCBfOgSRy4TowyGFU6tg
UMWSMpctOIQSiXnlxHtiztSbvlF/aqynj3VbPia1oCXATvxkdSqoe0cNL0mbHyQQjnrWF99IkVf2
llcDAD/aDSrXaQxPbfEtQwr5swAWTwML1+MQnnpMAt86x7ix1WT2+wHMcYsqbqmLn21Olijk6diz
WCQVIUGnlVXsoz670TRiJQi49MZeV3Zh7lyTPkYLk9h7PFuMxutIG1YyPhlAlS2lejdB8DmwSFH9
sHQNsmUIi+vIHF8M4S1RdweZ0PAcYjZ2HETsrMbsXIwSH6+mk70okW/dKHI8amU8B25t5DT7I5Yw
uiD8kjWfU8Ny2FXphAkVaEtuJ89hmg2BTubdLiYcGfW5ApZnmsktoAgWDEuNb2nRAO8b0VlH73tb
lvmNiVKJYCCnQMuZ7YdZt0krUTMfbI2x10sidTK2jzVGD9928ge7hZvNzsYrVddfe8YeYtX3JWGT
g2blJ/xYFA8iiyjHyqfhu+LWasen61F5wKUQj5CVu7jQTpPcDAZ1IoGSJIPZlOgfc/PamauNsdZP
KohyjgRQGbctMbdYJobFqGWBhtW/Qgk15A0IK7RHvD1vrN3D0rU/or6TfqhBsKVIfFZHgKJtAygI
09nX2BXXtuA+6pd7vUjvRUxxIzFMWmLsXZfwizslN+pAk52kAv4WsQMnMeUzS6Pxi3RXQUMESTdu
3uOlxhmBlX43+tAfdeB48xMYuyYYwpFUT+A1VL1nXx1XZe+lTfT0SHQXdEX3pskhbFJLbb2ma7+6
5NdaE1DtMSiLiY5bwslzY4AHQ5bTI4qe9bTwUaYCLN+F2kBRoHDmfaSoq7WRXHnp9qvu+kwrDjmQ
u3xi8+4JNyXOL3JZ9yX1z9nq9MBJZe5ly4ijkgCNSMkJ/G3MJmC/lUPqyhUPWukJECDNukwUH/ql
mdCTJSxiWwa5CK+1JMPnMiIXG8XZMRLrjv3HbTTAbGYsLmH2J6DbNUJJJoXZpG2pr49g00XFYprb
uz8S+eVNLtdXXVqY++eMkFL0Hd6cOiYDbNqBWCy6YMZeF6cd+AW7hGc/P1tr2EM2ZQiZAQAZE6uH
MpZ3RG5gJi6czOtA8BB/CMvDyr84FhktZLdC6W364sso2J/oikO2tRHto5oUjxEb5xWyGm6pRt5p
CUA0N06GgIZx4AygZa2pVR/KHu2CtkD7H8uIsnlqW5/F0qhBVsvTNC5uALrZeeq+9QuG0ChZ5J1V
Pubj8Jlsj9qTSJmpQ6Zkq3CsTkobHZN+GKksNDnjBB1PRcvvhf2uF9iuGT3opExHp6uc25qe0G6B
0+ZnrXYWaukeV8VplPU38Z0+KKvcarR2QuKLTDLqrcMyFpeSdZ0HxcB6ZCdCOuUAxQDDt0qdIS6C
psEgb+K6HKn/n5gSPchv7am21zGBW3uwzhwk0JQRuR55VzyICEJMFfXaSYv0A6kQ8DhzUMXJwOZ7
QLhxZ6Xc3Yy0wwdNo+uLJry4ppWJJFZBm7bgCbBTWs0F5bVPShd/HJuJSiN1k0810sAZ+cgDnmSP
4If6bnN8TyX431bF+55nn0ckvMdpXE0wEfFU06x6emdfrdg2TnU7orzJCmCzfWr4QPG9Ps+Tc0Nd
vymIzWljneQykyLWeEP6hCRkDrhm2tGKLgq32Y1m972ope4nwj3WRJ7t7dl8303tSpY3LlpryYtb
WUybU/dRjumDxY6Qi6d4cJrop4iYXrISgVvSWOdojukrtLHq5U7zpCn2hVkXVsHSnrKivGoExEgC
TtnaLMJToyXyyX5gcXM/2QQRdTAwTkjTDPJXiLxxtPJ9dzIrwv10MgS5U+zyMobtWSq23MUlKKow
7QgUQt+xqzTjWlqxurdU6IV6BE2ZiHt0wvkHYDaux1gOwW1aTokNigw7bHxMLSyYma2Qgtk4T9iR
dyF0ea/ryPjLQ/xHUU6Uky1rRuMx/yhLeH0dHgJfTuDdFcD+SIC1s0PkwV3ciW99Hjmfpmmy4cMF
uMtDj6wd8ZhWzJE5oN0T9t2TtJuL1qhxEOf46G2Quie4+sSUjsIzyMzx0rQYgjAj/AhZI6SOme5s
rDSgAutbrmiVxuxCnAXA0CrvSS9TIMwbWkqwk3ur5LpLxuiA4aPDgRvmiCchNrBPbGYuJMCT8lMD
dl6HrsNFF36ck+hL53Jbayn3j+tEHy28axw+dUX8EKXZwNQWeVh66EGFXxrtXZab0tfL5qurh8rO
tImH5S5+L8CCo0Gmg58IoKDNVFzbdkRc7Ug9sDEpmwmR44VeAZvK46CFtbI3YmAtyVz7VtnRRsEZ
g9yhDnFUoyNLbBYwGHM8k1RTJMnDQj/VhBGFnLtm5IkRwXukro7e0OgnJxVdYOjWB2z7+24NLWLH
snPlwl2p2Q+F09QeAv8jF3Pniw5a80zAyc5kXMgK4n/qhAlMGxXEpLWb7rQ4uyO69KMK/jAQkfuh
q8BBg1KiZrmwfoq1x9yxidHiH3SA73Yp8Y1eEmo/7bgOfQASLI1k4jG2XWfQypnRwgHpm9HvzJzx
WY6Kj9Jj3TzDJeaXmHE8vKOgR95vcx9VqFOUmR2K+WQm96AO5UMVCQiQJYpA7Z5yFZy+sfjBwPsj
Zg1kufm9MVtfHYu6j5X0H/V85PerVFStz3XVBqjJ8dVlJzp1RIDa7k92aKhR53Kvt2Ngpk95ClM2
6qxDkisn7DAtGSBR2RJqxX4mspj1sM96dgSqNKebizeK46ENTxrumZ1dTETjkgU/qTdWS0ITTPxH
FcogezH24tWkeUsaJcdE9NwtTBBWq/PehvmGmgA9XxXoVALaBapzlh0U4XS7Opz8tiMipC+yIsi0
dN30KesK7962EYtE6O13gwZdpZ+WRwvi8y6aaGJmDjFNIFM9oNNpOJIdUIKWTd6H6QUiUH4sSnfw
VpriorIH7oUF3VKQAdrkeyt/rFwYOXaqlx8ahN7hDvkHPxbu3QIMfSicw5CwlOz6YZ+psgriyGZ4
lS0pZ9PQ+n0BujeeUENoNA8GleWRq34OpXbHYct30KEsf3DOldAS0Jxgi4fIeCSB8FtN1mnVrBax
RIAdZgNC3wcWcz7fDwvanonEhmiNURYhqXOh892y9RlSN2/SHZHmCZCgGMAab4ndxFNxQuwqiSo5
y+8QqZNeuNAG1KPsaycCMaCA10gn2yVtlREzZ80Mi9T1UpzRZs0RMrNPC6oEP29plFcZQL6uJjnF
eKRtCHkoF1+0xTzSFFAJk+KUQQXM6zmAkMPyuCrezWb7yYjDQ6ouR2FKk90Aogcdc2dZMY2WJMPs
KUcb4Fb156yljDQiBoNaKfb42dl/KCmCmDC/JEqvH0qCkURFIo5ZwShrRXGuCTFrnKb91CK2IujY
k3A5L3247NQxGk8zWhSc3/ahGLRDjDUEEgsMKk2f9q01XCLrgzGwUHeF4ZBokPm5zY8MWhb7i7DJ
XA3lQ55yjy8L+B6V4eKQxmSzlxVZplhn8UStUdaI+qRlXoZWuZB4TbyWaewd6yhz3FqpAiJagb0Q
KgAVS0pkS0VUvav32Z6qGro8xg+qdu4nGKK7ro1uVNZyzNPGR4S9UHty60th38J9NdidAD2tyegt
1q0GnHCb/uLy1Lk1mDNSPLmHATRr8+DbCzN/BY1stgnAXU+7dFcMfdKRJrT2JyGjeJUG7tmUKgRo
W5u8qbPv5ZpUtepVhUGbFB8JUnun+BHbndeDqzqm1fKjFmRYjKP7Ph1B2gMCJauWDWAWefrUpL6q
w4MKcRwadMgDlbufWSf67Epia9v8kvXyU533z5GT2AR80U50tI9qrRO6vNBlBFvcteSLhY3+Qw3R
ZhaZ7ndUEIJob4JKcz5HZvRhFnBpcljVM+FVOarQHaAi2j5KtysMqJhRPc1c45Ik9fGEYxz6IBbS
FuY4+Nru+1QugFIG+YCbwUEOP7AMMsDMsB9UDFtnnWCYvinZa0jy8EzotVYRB0M/X6mrYAPtl2/8
w1MdEboTIj7fJU59+26Eulf90JYy8WC5L95YLmcrdn9kbPrZTFNTcCEJ76wKYKskZxV/qG0kX1Vt
nHy1w1lqDszVTTloOxWnmTHKe7WHP66webdFexIk6u5CexkJk9AQlKQuKjkQozHCq3qy4r1CZi+h
Ve8XM302rUbDVp6RDqc398mgHyOrwTezrl8m63vh5uTqQjrxceQSuJWhOyOfqmDHINBsRZxqolRl
R+iv6JdD6lJ0oh+YR4Xth9G673GJcyX+aG+XvA9jUJbDMBieYoSsVBFPQSdhmEFT4gQdsUORleBq
Lu/WEHIdlx/9mWq/ItV1Lkufnd+ax5gcrIHSDhxKggAcKkHMwD7CXWg5UJF3g4B3v+DGdusS+h4K
XtFk9+sEB0L6QpgTy3XmH0VryA9q4n2z3rNL+tkqGCOsItdhfRZ+XHO2KYhODVB8xunR/NbMtM5Y
IZdet3Q/1hSPBHT3brQwGuVVeazn+flcZUzHbf8IEcBg8WBNvujTJ01w02YtC/8Orw4ymJpo8kUo
XFXNda7sMBhmUhTVOL6WpSPPMJGSILsONdVBnRDHYJrlidh19vJFQaxEW9y5PR8/L9sffDKM8WF1
I/APeUJoVxxdYdD0eX1kD0EeXfGR6VwPOrRRNODdezWz86P73k1HZ2/bA7HmVTXtULYhXiOdFCz5
4HcKQ1+itrvJqD5rOso9HA5fZTLv6i7iLp++58pXHRdrUK2sCEUhE5OtGnMiUnNpeyAKznkffxNj
2fo5y8v9YFVRwFxn0bVuPJVN6qmwUthbc62wH4c7VLokw1j4wQ5uzJXkuBRZ4Mpey+d+Qokc5lmg
cNcHjLnUhyQrAS0GQ06sbAgjcjdxjTHU9u+RE9M5aEsIOq3kvsiJ5WILhJ8Q0GxjfqlC1+GqbqxA
8dSwIr+iSvZRtwgSULosGIfufR1hSla0OTrY4RHqd3FEbatxCp17pCwXt9bMIBQMkCDEbRhi64YE
RTRlCLhyTfaBws1KpKNwBhT8UEQ3kPunvVpvyeJcbk15k/ZL5w0krwCUdU0wxyAgiHzJgBTHBNeC
YEuACLDGrbvRZxX7VNEehO5M3jDVULbqVbdu/9HySDfiHmKZVyrJo9I48c6YITc5FBBY4FCDIy+H
VbduPdpRC0PSplzdxP2BN0sdeMKe2BcyGDV7b7Rl7BtAwXyqZ3fmokq6LcsYFMkpx8KBQ8YGnQRr
Oy5HqjktlGiCdyKPcKH3DRMmI3B/YGnbsw5J8LpC9cLKrXoxbUKrnPcSW53MwEqmaQZTrEoCc9SX
PZM3SV0To1CXkzDjtsatrXYXciWYp9Z3A53FYF2s382xM5JTnn+umY5hiT1rWXHi6EHNJaIoLCZj
16hKkHfiIaHO4cGoLtFKJkaFI0WXN0aqYDxAiJWQGuoT5pMEMiHCI15n6YkM15Hln0SqBIqTUsmQ
Dg+tBhSvGq6U85YAmJO/zAJdKq1VFqDpkcz50o8rQimNKjXAWFLqFQjlLJwcOwMoCBJK66gYJTW0
mDAWvUdoNgEqrScmDIVZA+5MDv/Tbe5qiry7VHIPLpT6PJS05Eu3P5wBs1+sJ+tvNw9aVGZ3g2Be
AZFd2db9aEvmTpca9lKwb44v3UG4iGUpP/+MZEim3Lp8G7vsSWvTr+a63APKRjQTk/O+bTSxG7U8
9WmOGT7uGOww8WxwozTvUjf/pCfzjMGxfc5j68g8+m7IUX7MI9aeYk1OFsVwmdtWQvKt7wl5ORZp
cV/2mHGnnsWeZPVmqdBLFRvcLj0r1k5raGnuXkO1RzEdF1hC+ntF4Fsk9SQOcleQ78lqQ2ensss1
2lTU2G00HwRwdQzNxjSB/y5gBI+6FUCWY2yZTI3knmq5JeyAewE1VUQ/lZtAWQiPBdSfk2CIbjrp
WZqNWH3Axu4zuyIATRfnkIIjpHzNq81IsJ1AWMNZ4jopEOwBk1wwR19pY8irVYv0c58w2mDUImHA
mQ7NwtLTzkjLTXFO+qMzXc2SFqMlZxl0E2mKyeLremcFsp4Tn80PCFI0Aqo5X7VUpe1PBCqQz+aD
qMNur1jFaoMdqci08U2lNHagUwNgORYMgk1EJIGal7pzBQODTv/9FHI1JgUw4KmvjktI8OnIVtdX
2TZzwLm23TKk8RIjiwXeHSjD2ppgH9dREiut7n0+t86xLUdSJJT0gcwxr68wGlB+7byWSN1Qi8+N
axzxqv1wUywH4Ed2CPqgZw/hs6FWd3mPlBDDsmo6HbUkssBnN9/HA7QikYy3RtqPQWjBJ437/smA
L1HkJk6DmFhjtxifBKKngV2/um4nlXUz0KtfBlwTZ9GQAmZmTODdLcmpIUmWueG3jNbuNPCkhkIt
WuNjqdLQSk29J9aPgFyGndJjE06Pi3DyZkydYO3rIMsDbGQeFpj9DzRPPvXZvTJgYQGyuvgpZtYB
YbGvy3VFP67Obdh3oKuh6LNw2xFiGu0x8O0mqRFnRJxZLy2Qi1gzSC4ZsHcT6ZnKdI0RSlXPUEEf
281dpyUAA3DEHZpKPtI6vLcZI1VNEvtkhcw9JqngWrbuTN3Rol3yczJtyiP6BL84d8e9wNBGV3b5
VlVsgtcrmbBl1msJpDzWFfvRyZ1LxSSyzKxJnVWnLTN6WRA+fE0SnwFP3mjG0bOl/ZlNF/DDeCYe
3UiCRLHYTtjE+q6peQZyi107hAe9ck4gK+8pVxl7V+k+ZA2hn3EFFbnNMRXIoopPpVEdaxBvpDLj
a07VhlbO/yPpvJYjRbIw/EREYBJ3WxRQRip507oherolILGJh6ffj96bjdiZiW6pCjLP+e3Qv/RZ
Cq04v1dNgvhF1mBCVB2FzMKSmHm60aRHh2XLWFU66zkbOGnafeXwQWcWz/w9mUUZN+Blud9M/OXk
3+99oduFUjfCg5XjxYoScvyoAorDnJMDfIdGqjAtgEzIn8WwOBdd5oRFml2cSvmYFqwWpQT2mhuC
CRq8VA1l0uvalEfb5Scm9ViZdRK747XsDTClxDoNC03ze+txkZPh7+D095ETR+48f1R1cuc7vX9E
ewMzZTE/DV5C9kAx/KLgRNblEPcmL58Z5IR4+NmvBO1/THqIA0RnE/Ks7D85ONLI68K+FSKkvxYU
iF6GntD3FhrRHR2YK7ciwZ2CXr9LWLwdpZOE6GHxzIezm+QkqBPkARox6SdKWa+dIZyjhVn6gEdD
HWrYqZNpK6IU+/Kr8xymdBN8t7GRFMwTT9yLqHJ6bBQX+UyZBr18lCNp8aDhRBgNZzwCe90RukFr
wfaGKJnNS9DQQgZipTOVzHPkIRQKDPx8rE03b3QQ7BQSak5LxnCgNQmUiQfXw+FOb/2S83q22rYd
N+OVsPws5ix9h5Vz7u1CnFYCkheZTOxbBIXodM7ES+tF2IN7kK8/RstGmvYFkEHlXUYvo9wcX7Qt
/sPEyYjOW3Rw3eY9WXl5jY7xqSVc8rhOPvnlo/uS2qkWWIpRoNeaT2qhz+6Ac4GM5JfS4FTWrAfL
x5ktPYh/ScwSvED36GnLlXYKGSABthogYARxTTSgww8I1Cx5oIaF/hTBKjXTdgG6GLS6m+K1IjTC
6TGNzQ2NxI3vH6Xx7tawCmRqdDEtqw+dMSLrGbLiokr7Kc1zJshavNMypx+2OhmOnWHRSmJDrgoh
lstM0ZMSW3mWAGIEvKQnUqhvFUBnSHtWGQk5UB7R6Mes0pa7waMdfkAkGnSJFjbDpW+d8dLTtb3O
Iw6hmTKdTZYEK8HONf5+xXn1gcgYn7/X/k3tGfUopcbbTcU8aqACC0I1jqfJw6fm6PrFS4bhwZdF
iF+LzpNycMJeG/MgNd2/iD1FbGMFakymQDx2edDVVKP5jK3HlZJHOL/JvWjV+p6x8httTwlQtofH
msvDNI5EsB53FrsiwvyhGPUsInHDe/CY5zQjm8KWy+EgZn0+MbMegOiy2Mh1P+QCW9kBwTbB7X96
biazIIlu9QdEcbtsQBjpKe08GlmR2yIq7m69QZ1AGbWCplLgFroriRTp+RQtcnjc3kvPVND/SXSf
EDSaebSEH55whVvTmEM81H1EtM1LU8PNZVuCLFrng6JjE2VNbw5QRf4H07Bx7bLprhiTu94lfqCh
Gf3qFTLuaCqXorCO5obkP5VUxO1GYBzE1OIFaWZrAZK08s51OzuyuAztHDx9xAEc9GSk9jojWMt7
qA0XIXk/E3eDTC6dhCjWQQe1w6LJ1/+ajRPKdWuOEo3EqT7pXvykHcIcj1mQYdC24tJHQbCkVUPm
9X/AmkMLmSfbMh6d+VWrvPpouNfcJaAI0J1FknmerDqyuZJ0uhZyEgem+wD9+RZtTb5F7cLNRlef
jl6hWYlG52//ggrDoVl28VIwUNJv5uWUq0pUClaOmrdYuCiL/SckXrs7S8FgQdJGm7jmmcCcP5bl
USpm8jD1FtpREsBRoXDSjdxdwDlwIvz5cQZ1bBrKOKpe9CFkR3kqqbpDtEnq+UjvEj1J+jQQCZ6a
/E1b/7Gt1XLl7y8LfaXCD6XDWkI/DLX9m35i78gdz52X9vsGWVBqU2svrms/tOWG+t+aKfadeOB2
64w2s4zN+VfbOxa5M0N+bXCOhgCvBC+frErKh4I3cDYHdWkHtqmiBUVsmYvdIbmopPnbocncwzUe
vMEnhMTeG5nN8tau2nfZiBPGAO8MVzuxMaEWvRjZ+kgzeSBWgpGdqoH3ZzKdBThFqi033XVgqfKf
Uc4gbLCkTKBJaNnz17+rQ9gQJWuxcZMgEshs8XfLc2gafeOF6+hnWwv6HertQHLnI+HIKVoMna28
jd2KcENB4V2cD8lVWElGBR7iHaR2Bw/MVuS1x5NtjWxRngV3M/3tsl8ucQbva9dcS2P5IoFE3js9
jHfjN93BNcQviPkucof+x1SE/msMUXRdJgBXeRoL+1rUc/k4c7U4iecdM4f1SlkAvvPGcrGlNd20
bhOMjv3gNy5HTJZ9gm8TKVCWfuB45AnDqN+87t3tUljMdlc5eglftHdaBk87IWg92otlhmoaP8Y1
h33y56dlZRtDl4GgYbNZpIl8r0vCsFbPI/Tp96YfTCovppUto2oXEILUvhAYt5+5tLAUq3VeiCAN
/p39mTU9oo/BYZPlJ8rE7yjnbQLwooKs6CMDI/2PCSMtJW9NieyUlqXacbXQHKaG4R0sV7nlGCVp
+qeAf4vH9sns3Ieib1Nkmvw3qbJX4jp8eSK8i2bsbHkUeVME5MJv8UZqFXfk4kSpyQBK4MbJa80X
Q5lvPhJMrBiOHhJyfS4NWdPRjW9jsGlNRil/gKFYIoMlj2SNOV6q7NX1qKVLtLKMzU4zo1lsbBye
jMtU37OEbSQDTubQ171GSmSnvvSNuF4sj1As7O1nP63OGLD+KoJGrk1PBYbFRZTv8VM9mFnSCrQx
VflI1Xq0GDZIjl3ZIYWIILPaVPAwqLjkOAuQw5bMIIkWZ6783Jz5pa2cJ60vGrz85NiV7agCZGtQ
DSUFCRUgV5/uNe7oanJmy7wozrOF5ENHoQEBHZgshfQksSIybVC+0KXyujTbf6QwYw5iOtSHb2Ju
cBwa3luOXPhIk9u1K43imlcyMHV/JscTijwBQj6ycXdRamkMZCIxyBPgbesd8uqslAwgvskHd3SL
BxBALezl9Le0keX6g9CflTUuj2PCnsfmfO5Gw4+EaNz7XCuXqEiUOibZdkPI1N63Tjp8e5IBwW3a
9Dp3GE1KvSnuuIPj2XKSR3L/FakzBNWB1eZ3VV3NUaWVK1eiizJjtOZQ11g5LUiFWGWpuG518XfC
6H4tSvuVPCb9sa1z/ZHWTnJiKA8BVtTNUy3yT+zf01NVE5puc7ctaj03sjLeGUKjekpqMGtG/6kg
MywROS1mpSUguvl+yn5zY3Sqv9D1YQrsGNUc21KxUQIQTFb6ZwO6jEc2rUCOrnEiHqXJ3V+8/urB
SkkdKFrCjVx7OC2sPogmSDvxF01FMBvZ1UUKHvCDryRBWf0dWEIGh1A3D8Mk4OYxx5+LKftbsqHn
AwnsRjfcO2P+n52CaTruQJezv34bznBq1ey8O/I2IhkacEceirrYXggp4TitNXTiGvxc2j9V6X53
+CyKgLFNQrt4OrQsUoLoQY1+6DWHXSd/IXZqikF6MiRBBXkObatUgaM2+6ObYeln+mTjuYAyZCh8
JLjBOs++ehMAiTiAJWVFW4aLbG5ggHb0Ox3Hn2Hz4546Dc7agus3WVlc5TTMd0u33DXYlx6XUWN+
NKfhfvJbRhwpnxeN8ksAg0inXuKkLw7Sg2W8b3VpU8crHrUsSR9kMTyjwjh31XA3gkS/1Z7GcDtg
+gZFfWwwrJ9s/jk+QXqUQeJIMbBJwwIHvskaymKm5eJQaKl2zhV+4tRyvCelM+RmXWec6pESq25A
Mq+I1kSyefOG6mzoGiN/R7+L76gYs28R+liocFrwyjoATOh6OIcopl7UvL0alL6C0k0RmeJVyKyY
RayvMJN0cMBboTGgOjvCn4lI09UqECoKKTypkV1haq8tEV+HhCKdE4/MxO4sJDRa8zUiM6Kqhde6
a13GeUMPfJWcq8R3bo6zeSFPAIeTwCGbZeV/mi7qx2mZILXSOyVd+67XkatoObGHxN7DQhufbrZN
pzUnm82dJ+RZRb+GplrzsB/wFeoznWB8unFbWZ8cVLBBuRMbFksWoqSJ3JyOT03faJz3DOdaI9Qg
H6bUz1xlaFWM3HgGrPMfiXgZdAdRgtl3z1oz8zKN/yF17J75TfsQMcLMvrMhDGGM26q9PLedrv6k
wYr6UxcJfS8IWUnW6lP7rffX4tIi1v33+RFPOb71hG2GwvXqkJENUKYpDMB34HR3tIywdPSGdE1p
o974TaCDPIDceeeexXFBdbAOyb1H9Lzc0AcW7qOOqONclbTE1cJ4oaHjhRm6O1WjlxAjh2LFbmed
TX/FszA4xqVzhqfUpvdiG65ckeAEuUE9ToUkhgEuanq3fOaFzg7mJ0pdFakle6syOujJd6VzKych
mJcG5vGGfIJbt87N40qH7FU6Zc1GZ2LQhYLT6bYfNaadgX2uFD8D4yLlV2UWiJKIQca9S2cSHeVQ
/+UmVX7UCzA9PwkLejrfm+5YqK26bUb6NBiMrZs8av2CcqJBsjrTMx6aGq6SLi+/fU0nprSFl7dd
9dzN/l51i25QrPpPSepx2K7fcqD2dsnKPOA+cx+yvv8s3XvPW3V0v0DPReZ9NMUyXYpsviv0tIhB
6gLwGBwpBYRV5WbV3dBizVBwZjP2UkzxfAqYDbjSTZKLh/Ku841P5FX2WU+7Y05GaizywkN80kjy
UdxvlIfZqZ0AVQuaXlFW1UOosuYR0QwNMzD7vUyJbrXKp3SiURL4Lw8z/Q/CmThNgMbtDIGhvmwI
ISfzy+2hwNluvv3qqRADhQS7MEPrJXUaBgxT4cUbxpTQRWeICADEl2iwS98RBd0y10ApPWfC++Vs
1ps9Twsu7i5BhFZ/mYxo/HI1mBNkzoK0C0TEkFHnrgxRAzWpaC9DsiXP/tR+EASRBtUu0dw0qmmE
i16cWqrHXquQpk46oO/kXN2BHAaDPJWpmv2wa9IB3neJ2WjY1Zv9rjtVnRaOc+3vouEHImW7yOro
2Uu74YXjrDg60n53FirRbJrqe1dQKsJPZpaWHwqdE99ClqeN9FZicAyxslA0Y72qNkkOpOjqZ6N4
asdcO/pOkofzpj8oQ6+jEQDYIRjsMI+k3alhaLgiRj7A9R49vLxqbQrBzSMFlr3251X5iImGBr9b
YX+NsHdRuu7R3tNwwYt/Z46dc2wzBWis0xM4ZyMVz/VIDJXtoPTVafBYR0Xb0kCMGZvuKlXB9WhA
l8IioEesiZlcHjfhv2w25XlEk2Xlup5LjJZ7aMAF+Xuk9oiwyhuJ39Lp6x4thCektwbOAo5NpM3+
Ky/Imo9yz+uv2xYnWQ27mntcKOYXLYhQxFX6W7Q0z8/ahHnceS1Xlg3cPDQD+epDUuwTjYp/Uni0
x8PVU75exnJiuqBSR2W7i68X41E45TuU1nhsB5DWYYVGb5hrXUt7ZYh5W/oFdRC1wJHK649Rd8CR
zQCry6cr+58VlqgECA9dHJlHFwVmUM3ioDs8TCbBdgdEog47sP0uC3xGDD9/6ny2Y2ux32pVO7Fp
Ew2KJ/ukt823li/RNMPNkB4okHtzc7ppcWw95HiJvz26/K2iovhaLf69r3WosIms4surJ/Rw3soO
Zad9sKec2xBVtbcmhy4lu0azWYk7Db6ftOF1Wn6T+TgeygXNhl5toE6IK0aBiEh3zG8zg2T9R53W
CmBTU4MeUGZD7lQ570ongiBHr2NILm2A8r13m1GkAQv3SBY96GqU0CcBkjOqXv2UNEE3MZhEosJd
MK1VPCkLGiDEdCQ8IJZ1ZQJuBzvlbcs7pOqhdYH7BzbBwPElLgCzfdEJux9X4v1xZ90RGFLjWdyR
OqWfNsW4tbCpiNH7aprfayme6NrdpzAEH6nt0Uyw/LT0UBxLV3MD8qrA+XHCFOrvINzn0p2oOICH
DDxKm9BbBSnX0dHJixvwNWvPimmgHHvo5pwya7Z6Es1+aRlK5BWiDW32v6x/NM3wQZX5mg35f27D
vKOPehf0DZUNhXcqSsol+xHwasnni1ZSnW20N624tdumEffbjoT0PTslLavIVq9rCpubjMNz34p7
ttwraVJd8O/LRVj0iCrnv3S037YKaU6euS/rbJ9JVJ6DpNLOatyyK6Gn/CtL+SRIU9uwpFDGg69u
jtTn41qjzVjT+ozpHoXJRMjqLCbMYWOC7L1uuAJJN5oqODCPP2FO439HaKc3VMIi0XDsyifqC7CX
r+kZBPDFm7xY9DoJatTdAEGsz3PT/XEv/yozSC+fIn4c5cs/LQ3AZDRfZ4nigsqyvzaxhtk8IEmk
e61wHpSGIqRwYD5WbdmOkI2FGK///06KWhJKzq3rU2XOg+iE6cBBUvbFF83CX0zZg9qiYkUGsvdA
FI791FjOz2IiP3kDXaQLjJwk4rvqSXspbOAAeqau7v7YVsTB4tPDQyPmX34HlDwISZsr5fONyPsg
H3neErOdAg7Skl6u3DDvZo+wtNxkIxwUMbRi8w6NCVYgPR3UBJui6/KP/v2qIr2plv22mhoKbhSn
epMcHCvBWIdjs0ebwXfEl85Feu8YfQp/OZ/+XUDlwPZOd+YVCSbBFC4NISa4HOKYaa8yzjAET1dh
1M/poD01+fxkGBv4CBZQGMYx0Hrk+LBwk6U/8ztiqBntcH+fVNUdpm5EsllzTu2/gGUx+xatNNHz
7baMDJzK/p6m9rtY5HM2dVWUzCQQutpzmaKo7uZbuzdS1MmLUznnNUHAzOVWghanPvWOew8HajHW
E6W+9Fz72wzlo4fZ9iB0JJdjU3w5Bkq39kbA+HtpaXxtFobbun0vxS/Po8CqFt//vmKILBIiEztm
QDsR4ohHMzNQrhgjvDvnRzXzxjGIspjpQyRTa5dzoZwjEN5pKo7EHIpdozJg6aDq0gZBWJ2Z92oh
Ycck6AvVLVD82hm/uIwK4F04FCsr+8AswT/UOP9nSWUFsn0uEXbuYv/qnoCHs9/MFDbPDkORVWHt
6qaPZuQJr6iOi9LFqJH0krmc+cQ6onRh+EB7kBkffJY+CLz34BdsYzYeGnON84rbzLfJjgeYoc6b
5Aej+DaRCCSDeKxN/gX9kbQ3G2SsS9M7/Duf8T4RZ7h9a0V7mfdhrlFodvV13c8WchRgWAngOMpy
tI7ZwmdVS5ag0s3uV0oKOYtp1EtssMcVg4ZsGPQcuiz4xDobclC/m9PUjipnuxIdpB8oX6TXkVRh
p2C7cg3YlAYpTmMgQKo6TDg2FgljA/o1mgbkyPM/dDG/2YsJsFq7VYRR5DjJNV7dNMKLgOghGUim
n8nHU5rGemUOgZeBpjYC0QMKYJVDwVtF9uVlzwAvQ7BW9PSIZvCJ2K9G4k7nS56TJpQ0SUrfY1MR
Dc3CCiVwrxOoa5nMxumcxdVMGqk9dx9mR5i4sTl9bLsFBouiWSMnQXy0d8AanoY4StCZVwNziFT7
3lxS3XjdoVN3LNFdAepqXfseIQqOMBNHotKcUGjGI7nh9GfjUZOi51bftCcaXX1y0k0CqFdqaHGW
1buGxrPvmXyoq99f+apxn8ixpm/AJoCbS5WR6ji0qEZQIn2ixCOgKIBdhC4V7buHupmfYQC3ci1I
6myaw8GFvy029b0/HNJuohmfyyF1khspFXVkNPiU8ILCJlyz9FU49L1VWa1wJ4z3ukOUtxOQhTYE
sONjyKuydwYqIDpnx7Rr8C9KfTob29PmJB1jlNQxN4J6FYaP6Ka2ylDZ6Nes0iT3xLDeUHwnxiqI
GgTxmVtCz5CCgX50wEugLiqs+vnesXDKcdgcR+/TmCbwWTDVwPbs3QRQIpzdN3rqbmsG7BZnyVGs
jIBWt1wgITLsdfRODlCJaICx6nle+Wjj4EOAhRSMiLRizPFm+2e4d4trAmXQPM8vowRmGmnl0Sib
nF0D1bCF78nKEafpVf1STpOKlUvmEUKByEHZEAGPUUE8oB0eWBNJuXlsK8iAfxF3ErwT99cYSccz
zs1/+rJkodvpS2SNfIX7BSoJoSQMg9Vhf2thZF8a6kKqCguBSM9mP9Eg7ahIVuJJaDrCoz75g8Rl
P2f4NFbbD+2x/5v7u/hSdAHj+HL1qRyRRRIOAvBrbSczQp/7ixLOCspja6OqHyHZHOb1JckbXv1S
0qWrzLh3Lj4DJrRRQ02Jji8aSOLaOQ3cF3r+pQfC9mmfDidFP0Oa8eCnKy7NWWQMmdvwKx2bMdrt
spXeihDx/RwS145OZUdqbPsG5izOvUl8tBDVs9F/TXxrJ+ZW7I71rIdJJVGR54sJi7grVXLtrur6
m9O5LZ2ND6azsAqNgLNeNX1bHU8hr9sNA3wb9vU9M0J+ynzxX9Foj4OH1UVgUo5nU92XhIOeyD0/
LePoRkBqFrcrhj+VKheKfzHisalIa1y2e7Faz2OhVSRsdehQBg1j37RlgUWiaNyPqKs86R1nf+M5
zYXN+jiYt8ZkQ+L91PPfg6USJEPZN6NuSvOIld7j/nRiaxj/5jIpoauc4dzm3Y/vSoOeVj8LOhJT
x10a7c6IFMzJ5S9p/AAbtR2sw/xcOHV6cUh66R0nv7gpo7Pjdg+tad5yzAS260E8qI0lROIF8PuK
SnFvon8j0+hI6Y2g3wPFNDTWYSOMezpi9bDpGNDsvbh1mgvtzBCIifPotBpdVXYCL45VNl/HIUoL
F2x61QB7MkxZNU5s+Lc1zPfWBlXIH5Lxbvrq5ZGa4TGYrxqEAeqXu5rdg7I9Xk0U06StRqjftks2
6p8N3QL3eM9G4S+ogCANGkI6k5E/w7JZi9cRN5lJrOqi3Zbade+8CQAZlcgtqyAQU7P/TDNyRxGp
meGKssdeugljr86xpnAVpQndFLKaQXIayk1mouqrPv3DyxaoCX6+VF5x2oVcq0CuWrlIJSYbwJ3y
Hq+z2rMGUx5KszvpOmw518C5hh462lb7p8UcG0tNEde4ej5A/PK5OkMVpi7qXMPpHihFc4loq7+8
WaTsE/5Pa/ZIlCtMaqrXbRqvx7MiqJFTEXOlWCSi7Slpw9zJbRRWHuuUXR23WvuePQqpe4GQVCcr
zFjShLSsc6W9ZUmb3tUNxuFxRkZR81NAOjpUWcD4xuCZbwaPY+xM1isBbUe3kgRcoYGBbrGx6V3a
jMSkAq4WZX3Btb+A+yw9LNyGmA/8ceTN9gRvoXK/cA6nFZ2c3NOvnaldzKEShzZ1l5PqgHKIKG/b
5hdCIHmv98M58am7WKxfRaIJ/K4qCQkFb1G/ae15aKxX9DlO3BY0zSrC3vF7UDDhJ1xSUm/faKdX
9xUuwyEp7zuZP+Id4I9EQgfmmz+0CvTT3G48lrAsCs92wf5m6e7wkHnYqmX1qZf+fep8dImTf6BB
M+f0rHfrX02MRtivzSufWSTJAqZiiJDdAiechab4gvsU244ztu8V9albtZpnLW3PdMx4j2IsvEeu
/GOSj+kV465z1xls8WVWcR1y1oRzR3quPmfrxd51GCRD8VB5bhcqel1PS5Z9EF+NXsSlCwiZUYXh
t2mPNfa7oCBCltvWHC5VDQbBcbZHTY+kpvp+GWvNcqdqr75XvTPdEkpYlXLeG+xzz5jj3GvV/l5X
PoJ5XLMHu9PvYaW0UJPUhU6ViBhm/Tt91W4GVQeIhCe0gfmLNY7WYahTHGijpSOF6X/joJCcqal9
pOoAVJoZ3N6fjK5BLkWRAhKR163xyrD28fNNSfk+1R6jZIeIrIBcD/sM06o+nyeumHzDVMgGEE/x
uPT2eZ7s9y3n2hrrF+SJIvJLGwPSjM3SZe3G05b0GlHnCKriuiFGYyUQzpTdfCX4/eJrbXVkhpDh
pkH6FFkbZ78z3T9vGgDIv0QAFMsIdXETHqaeAgSOZwrE3by+ukmQy/nRXLUpbgYTeQ8bGHqOY6X9
LXUUR0VSvakNe5qBnt2wkJ7OM9QPk+B2sHxiLMEUFsjLMFOkizo03lPo5EK82hXpM4bcDXBJUNXa
aypzUiTW9NGtcuvct+pIiI8WtRv9fjZmVDwpPjCHNQiQjeEp8criuMmBIqWi+Z4K8WioQTtnUlIf
jnm9KqbnWRt7zoh2DWh5Mo8b1QQHF7V3yHtz5fnGdo8WgOAzrYu0aX2uurK/rFTwBFuZvzl990J2
7NfmwQ7TmR0ubFlqKtgeMqz7upRc/Pl2Vq7/vZAJkZEFQUynIJRgVR/G5iNewRIuDJndSf3XZBf5
XU6cDKHV+XW1J6bUtPpV7xIqi+7og2rZB1WPwmCyKfipIXJw2uQoCqwFkgkIGo8j8ddr2t/xzJ6r
iZnNmOxviqZ34HCKsB9PKM/4f3Vq3ieIM5cJ9AtlET+zB/zX1FwSVeb1h8ZBnwZJwvPQYR/crShb
wY5slAWvpMsZq5n3ba4ToLTMy2HPWpYKjQCWyHgAnmxMF6DOpUbK3LJ4MRjCsvI4KewdpvsfWR4g
PD0z9GaQDC7JIkZm775OeVGTt9B56G5Lfu7mTU/S3xKOkgKOcXfmoCy/tfozekbviPLRC+ZtIGS8
rA6L9HJU3BDHPCAHWpgoz5iM3Z1ko0bNu9ddSazS8TAnEkcbTgv6r7ZnUVZPemI8KYlcZdcZJyaF
CJPRX/J+/otMJFyqPAtTbfse/eVdLXss/UresDEiYTKFItpC+xkNTC+sNeA7zdnOMmAegKq07EeY
jvkKh//tt5CCFdIGHmhQantlK03Yl/Xdl9qWA+JtmRcBxtn73AFoazjivIZtu7GKe2JWtLPvgeVW
WnfQa/M19bYBPNurr/aWyyjLtowGMY1c4HaIExJ3SA7FUFFiXbM4ov99hstGAAKmoUgC4gTJ1HVR
8sn2kxxT2wKeTN9NO3kjYNjNAHqMKe78OaWSfAk8QGlWdLh0fQs8StXQ58Dnp8itsEkwQmUTSYSW
PR0zevcCa0G4uYfnTsPETtuRaMqYVh3TessAv0SgPExEK2NmkmDfKlzrRnFnNA3grE6HDHku2hvZ
akD3Fm5M3p43ZuEbWC3MCdwiOtjyblwMmoeym57lelBpu90uK5/c4pSKyQBuYeRoC37c1lz3SeSR
lsEfwdAWGvvpv+L+BxmFeEipzHKK9GPY7F9ZasnTlGRIh4u36c4qFi/69z8LBgnUHwHuADidBbPm
5gO4zvULCDHQNa7Sg6Z9Qv2gSHSyqNkB9skeEXKby7WpJ2rt/ZXw6aZBqVkgQtSpXmCWwmUmJvel
lPqfChAXJVU2YQvHVtJasHmsAZTJG890eFFIwIC08qAJBzZJcSshCZckAue/IXtOoPxvOUXRi59M
x0ShyHTN9FUfZhtYNQ0xtB37uaUC1W7L0BDJa9aD75UyPdV24bHV11Rgactn3yQGdtv8vLg0xDtw
PbLaXmqz10LDMm8Olb5n6csh1GqEdLP4sRpyWTLKVRuTDow2R6EqtfyOEsXnwajzY55yk5VNFY6r
jfgZHyXFGzq5CurYVHjEGK6xCw/pZZDz66xgBgvXGPEOY1NHJ+/jk7n2Wf+wKvuX59Q1Hl4qttbV
QlaPXaKV28ua9WnkW01E8homdjjlg0c+2ObJPPTogaOelGYsTkwmmf84clATobtqmdQCYzyN+/fk
7KHaiYZGo3AJySkgGZyGFK+hLc/8ERN5Bsju8ZnMQj7IViCg4Fk/IjBbai7pofnRaPo+5qb7OOWy
QW2UkXet+i8tM+gO5i0+1Yu6gxVNrq3R077u7C6yVaKohu6c6kjMIBed0dZYelEdNitxC2kXl475
43b5LaGiqnFQV65aBo497br1aeCmHt9KX6KOK4yKQBpaaPISMA7X6E/rHcZ0+mG778Nup9Y84wor
jHGYyiggqu4+K0DqxvKPgRCYt1j/S5gOmTt9d55c7bP0dRI+C2wm/UJilYmSeRLai7nixlE58C3L
zePCM4ruqvwyJ/0JiJp1j7gFPLG9iVyaMMFAt7MP2qmrCAnrU43t8ChQQqAYuviDxPAFhXrg6KVu
ARSfcZzcqzI7AapwWNdpiaxzGiJSms8tIsdlZxTGZRevNyIwUrTCntb/HQsoQBCSnJpCCuYansyN
H1fM4Dv761Yl5JKkPm9UUe9iFzLJ6YcCiGVFreHtvN3BN6SsmQ4WjEgMH5MLyIvM46h8Ht9B/O0T
46XsqQbTHL+jVBIPkS4RBsw7y6UWhJzzWKq4XhlvF8B17kBOmMnD0gA6lsJPpIJ9JK1Tdc4c/Rsl
vEnaVUmu4TjyLgNxCBRjopzcM3HLO4hb4prQHJzFqbxlpp2GVLn3NBnbbkRQ8ansuVRZm12UQ+gF
RC5ZEfvlVOJAhjPlhCKvLedesAmkBFIHl80Pm2/DNTMGGdL9YZewDotmxabpaxc+l7e06vEhrsPb
POyNCmX31vIkxwJDKAwH6nb12Zgw76gGNzyOx4nfGWU1ZtTJOXhezbeo8wViBXs3gQg3jYFl9HYI
WBztTX3wuYFv94xgYslITeC0d+lXyaTY40a4e2nS4KV3wW5EcZes8x8HrTe+Lawyiq1BeWYd1b03
x0I8dAX+HorzDPgBZ8LUaxL7ZWRH0YoBlZs4q8pPGSTnH5dx9CB77v+pJF5HsbHrIkCAfuFA6yL0
+A/dkpTcWEIdgZEiovZWMu8VLrKUpMy+7rsQkOuEToofT+P2WAUKYcy1oG/9ek4lkWN41ToEbGDr
boc1y1juZrNfOAG7D7f2f28bUqCOYo/NLwV4Bn2bqQRU2JFsa2LrmUnFg+vfbSl48Kg0JBVCkvOz
ZQtXOB9tpab/UXZmzXFqaZf+K1/UdRPNZqajqy+SHJXWPNm+IWxJZoYNbMZf3w/oq5KPj+uc7htF
zpnKhD2871rPOrcec0BKEfo8D9oPnFxsGKYC0S/qGwCkCF4cdTFKv99y6OwN6UlgKWrbjy56lDG/
SYr+U2U0HUcVzd0uxNCE2wUA0uh8HYrkKdY4KUmOojcKltNP4OLR9z8a4ehsEUFRPNpkQFjZmQ+I
HTof9W74UArck7HyPpUtUYp5iy1tGrR7RkK20zQlXL9LKbKpCxHqb1i9kHExDnX2c5x4THhIpSca
vTtqLb4Y71C+5cEYqHACguCl91Gt9gYZgmdVjFcytGkFJW51oDaIedCGQeCi6whj1qah2VzO/LfU
fY8kAQKZmb2t0aEdF/oVkmp2IRPDUppBGvH78UCCvQhId78tOrwulb0MRe09UwUNTLh0ezXo3y1H
DYHhIhwtCzuIXW/bRdmCBGjsDUz+Eul2Eej9TKEH5Stmpe6Are2zWw2CbxaRt87ua7HY85LmuYta
UNMWMJGaXeBQADepY79i45hMQZIAT8HSe+mjo54FaxiqD6RZURStbLaCE0s9m5L0+o+7dFSgyuyn
jCpWjBz9IBB5bb1kqHYLY0+11yEFylLE9A0XItngUVO1HPwwXbhn3E62VpnepE5N3T5OHlVX2kcA
U49tVFaB3iD5lUw1CP+aoIsN9M3RRWEO6W5KGIMnx99MRf+jJbxnC3ufhU/HidiSNcoY9krzj5Vb
auIhzMx9bmnfGcGXFHb3sZWMtb6WbwuLwSEZPCoSfcZZMJFKZXoviZiffBTDIPRKlCaOpDdcmS6F
QNSV/WLuGmYTlDXBpyQ303IIkTxb+dH0gbW4cpqDZI4fAVW17OmoCS7YCJMHBSWLTSVt65NTQFGG
WxNYiw65ThOEM+xgoQ/tBGkie2zSm6RO+1NtDA91ogH8Efxqfgs7pmtlute1R3uhyjQF3Shl8K9O
+nNX46SyGszWOCEY2YoWU4OJDQprPtnG+qbTOHKHwrmgzPdmIxZjDKEb4VvUAbN86xesUJIBB3XO
ciaSjJFmRusQbD08HqTt+ZUl3PhEeMF0IMErbp4002A/mYR0I5L2voy0b/7Imggm8jNNLWSsEZu2
qGREdcbpmBiUxeGEMBIT3GHP86chw+1q5OLVT2FSUMCbElx8I9VqDJ8gaW3Qi21c3Lo5lUhXAC5k
EKFPxifk4AUxFQde2SdoC+CeaB57cbOg82gb+V1fm1+6ESxfxebQsZqrTM6n1ll6X8XW9dgBNqlt
BJrVk22bjSfkhD8szXrKwKAGmCshxlEtHG1SEEc8NdjHstPEYGSwc8bjh/rXk/I1X+KTC1UH2NQU
U4pxAsF7PQps6pi45kEUR9Fdl22Wn6OGHjwNA+Qljtpjf8ogrLX7CZcR7xBCb+gBqzR2/+ZoIUSN
Kjvbui12nYfpTyuHdNOypzrMUc3INNlDMHySE5P2MMBbNFsEArPpf0Hc/Rq1rMcm0+uYwrM9/Xlz
ZymEg1ELq47ETmQUEfNvtBimhugc2imAhmOcsjtmRvvi2gmZggkd0GUfQBUxBYcA/4+6j36oQRq7
sfUd8j6m4RpzvZfATnXI5EUohYIVv8kc/8jngiw6NvPwpUH0gD1sbw2rMml+A10VrDuDPptAvxOm
ks2jyQLdr3fAlLsIFBeKqU/WpN16Odsd3SYvhCd1dvQ9wxMcGsZbyfi0zZqm2rKJj+V4k7r4vTS+
KmBEbJ+aHmRu5rVNIAz/08QOuus5roWFJWpCpcnZcTUW6vuk0kUaNiDxErmBd8egDoONxq3o26UT
hhhf1VuXUx18FRZfA+HdlFFoJCWbWGX4Pckr+wPcm2qPZ+cLB4q+SUMW4pZzV841spQ6BMm3nCHV
fQPsk51fd5vWy1wY2p/7QuCzwBCo29XIkpCqSzjgTGd5DU0Dw2qqHR0EpDvEWpjfquwEVZJHAxeU
BgqCGWk/5z+rRidld1wxLiFeZXeXHqeS6kOan1vIi4yhTCxxRKcM9QoLEUwzQQ6LJW5RduVj4gd+
aCF2QyAZLMTKemYAaOHjmcOIVsPUt5a6YeOsh/hDNaFdWxlFGw/sHENjcZdqLwSr3RKY9WQV1LMG
bSq3KqSVmY3uvjZa7HNhTC173ALMKhFTkvTyOLkDP65ONX8ZahrIcsFsKYAzYYdZDNdqnlfhNhHq
XMQhzYPkeWLncow7eK9hoI+f0vjO1iB5M4xjhzHZrOlgSTmPamZ3HKkiB90t8QnvCaZ6CKuEdk8/
1rucutHMHo+vIH2iF3EmF9DZMtZg1XRbCv/L/9BvSTH7VpdUEfymOdAcyjaudLG5tEZgFfkDSwBW
YjU6bq3mzMbmcztW3nc/uZEdJKWmmWtEPf0TAI8pAKQI+HKjFylyMCGOUg6HaPb3HeUj3y2faGUw
H00+/30FBVQR5eVmYbaLdHGSUVqwQM0f5fxtsMTVNKVfdeAMgVWiKe1hUuY2w5kVEzFle8Ii/lHu
Jm2JKNHx60esQox5RkVrwWZsDIzJVLZf24XGUmUohfGHxBdt/GVUcQnwmzVwS8Mo0DGOl4CRKGrf
12pCf+FAlTFMCEH8kIssD9Fco7F5XMRlo/+muuEL2PgvdRtu8V18yfJO30gCpSFhSWt+XL+rwQD9
1C0B6PSbIKgxc3FCADO8MePpe0KcCGjreVstA4lGTmoA+pRiUmM85om4ZkfMUnjcmjU1HdWhNXL9
4eyn9OVzM2WIyqMnorVZP9Z0OBGrXSaUyZefBsnaW5l2D8pEbj/lIwb7/sHGfMPMW917NISXCicj
h920zPLFKRnd7yyjGLu7V4NTme1p2ARmau6yonmzOsxeVKOJunYwhjYYfYZ42RE3Q+CO3jOKcjxj
vrPXjOy27NH0hwnFknym0YrAqXVewdkISnkjvyBUZJt48R6nIoNW/ZRRcZiAimxkbVpHXNr7BHdh
2FcSnSjL/0LC44D1WYBmK8cLx/XP9aI4ovtgTvDZoLlfZYb/Iueu2dkzqvzBKbcUmxCCUlk0pYtq
HFfWNjJC0tZNmwIwnn8gb1PA1vib2T8kmeNyfoe36+dI6fLkSXq2qevQ/5ucjYswymORzpobE7Ar
2aKLkAWZBFTD6IJKqq3w2iXRbt9EGp+4EfSutHynheo+EzUjW86AXCf9FlewBhDWPq1D0KiNDzGr
b6fmYECBgQolm3rwISkqCCprt1HMkqTWqX2wrhta/5W9GEbqLur2I6cS9YfWbU7UMl5FSPUP8za7
u2X68tNPNUVfyIcOsytfMbUJKAL59FC6/RXpazoznCkDOaowAMb/FndrCkagUuvAVMhOzFMvKED1
vZyIRByrmCMbalFeYE+JBmpGkG0W6XJ/HGuwg8aAEooWFKI4zuvYRXNkXhVwb2JWfmk6vkap+Kpa
hBTkujBvDbRxDonO+TW3SzkRD8wCoqL8U74qH3Qu9g6yC1rn1pnUbV2BN9TIrKB1dAuJ4ixLtJ9T
Ld40hlozG2B/6dRcXJ49ECyjdXG3gYL1BYqXgr6Egk8lGVMNgB8rKm8ax2O31Ytjk7AO7lNqnfho
N2W00ItNTLbEsZ3Wr2xs0HcmNC3dUuxBCrKLLvRnQAHIRPmRzB7vkXTy+7JDmlpNOPvfp2P2/E0j
KaoV2hLLrj17qfNAo6RA8o10t8r8V5nGO7xiKBCXcNaoQKRi4BvjmFvC2yrUumFICjViU0QoNFgy
nfpuZNxg46E5RHk5yaxrURjXsMC6o+4ATBYVfLOxp5/QuEhqllMRpzIuhJZQN9aO2btZcsle2YQh
FWaPlTCVkp22oHHnxnjILHHy8oeCzb01IEkQflXSOQPO5dE9t+Cd9i2i3aqgBCP5n5mygJ3bfvcl
DouzGckbNfmnVL0YinYO0E7WMHbyKGPYgtL1goQxXVCagvBIW9AaH4Cj3RpKnRzHucmT7FH03XmY
emNDmZaJRck08E3/ZJM9AFg6f7Pz5CuWzn3rvpD+wQTOmagKkVzYwi038CoYHYV8ltGIAIOSmlXy
cRl+8DuabPP5Rno3P+eZOlVVxU6PA6vTe6oP0SV9cNxyXYIOmL7G1kfQ4NiL4R1gZLl4mJQDIbYd
EzZnoFE7l/VBadhXdXILrvxH4gt22i6FlvIV3xicRoSKWWq89lIwvgvq/qFdnZQWXheSdVfUINpF
/Vbtrbh9SFO8kTppcmwJ2Igjf8wMIyP/dup2E9LdeMDZTRsPIdO4X84LD4kf8wnzbW9981BiBbaq
X0ucZ+j7daRvjv5kiuHFXOwqXtofldaebdulYGLqkLSdz26CqpQadZzS4p+vUK5w3/KLpWl4meCG
QmAlg4Rqy1FTNBodNK/m8KVvgAvpQnb4LwHw+q7iEJaIk4Aqgh5tWXCmqJbLZYKnY/WU5P4OTvN5
MqqvkXDZPiyLiSaTb2EsXnP26wJlcSjcm7rDLozlDL1+QtERz+YPP3l18egNyzo2SswbsylORuo8
FsvR0RYwGRGwoplj+UCbnJppph4itENVPl6tQ0I0DSwWWT2xJxu1rtu0hnuHSeaiDJ7jGni2LWug
dAsWQkTye+7Z16XXA2KY4C8wUaold3F0LHhbQjwqk0CaIbG/afLBoSa1Ea7zHYUtrrtlmVBXRCbW
ihN5UVE27dd8hPa6HoKqtm/MgV0HzFPUKxgPA7/SnzqdyWomjm5AFUHFt2V3An9r0yyH4UJSwlhG
cl48bNOUHf1YnkGLHCvpXzQprRFT4UxuDbbQblR8ahCEBlk73vXdiP1RQTAcUNDVMxT0qD3rujfv
RaSxj1RXRDrZmz73X+KeHTXtJMaGDF9b+lBKWKs95rqdrQ6djT7sX28Jk5vc9ZbV2+yqL5ptXA0N
yx5vGdGiwrh12Kigd4dmuowMOWVW5Chq713Gob+f/OhxREuR1hjiBsGKgvMwNQaoEG7+mY9jYHI2
agBWeKQdbV81PfOX1FhAUZRfvqKQxphrwgsf6HLtc0mTukEH4g9USKKWBmVSsLlhmVexKmQj5+pV
FSRK+wRVst6M0mw3KtE5xYcpPySUHpGf7oTjs/IfOeYkxJ0d/40HbNGUBpMApwZfI6viCARuPVrk
lsYOp0dytX5f60IR6jeDTN6NgYWVhv/T9Nj4kFtm7ADO0eozhqCymRgtmCJUg/Q7suQKpj7WiaJ4
dH20uzAiysMIGiQwYvfYGRdeAd8mbH2XMnkYaGWIxkFN88FAMGCnQIl0L33ybYkKd0QtNWbfHQvR
aardSY+avFd57DaS5qwNuBiWSUm2yV2em4CZtHQXp18yPdEPIFMzSlPJnk8fAsOoAIfl7SciEnBJ
6Po1si4Eavm1XUQ/hFzcpcSgolRgMa67FF4894CZIv40G5S6Db6sY8/wTm/2BClbXfem/OTN1nhC
KvtUNNlN1wCexfSufypsXGFhN54nimhXIco7hN1HRz4KzbSuJ/o3noNKp25ZdoSmGDcAQujqF3zC
2ECo4MDaoJ1+whREl1Zrth15lmjtCr4nqX3PtDkP5p4FIZLQH2yY7vuqt4AyTLeNZXeB3prJRUdR
jIIG5ii5Y6dX0EI078xcXHkx0LPQaPz9PIIF8bLm0vDZPzRFDL2vUpTEe0E7o58xFnTNeUpD+8LK
5A8ZQ7mJKuXss8ELSDQ9I8N3L8jFsGm+gvrTYNTCYqG7Ojz0BjURO0r7ixs0D2zWNAt6Lv7yLLzM
pVbQMmjebDa0WzGIexitP6gvChaQ9ZfUZFvLd1FsJ2EcDPhOmw4V8aZIjL1pDbdtDAGrd9nipvVw
9vTpxh1skJFy1JGP6ZB6w69W1rknjzjpg1UlyV7P0kc/Y8/IamwIEsMXW2tonyBbf0Zkqh/mkJZB
a5nYAYl234/O8Gyp73VasM930YqYiTjGeP0YeT5XVIFDHK/EKbI/Y/y9bYjl3rkKWT9h4FEbUoAd
C8amASHvSO3Bb9lIxN0tY0AKPY3qTz0TQF3rOZ0rGjeeXQAdHKbPhHpWu3Fkk28M1VUZjhPZbiBm
pww4kqniRXVnB6nDsB5N01tiiguWwRpG3SqYOyTuNutG9lJJAjD4WIqQMdbD+B+rapcTjczirbxM
RppRBct2mAX1hdFQehCZc05jjfZhWva7EdKU1lgUmkzvW9a0h9A74AmKkO0Yb8yUC+Cg0/cd1d9Y
Ei4DUfA8umhuFBBHuiucyBMLb2qFLbIh47XzG+2qDR85qTdzxOZBZMmz5SBY6DuQlWU+XcAyYJNa
R8PRgRWAxvt2bm0E6MvqobHvPLurtjoFpSznCGsoug+UTMkS7Le1hqZA0qalOOAQGYzgJEnio1Em
3jZtom96webatJIrn6XDNiy6qzTEaCAskGkaIJFUp7zBdIYCP5PI2Wv/FM6pyS67g/2aVJ+s2Kbp
AnmDaOyN5kcUIPClypE0rwjSRVx887If4DmQJGBmniByaHk3b9FfGcm3sKDoVfsvGCJKGvB0KrvC
ecU2uK8QxGGj1VvMW/WERc9NcYB71l1oO8//uqPzUP5PLKwAy/LbJR2TivfAXuqxMhzAKHF/uUxx
yBkREJNl6hb0h8l4V4EaLXpYu2zZC3ZO/Eg3qwX6AuMUyj7gekJhMgbxLV46CDgmW53IWAoQrMt6
N86JZq+PY4+qsBgOpjsa12UWxxx5FOojbPrBlIQg+BN5TbkVyuqwqfvW2lUTPXoZf+/RaG8jlBco
9vFK2zSQDgWvOEUOHtxKkq0kjb3wWa1mFH+xVrZZ0CH5xU88lkSaZP6hAMayEaVzZ1Lt21FOiQNW
8hSnKbuQqleevVDfVjEZykQL+XTsMSGFZfUyGBZyPcTZO9PMk4Mzog3QwGBkFUXBWqci1wzuyRhD
IDfZdCt0hpa+B6LkhQUeKMLczFRdDw5L8MqmFzKbt3FG+9f2PLmrCT7DLUWSWZLiYI4Gu780M5Jd
OhVPe9zSjsHEbKn2wi7EfDFMGbW5yOEuGjgs9KFOetijHZ9upg7BBzLas6hLxLXl9zbtiydvLvY4
6rpALo5mHIe7gd3MnnqpTo3b5wuiqbixHbI67Ir5rtX04th11TdhlA7VMhdH1ySJ9+rzS1rrYpuO
/ncBUzUIZx0sbdXH247W37ly7YPWhSdK/GQyebq7JbAD11qDn3JJS4NqR1rKcqlfIvHWS+Ny6ePq
eumX2373tN/dNkq8wkgA//XSH4/53bu/P3q9J3Spb+Ea+ulTJjEmIGBaf/7Uv3y43z1kva2Z+gtT
Z+86e/KAmYpsu3bJBoyW1LvZIPVu/bNe/c93r49p12f/8pyPq+slsbzi++v88g4/PbtA/cYAelqf
8fEw07f5Zz+uf9y9fuL3Vx2qAcCjRkt5Sb7UgII0n9MljZKVdNjd/8WtNqm27Zl9PG7xtDjqgqBH
dwl+RFBFvON6cb3RWO6B3MqN6/Wf7p+XhMr1ke/3f1z/9ZG/vR+zzm9e9OOT/PJy6xv9ctv7h3Eq
71OsLdYyC1MR5nQ+1voy66PXq7ODCg3KJPe8X9SXBDrSe2hxrg+FBocFb33Cet0cPV5qvbj+AejG
Q396gfeLywv+9Crrq+IBJu0lu7KRNAWlprHrHvBH8GMuiYa9X8s5+PVisty13mguyYzvz/q43oux
uhhSeDZ0e3kkrlBeBOj9NjXj+vjxwPXS+pDBhGQQrK+23vjT+76/uhfDXwNgDimG1Mn1D0JTIhfX
iNefLq53Ff9+0C8P/7j68RJuoX0WqlnKYUvNYb3j9y+7vg2uTcBgPz12fcJP13+6+NPLrI8inQzd
0jw02/X4WI/W9VKJ7R0rz78P0fXG90NuvfjLw9cf+eO292d/XP94yvqKv737/cb1E3y82n9+x/Ul
1wd+fGjqlAPEuOyGpj8pvMuhsF76+PMfb1t/6f+Hp8mc3HIK7/lnGILYK5b3eL9Nb1p+hr95ifUx
Pz3yP36y9YN+fChnjJ+Um8ZAa8jPNEFH/fSnyCsUdRUm5z/e+fHY9Y6Pqx/PX2/7j09bH1fgnYS3
v7ylO+T1cWlQrYPkOjyWS3TjeqmAEUFtdfb7/WA0sJBRCb4PrOvdcjT6QEtyyqjLYPvxZBRVfKPr
6/x0cb1/fRtqGQS8+af1lvdHrBeJ21B7Zyhv12sd+OjiuF789aVMx33sl8jjn568PvAPL/9+p4w0
BtWsp1wR9trN+ojGEzF5qcu80CVTH2QlcVAf77Te8f68egFA1dXD6C6BrfYSuq5nkBveL4pQwDVo
miNyI+amNWf9/aIwUQURkDcGH+nZs0siZ7tGdbN5XvID5HFNVVfSo9+xpqxbgwJKLRzv0tNgJfb/
Dlg3l+FmjVpfb3MzQhLdgkLhGqm+JqxTf//vmPX10gAG4FSTmwI8kxO/Wv92/45YFyP1LWdG6b3M
Z2CL+nmHqibfTYX4kbdOdKxDG3IfA+DHe6+X1tts97oouuH08abd8vYfV/N8xDa0rBDbf7/n+2dY
w9TjZgBzJNobb51eh3Vwer9sqGlv2b57iHFJEXywpLu/X4TSi+pOT6hLL4P++qdd7q4MpoP1qgkB
75DIZK8t+cfz2Pwc9r7etgbAq7m7rWwo1XWzpJC/J5Kv4eIeolbYzy1lWkR5FwBl2TYMjflM5oO3
A+xqoU0/h2gGLlyNM3e9tP4hleW/r47MJIuVItutRwyVjeZivYTaq8nx9EXTbki0b7XFcqhfjx1T
Lmuv9QiafCrdCOxPyxKXg2E9bNaLY0FHNSOQkIhRo7rQl2B2dyYneP2z3jYoG2LhxGZ3+eXGfx8/
yfKETK9iDjTLO7p4RQ/rj7X+pOulzl5mHSDbQNjzEnPq8rs1y6m9Xvr4k4iY9AdWje+R9WtG9npx
/WXXP22iUJvr6InX1VIHR9DhpK37ZQgJG0PfDhJs7YxC72I9Pt4P0vV6NbvpxT/+63/+n//9Mv6v
6K26qXLMeuV/EddxUyWlav/5D/8f/yXfbz29/vMfnseg59D6wJXmuKbvuyb3v3y7SygK/PMf4n8o
m9HCS8nflY0e37TK3xWhIPAVVHbqR3eOgyq/wQ1AtqkKD///7235rusi37I93RB/fG9QbTE09k5e
9uN8x5R4oYxjmhlf/a74PLveM9kULVZAY/vXbyuW/+mX/9nXXQ9zuuW4hun/8r5GpsWaV4n2ci1p
ig4eCtUapClLFaYmTk1/nMORQrdHBRBeLn0zYmI7pBTGnNz9zYf5zQ/gu7jedMt0EANa3h+/hGw5
LePGby+7xIKvIU54ySg9gsTHAj/sDcSR7NypoVgTIyYVjK5BUx1KkhQ0X793qjjZgf+5YCyWaEnR
SdFiIpEEc+hff1LT+c3X5jrC58M6uuv86eeSuAvMxGsvpajPkDhpc/e+ohSqrI2TUDxhqGrPUr/C
ZNsdcF8hRp7a4SQhXpK9kd0ZiNFG2LzU+Wpjb/UE+MS4CNRwHSr9C4F16aGH64pW5SbMHGhSCEf2
eZHiJpx0dtKIInuNeXceykc7K6OgyR8pybw1pbsPU9L5zCRXm7/+r4Xxp/9a6IJjU/cdl1PF/uUE
sQ3gh645qUtdHBIvm/Zzkd72TGq7Srr4bygUN7GBPkWfv1PSoY1TYD9X3d98DuPPBy2fg/c3hGHY
nqkvx9FPJ2pGSrlUDXhdVXXauRoIt/U6LQBo90Dv67OT1eO2H9BImDnCHKkWEkTVUP6ji7/DO/Sd
pcGuDkPSSj20tCgGHhr8+2jM4x8Vxq25nUi3xFKrjahb/uZLXM6oP55xfIUWbmcOcdv2XPePHz4h
21FkhtleTrr7ox1rqv6qRww5oBWPy7cVodJSMiQC94J2hNF+/esPsLz+n96f8U33KF5Z1q8/Ykq8
VU3Hu720R38b+0W79WiIbIcSP05bGrcEaO3/+h3F797S9HTLMG1bmJ7zyyCDywySSMrvJdMmPnqe
+YxVazvjwgyktBfO60xw34QOWwt3pcRcmJC4VRELCgAw7cnHIDbDjI8kxKudsqe3v/l89m++EtO3
hONajIKm+ctxHeO+64taV5dmrPenEN6rntYV/hoiI0CnInYHLTCWEQQ+rbrJO/+m6OPrrj3xTQJb
qcm9R1P+8DefyvnzcCh0S7AIZFKwfeEuH/unw5zWaD92EV9b5Ol7ARwV8cL8EklR7Es1nLyFCpTp
ctjSWLwztfnrOJXfQg8KVyVqgliWXllnf5ZeVLJFt7A3iW95XOY76OvDboqWbj+ZsQZaisiaXzke
8f53L81sLEg5OvmWFXDCe/j6w92sxz0MHOKqC+RAzlevgTMTZho2RxsZaoS7SI/iBxmp/oDd6aXX
4EOG6QgO1n2MhuLe8YkUyd2huPQJDRIqvXKmhBaxkVXbCDdgOVA31arYwAXq9DClJvTXAGFy0Rwr
4uCAmuhvde8DzXHsXeqMl5EPh4YsFo6iDG0xlsvzmNAjGif3RdodaiJUeeaLH3vk4kApGcis20Ya
ApRWCGjEKBS8TKf9jhUSoq7sNGjDSGOVJIponJytm8OtaoL1lNTye83u5LYhnRJoUHTpU3MFXFWe
HBdgZ2hHeJpKeuE0TrY0mV+iYbjD4FgC9o1+pCmtzVa217qKXkPqxjR58/06fTUQCTcaNUmpiQsE
UB6xrV500+FBiKCXQCxpD2MZftdityJayqFUiyiLHse+j83slHfa3YI8APAN5kJvd500afNayUOK
pRnEBe39QVfwfxXcVtY45w6/msCCuA8zzBe21YBtsfpvkcQn2Y7qssUQi48e/Aw4Dn2LqOhCQZXe
qwYdpD0hiEEBAEap9ck9dOYdAbrPdg2R0m/RM9LYJlFC35fRl6lu0B9WJGqWzlYrsFzqBd0RI3Gt
zTBBokKm7O0msZ3cadykjiDPK+k///VptJ68v4x3TFi2QAGj+xZwwT+eRXYIeWBS0XDZGXp1xHEH
TB+stIsoqc5A8mJUecX3fQcBxMUS2aHXcenYZRfOflZLG7ii++BkV/zc4VYVw5mMhi6g+NIiMYKH
RUzo2zRZA7JFfmMjoU0/aG/JkhhVFaa50YfxgjCVYZ0eIQvOJzAhf/0/Gn9ejgjGCZaPJvgbk8Xc
H/9HzSp0xEKwkR1X3aF2eYYPROrRQsUnLvJg9C+JmpqzAa04sy2yOEOLZrSGnbiUng8atDs5yB4u
XIHDw1extYHgV/Eiu2gEezPQSVBqN1jlvjD4kXApwUvyn//6vxDWb6ZGrKEsf3XbYyVu/zI1Thhc
OaD69lJzyLVoQoT3dczHHcQAWLl3YUWgwElGC8aGjodqoKUiRQktUpBFpk23ZWrDb2ty8KupApLT
oWhNfbnVhuhN1rW1M2ftXqSCMNtaO7mRHV3LQj/g/9z2PRVldhD3tuN/TbzkOLA7Q0uAUGjRJSmH
4D0C3kO/MJ40sNZVLbJTp5MK4DQeTTi7/9Km9QNSk7PXaPG3+qk3mp1fF8aVTVry1qvTT/RF6KQN
x1KiU4x7685G3wQ2S2mkjPFZCaa7TEI0n1NW4SsZxb0XW7eakuOOA9tDsDh+d5Pui22WzQE4zHZU
SXTRpygLjuWcg7UrcPsMYR9v5IA8wmvm67HzSBBxXiXk4xzzzlFfcP9+g0giERgJ4GEF44CWTeSg
xSM/PvtY47ACYUVU/CdblsDf0qqePylIihth0OdE4n23EM2icNwbQ+PuBAyatE79XY3IbC/JLJHo
1kByjicgeySEyIHk1Tl1DtqEgnbOlLZnHQaP2zcOsMG0rWEjf9A9Cg2RGk+OxNaPUuBLTDrdYf3V
6cY9OPTA0BzSg40N+WVOypPM72WvXQhAbdhc2INPNa3KuFe3Y0bylN+32bZVQAlRle4c9ORbT+Hc
q1Lmi2Em9SXNaRQCdNGYepDURbP4m/We/5tZnEOGs1Ig8HZt45fxJ597vBo6jTBIHAQ+qaUh6LLy
cdzxxTXbex0J9dbWnZs6UTSva5RrFIJve5cGb1TE+AaQkZDhoLEMITnE7pz7omDmNxbeO63SS9dk
IauEG12UcfeDKtUlbd4ksFrjjlYe8TpRoTh/2UBB8+k2hI6hcowZwb2ovQs7Jrg0069SAZJBW2So
leV/Hc35fhbRDGeZM6/Rn2g6FJfNXVm3J3KcHEocNCelim9kkr4UnHqAh4BNAG0NhD89I1VHGLko
Dvmqb8aI0Y/0gi0QDJIsjeJzD+5p3/Gu4bhY1IGesiig2DbGEU3LrSHRtlKu2E2meFJ+Bp4DfCPz
oXV23CQByVQBYIW+zZzFhnVxgGPiSIPEicm1b8SZGFrkHR3aVQT50dY0BEg947ohvjTIBaCGRL6B
esiOQDxOsQIpG8HGC5Q+RYj+EtCHNr3PBB/YzGKewmA4/M2YLbzfDNqeYzguG0jqVExPfxy0R5ib
LcLm7jK7GjockG4rSRDN1OtgjulZoGlM5vphpVvKXqpARgLOToFDNiMaxusjtEa1c0gFSQ6KxBHE
hDTpI8CKqZmclSVejNJ9TFLDOqFA8jY6Yb8OawugGNW1j7zzYJfaUYw4xDzI7CysRbCX5tABHKS4
pEUxye4DeuQBSOweH+dXN/uKShvZ4QDyQQcbFUiKlxs6H/iYW9Ic8c8EaGjYlqJ415fU4w6Pct/0
eBFZdjWSmOBoRl7suXhUM0GChZuXPbUE2tH1qM5xR0WUTAXn2DskJC0+qChsd1PHcmrENm2QC53X
fNAQCP6+igi4sdBsREgvWUDDdQCJMLL22zX6VlsN0jZRygYrNlXHjHPpdZ1Gd0rS5kaDY10S5y4P
o49JYfQ/lwj/OxRm6JOzcK+3MQKiGaFfbNxwrF2KCFEuGncUd0PzyZz6fAcrkLAvM/lhQLE/CXCD
uKLLG+EqeLFlJBF0VaeaTMhAN5/TrsuP2QL6EKqD0xnhaSTd4KIwuumIgalxEaUVrfGtZJW2C5Uh
DnlXPcpG3dkLXNOxsVJPTN4VW2yWhfaugPcnZXcNkKM+y0zsapDdmBJfmygOstpGTaNMG1kxTO5J
ujeDxVFiyaYkZLY7+yFs0swA3ijp3ytKPgDmOCr0HCgSa+Z9g2v4ElQl4Cvbu4pcTMczTjAMfQC4
D7GOoiHUe30bqfZQJhY/Yc7ZrCVxtzWyrwKoJD+qdSD38rMqs+kTFCD43EgZ0CYbLP9CkslOMPWI
JFgwTMAXdqAbrzKz/4EyqQHUYx7wf9/Ndgz8pARjNYeIozuz+lzGSXNAblb+TT3MXkpMf1wtUn0y
TCJtKOuYtvHLngvsueYTHzFcRmOEQKqKMPuWh7YqDPBXxZsKdRg5Kv/WUpszFiMT/PPXep6HTWdw
EHY4hXE64wh1gE0PYOlFUpHSpA5OCY0zHsDyOiaaV6eOkeXFGOcWTuvMUR+mLlBQjMhbw2yeib68
DFG0d+5zblZ3aRvfQP64iYcwI2wWEQVqxddMX8xEM0NdRJh91va3DaibgajprDTdre9HxIa5eLlK
dUer/nExAweEx3wdBdK3bopIrF7W4R7Wvdjtz5pxyP8vc2fW20hybeu/0vB7+uYcmcDxAQ5nUiJF
UkOJekmoSlLO85y//n6htg9aqnLp+u0CtuHuUolkMjNix95rfQuZ7hc7oCl3uJ+uqUvPg36HoTrO
p2taJQ2Sur7t94bxZtrEnEFe4lKVRrzEGA/VLXHhjYqQvOkYmvporEqHusCV/QE/HJYWqZkz1+2e
hzLf6FF0awTRScO9MUtU1FdE7HhWdoZ9tBUQvKCyD2QrhOz7G1YKgDKZS7VFIrftMRgYigc0m8iZ
ppT83tR+fC/bCQfx54F648t3gfyOg3N9W3X5uHzPCrTkV/ZFtftzsYsliQg79g/BoOJzza61xJjU
UdPv4bXsRNy0c44dh0RHcv5+XKDRvHJohi5FfoWBlaw1omGXv38Tv+hj8iZMlZdnf3JU41PF7VgN
RW1r9nsSAO6gu0RnNlvchbb9A+CBverTKd9VJtK6SCNlyKzHYQmzsMYxUJDXl4XNIbCaq1LkB3Ps
C+IsYhoLuFeAPC6qEq0oskm4qRo+NwuR+TuEzMuZtWGx7Xe9g/VS9+JbYMbWUqvd9JYGHrxGqtJF
wH4GT0JKtmvw9hJm8PtPr//iYbctQ3fpNmMWc/RPxya/MLRWpx+wryfrVScuhq3qh4HqzcmHs58P
l5Bp0bLnKfJvsKyUwJ6XhFSCKR2LIxwyqhYP12hdwLMvfZdHeISk/cxDQMgCwRo4ZWKGQD53vOyC
1rq7toXiLuOqffj9R9F+vptIuad1pdLDd4X7+egUU08BrRk0JjoQAGLSHKxxWrg1tV6OMxK9JNwZ
S+bNWlB1cuaKNOK/uJ6a+tODbjg08KlmHFqzP53fgjA3nDAIdYYJJZWs9PSoWPEhS6Oya4EZsO5g
OKW8QXJIPRe51en31+Hnb9Rwdfn6hg0b3VU/1VQRKsE+6iZjr6JUJMMOauyU7u1QcLRpxCnynYU5
wXb6/atqP7+saQhXcwxDo8HADfWxlMORHVkUK/reVLJ81fa0jmJNvqwD3Jeqwfan21LLxjV6a6NA
16XR7gKu1BnJXZx54SISRyq4Td0d8lZ7/eLd/dx+5XTIWIv9jLdIF+Tju8MuazQTsQoAcHWcep7i
b/sGpbGFkQja/QmT3KsTO69AIPOZ3dkno+o2NcUjOqrkIdM4IYSxHLS6z96Uu191h987MB/3B9Nk
9dB1xJS2vIIf3x/WwdFp+bM9oUXJLA/dm5z0KE7Y5Z2eSsMKsMBFbFbdzB3Um1a9JzMB2r8RgUEy
H6NYLLQW8WrcpAGWe6hCMQfQPrPRKLX9WmvyZ10pTrmDtziIaXXDHcDsgB2QvjPoNzu5C3t4K8XY
kg+uX1Vj9G1UNDFLI//aUYN6Y9fiYvs+w5oAM43w2rPCzg44j+DaYiKXntRqi13HrQpzo9QBHcOW
zEyHEwX4ErZ46M/YpbRXEqI20WQeRh0buqkOp8QHT19OeMOQWMOhuk8IxfUcQsukHwwSxFyNjbUX
unvFDFhbOEESGaAD3ba3uNEikGGaO7fkE+5yfewBSE76rwcND7q9yrH8hlOP3FoCT9yCcHJNXQz0
CMgXGm4JM0b1XWKt6Arcb7rNsYI5p7F8RzEEVSkA7tbbvE4xTBDIUTbsqCZ213lFpKGEgeoS9KV3
DSfOqggXoi9wNDsSqVMF8y/u5F88Z6auCcdlnWH69vksXUZBibi9NPeaFcDenQ5Vehn1YURxj/Ot
xjC+GLAiYZt8IeDyRk+Dy9jbL7GhbBurOUa991IO2OD9BgNV+uWWbvzi/Vk2vlSH45yJQ14e+f7S
sU/72MJ8q4K8TsB+qFnkkG3tf6/8FrdxI6HIrgvEksdsjKyXSnfvzTF6oZdbzBoLx08SBdjaCPvo
8KVl9oB+O/JOod9TquT2xREwQoIqfaadYs3aUbHmGiYEle7pe78We+R9ksMt4V/N1YwdCb1/unxv
sffgrWcyKIlkv5tQxyZiCXlrJhqyeTW/isKkXzLfYxYgcHJIfIYTYs3ojBiHlnPGVo3TTi4KxF4t
8kG5OHIcO5Tk4VIyHN0BNK9oeC5axX0bpvBK5bBJ/mmHR0PCR1iQ17gWnoYQMKndv0B1a5duHX5v
p4GDEHE4c3xLIXvveOrAm83amtROqkQwnGR8TqbTL2NXoa/pqOB7FJZ2V8fJaxU4Rug2cbthHCuu
1T4s15MFH6PyAh67CeRAS8b7Wumma0xcyqoRxEdAtbixAKqsyww2hKJz/h2MZl3TM8eGBU1Lop+1
/NRbXOU8n+p5WzhXuLd4h8Aw/Mm7pbNGjw3UI4R6ZiKZ1yXzkTOkAymRFgW7nDoSD4jKvxQd8chp
uu3hT83e+WeFA6UEu+B3vwf+r4yPisSCZPRXZ86VFgA9qyTbr5HAE9V+zkP1Ug58t1T7cMmyMeEA
ju+KXvUA7OrLHe3nrRxDkq47xDwzDP1pzxjcQDOF5lh7+WHThElS5MEEdzi1JGn80HUK1eAwABBQ
lWVcZOKLg9gvZrw0gk25W1mECLqOfNT+8igZegN2scvtvVuB566CeFHGg4KjcJlcFwPwUizq5bLT
mBDpprlj8khC+lgDjkBR5Oo1vt6qhL9aXLykZGErkx04vm9Kx8TOGZLVVGWXGNfkFyuU3Ok/7mXY
1+nm0FFi2EBV+fFtoykvaNaM1t7HSzHTLfGtSJIlw30sAG23norssRKoe8gaA3qHq0kbs1NTmTdk
n7tfvJmfVyMpolBdNn7DZkn6tO87utDCKvHF3lbQtGJLB5LRN/csfIdKBiZbCvBGLzt+cQl+LkXl
y5qmrvPtCVV8etlE+u7QvNn7IXcPnd3dmzXnqff1YfLIkDDoNgDqNRaT4tCAAcSbZV91XX/50bn6
tq1LoYL56T0QkTF0cEntfaCzzBvWs8CgPxc2TozEZlxJ86SvBvWLC679fNLlo9tIE9ikONG914l/
vWkzy+SKk1UWCZ1lr77GQ0pYnBkMMJzoQHJLjLbrcOLlJqVLNM6ntN+YkNzcFESn21Tii9L0VxcC
gplt41ukmW7pH+/HSDWVJCgGB1KXdzGs9MGu6o1vsCbZagehLm9egyT66jTyq+sA+dExHWGbPMLy
KfnLdUCyYQlPaZz94APnNgJ6j5TjwQAUp6VeEuopBiO5AU2NkyN28bTry8kmntken4lP+Oqgp8mv
+9NTaakqrUmL+ZjUO318Pz5gqxq3m0MeM5Y+w1ZAqokXwbdIbi+QFmAL164JqUFIg7QKVxC+iw9f
hj0TL8kiAYk8qwvzNsz4PuVFKydtK4rO/OIOMuWV+fxONVeKWhCiCftzr0TTRtLpB9fe5xnLPPSL
RWUzGXHisl8MpD2v6SYyE05zcuXrcNWlJmo1QlDaAf5mEih4dfha1QrXqqYYFx1+nYj7J2KDkU55
5aKFmOO2oFan7NaYCNhpWpsOr/Q1DxrZ7BW/Be7fLKyyY2/BulCn/DqAQjC3FRIQLJ85hhORfcxt
ZGHGpweNE5sw1UtPspdbMKVSG/JDvlhTPl8W9D6uDcZMFZyvKK0+Pc+BNtaRkitsR6p9DmurWBLz
eVeo4Tc/YWJu1ZQrkIEfqs4gOKhgcc3SXS6camum4gsBjSmruL9+R+h3GLQyZUUxx6Ty891tOJlm
KL7m7D06GmMvsWARAOiIyZZnX5mxB9HLF/DZ9PvUVu3ZVdq4kmlaEcq4aGx2I42uV2DjrMoydZoB
8tkNiktgAdlgi6BG+ebipA5DddFa7e270m00vYeo85Y1E775O8CjiYAy2S4xpwFzg7YBbPSndx5d
CDkqzAoqeBI0K9cVnf0lnqkcis08p1JEG6dTzNnKpR7Mw++/qs+Pmrw4Dkd/izE0C89nESWmEkcn
P8HbpwrBLOSIgoG0WfuU5j5yS1L7eo1oOeKcwHP8/pX1zzULAzbGbDobHc1bxpKf1jq85jFzJ0Qb
pd0z71HrS67UdzbSbQWU3iwNxJ6I4QYaSNteiXKK5k1YnGKgE28q9z/mybsponn1Tg1Rm4PDrPqL
5dhy5Jv4ePNQGnB1HEfukT/1SKoi0oLWd5U9rsRzZUPtYSgy9+3pgC41XgHSTCN3J3eX1SgLvNHz
rjO3+gHlhUMCh9p5ytAHcbkP8MEnTopAbWBpDZoWiCmZpKRZ6fCi6dq1bxd34eQRpUQYohlzg/QT
wyymwHvgATDCh/IlL9lyeiW/EzUj2bC997OuWQJmDWZTejNxDBnj+kg+GcQQZugBRaulxMhz5CFG
vgHP6u8dS9n4DpiVfiKcr9AfrFaEs7hJNlXR7jKd+fbgCA4p3nQciBJARMgNoJh7m3iHmaZ0dy1m
m5nZi13UBgNDAnKHfISTXg81uh/1eiWYEnEUgDHv0+5OIrQ3BfQihJIMLK1nI46JiYSDUNUcBNM6
zsDMJtdaaTA7pXZeNgSpAXPw3EWLVJy3Yw6bMNCZ4OvG2sjBqJrFc38vSLBbI8bVdmylqyElvhuk
iL4fxnSN7xeVWqlTNFk9FJwYupZQdpCyQSCAE+Li8FkvSa1ySAu6R6tSHlTF+u47fbMOMyigEdPR
VOt5IHQcToNyXQfEtFeRutIjWtxDmv/A71qe7ezc+RAwOm/UZhasoG16GNN+nzfFQwF9MbO9hCMv
ghrPJgzSyQaUgwEYT5YVXUIBJw3WpFncmuEAXM1gA54S9l2H1viq0em8aaI6ORO0rMSjE5Eo9VlE
Fk/psxuwq5B/SzapTW6GpRN/anW7olYWkMywkHbjfSfjCdmpXhUbzs47dahoQu5Z/dnMtQmGvrti
bjiyx3bHJiUvhOjkWo34zuUv7loCRwAEp1wl+Eb0uU8xoc6KHh6ilP6FbmZ4GsD7urmAXKjCo3rf
1GjC6xsPyIHhT+0WEegJyjM3jeqvR0IrtkkwDTNzgpxAEgtKqRcry7dRSyoc7Ilvuq7FjFOiYzwZ
10lWkqFWTzTVc/dJEfbEegTV1iCquCMUToHANp+EW1+hiFnUBLos6qCDeIkfh1EnLEXChElvKsCE
d+Qz05oHVpPDK84Dg9zfPQp0gn0C60bV/WaZqwasWrpq7FHqZpQ0EY+GF6TL4SrI7RUBChtDa9AI
h7SnzEszkl4NneeiF9ONH0aPLXJiBmTNfQGebRzz60nBmoJjfVzR3JslVf/GZBTaaDapB428HQ7P
wBp037q4KZ9LTKO+GiVI0Qjw0g8Y+b2acucdcwbBx1h3jJ2C75w2T5YEUGDDnucdshWgS7ihow03
zLbTw2DbOtYbTx6DrZaGPFFZFg0FZBkj4ZkSgV3NSsd5sRv7kEdUBvT13ZXgbK9l5g/kKoTFwx1m
pZvVyOzmjsrg05RyDeX7+4cPSu57AKzoPFLlqj2ENoOZmEImAsFgZMFroQLIM807DjwP7xcRYXQ9
b2p7DT2BDmL4gr6BAHYfMSltv7ktw26LrnwhV5GFEjCJOnLpA6V7GbCnTPnQzT1jwOexC3TYOlNB
sIamVxdB+e6ZxoXw4sG33Plgg25kuz6NNrTNqExXCVlJg80q4HC8mkyJegmBa0oOKaUlVRERFQtg
vMBHVADRPvEaDYwSEkSJEXBVjqhgBsgMIS8SZcpbyFB2lqAYRt10aRTAP3qFXKeBHVb4ZCkatJRC
/MqzVAoodcarWLDfrNGNIDkBxqNTVETZUyLJta4G1Kge3DvRktwxOPG3rDOua/4PKKwKnqkSHpuI
YTHnfwDMMgsALkw10n30S1DIfRNfwlBfDzY5mWkRG5y+q4tTONpMLWuXwOj6nE86Xu6aLn931iWT
k30BQGAFptK1/Tu1NMfdWNO+6bnpFlZIJfR+kxcRIhPX1q/aWJcHIHiRTAEJfTLcB7p0LwYr6lIU
PiicQf+O5r3HcKFdMSavEAAAhmPvIV2mowYGh0YwEMZ834GzpUhiCjyMjaVBrSoL0CtaF+6BCSXb
Nj87FXUrZnj8NhJ27LjBmz9+a0KsBg77/uq5HtqWuCTJNSEdwaG7MBGfa9DtpHEmKSSF1G5p056H
fzNkBnhwxz5PDTyApFSvw1Y45wYsJQy08RiLmLkwHuGqOvgDLEe9MY5CD9oVnA6SJR3jBeBUsqnl
BmYOy9xh6atFF665gaxlkoEgZ9jtEdgN+cHaltjkiSjiIo550t76ELpSVVsEXpPeI5qD1ZzFD3kW
pPdqIZRNESDACMbyqjLS2yFQ7UUC9V3k7HqDMT4azBynwXnNieaZt1OJscUCEmmm9UTbUtvUueFf
GSQBtJbBja7CJSLAL1oOo3ttew6zShK2oIyV3sqMbVj8JBhJ4k9BFexvvDZNEOQQ9uCOOLvU4Slm
W6Z7CD2AIl7jvk+veIcEyunlndklz5Olfx/tAbhAqt0Dna6ocFJm5x0J9WptQXMBOE8i5F1Vg+VL
e+fg6q61IOqG3MreuR8l5uud7Fe64JPMDKRf0pYLiGQcgPrwG5bKhCyw0YKneIKqQ7ROmQ7LylwS
K96T+1qvfNwvfAPx0i6sH3YVpUvXK1fmRIO9yQh0Q5C1yxL6XoR3gaMrkB+VwjfWTQ1UHWBJv+oa
626a9GcRuo9iyu8Ks7+viZcCIAQiMfSTt4rbyEOc4WV4OyaTCaI/hIcptLfJQMj4OBWC8TP4TT9x
qrkfACwuZ5NX9l8Mft/7UB/LUGplOkNyHM+s7bOBxXa1giuVJ4euc57qPiFTxKc/O4Lr0/r6xkom
YMai/RHVaEHTFOtnjUDRiHQsc+G3eKAwjdk+Qx/BTWhGrzFNwXqEu1yoT3FgvdgMwnDCCJ8ZO3jK
KISQ5KteMtPBtusSW2UqTjELm+oxJzZrZgfFFfB+9NkaeUWEXS86veXXmTki60HsAkHBmvc0ZiEF
hYa+KoLuJfaTa/aHH57QaClNqpjlqNLhLi6zmbAtiTPjr0/GcAzMiFwO4IZ9kJ+zmm9jTGR2JNNl
O5BuN0W7c9QXEGL1rHOBkfhsmiPizpI9QnVQnGqCEx2L0bpKewyBE0KOaQju9BAGmfDAfotIXGoU
PMj55JCmMIlaPOg6SSK/P+ZItcTnb44ZK0QnacT5Ses7xOSb26Obvn9zytS9VG32FLrIin7/Oprx
61f60x5mCs5yvJO/dHEwbEScuv3swCucaYrwBDftbtIgm9ccesMuvaYkvJA092rrw8MQafcK/ZRe
kM3tqThK9wJLwKxkTtM23lEP6M46EO4CmwFJpm/yLHmoaDLMJ93mlOhwClbh90GuIrKksLfOsAdG
dkJff5soHoFvEe9kuiCbeGgMqHKdLX7ELoQlNDOGZuzHjDhSR/3WNOnhvRGQTOzChHcDqYl2LAk3
yGNuTQtuX+JxylCbp3eWDWi+H/iJtjB/Zu+EN0mW/PMjyINkGqyEM70hmT2z3syFliyjwrl3ZLlf
jicengOBoVe0p+/x9i3sVlvnUXAwVdxPWgLbv4jOEgaHA+OVHkaIotw59CF8aEp9bYyu2EhfO/yq
HJKlcf3acJKTV1vnd8idWSUAFETMtvGse8FD0RekfhCK6VlPsTNsNL0/STGdVUN+YqkyRXTTDcaF
cc0e3gzBzHHKhpe/NGX1VIlHs8woZZzvPIcnO3WXYabeKAnQpwSHRJW1GBgS/aSq3z0jfCKWb0O2
qzUzc84K0bnPqh9FxI3gwEolx6aEVcwBzuwB0IJ0yKk1fn8T/uIWdFyHMYRNA0gjDOzjLTiicisl
meiQgGnGmYgxJGuciyZvmP/4lag5OJVTGtFi+mzLijHtoUDjzvFrGoKyQ6CowFZxejz//oWMz81R
2abgRSzbcS1L5Qj18TOVpe83Vd6mB4IsqcU5AsYqo59B6QgZt4kwDKPDMJEAV/XlqyFjpsH8fM/L
64hBFRRtjim5t1Xc4ugpFlKbCooxnbNhmXKynzXoHNCrDitQzhjgAmi1inLoNGVpKOUDkrR1ltCG
BZH6LDg8dskBFeFykH2P33/O9y3k80Ll6iotYP5j/SRJKSuFtCmvSw9aSw9+ysldRlaf2+k2SUGw
S8j4KKAUx8am81EIJzK1KSmmNZ40MEo5da/nENxTD8qp7trd4DAzT4tLVvocAZuX37/dn5t6fCtY
0/AdCDrlnycGkx11SEST7IC7+rUvzVPpB6+doeyCTv+iRfbLG8Cli0mXl5vtswMPqayZaVaVHaxy
OiVG8VBxYb64nX9+DZ4Y7EWMfrCO8TofbzJFOHXnJGV2eN9Gu47DhlzAfn/Nfu718SI4axyB2se2
Nfn0/mWDcOvE0Xpi7g+uifPSZ2GZkmcrWGWDtav8ZJW4wcJOja9e9fNMAysPTUZTiowcxAD2J72I
KJ00aDQlPRAgviobcRfV6UOlJDwGQ3eOBFm4Nudg9CDnWuI72bXbmdbuGOXWDAtZrJI0ZebaMv4m
e8XttS1+w5VfO7uUxKTCm4AwUnwAqebEHlVPflEcgkpZ5nG+6bvpyjH9VZg2PE0yod4gBC+R+GGs
NU9GpfxQw3ytZmTMVDIPEvvIjGYNAEsBtMIs9IvX18eqNBY9FE01psUWw2YkhvT4vvQMsbgvbM57
KbP6INKOITdg0mWUNLC19N6Yh5fJMb+b+J3YGJqLHbvqHPHz+xbCE/PM1/WiKg5zY2vi0wNk7Crt
RlEjUtogYY4jJPK+CtmI3gmXhKgv9CGDHApgzMs5hIYiuA47Zxt4GYktcukvB2KFUr/ddANdRkfu
Yil4YCjDhS5SVqrk0Jvugoiex67w+3Xu9fsu+uIR/Xkz4OHUmJlKAQhjnE9DgLAxYUk0E89NAlHX
zfQn0RgX36S3+/v7+rNgSt5gzMyQBqroyPjvx/u60so6Kqw8PxiMeshMqF+igBmK398THN/CueZ/
fv+Kv3qScJE7GmNql9mPfJz/8iQJQj/E0Hn5YQAcMtN6cqmSVHuZJgKv1Ur6CzMfYHsIGS8gkeWL
pfpXi8VfX/3Tc8wpta5JlyUIMLNonYj7bPTuf/8B9V90523UZ6bQTD4fLrVPW7k6FvpYTVVxGCwA
JKYH5FY+srXPOWr0eJBgdC90JN+Fl721DX2hhhPnoizTddPglp9keqJe+kwvAjJKvEkb56OTkRQv
kKF0UsacuUcarwHBmxzpwiRfs+QRDmVZhLRjfDSJNJipBUhptFz+LNfVlecghoogdJDoPayIob0w
TblYIaoC+DcRtt5+x91wi1Hxsc+7RRhbPGs6HeS64VwcDYdYMe8Hp0bWKAcKGUk14Of8ZeKSPuor
cMBxHW2A8t6D+uaXGvX9ZEUsE/XTlIm1pyib9tDryd6WZ2xNcC/L6m4C7TNzKe57D+dzEmwprU6k
6+GhIMdBlsq1SyVdVvi1yw7MrZKs0Nd4LuLZoZT0XamNiaOY7FesA6YK4pAilpgB614g9ZMrpuKz
9Chde6cndLOz/lIp6pNcn/QY809jXofBC3QvfP1sU1PHAb6nrqw6m9xgBpIBuUfsXYaH+6wXm4I4
UQPBRcf8fxbTMpxJQFo3ZS9A/haTDZz5fU0yk6RdWI714rmvvYXmASZ+/mfZbZXxuWy6bQQWPpz0
ndEUJ/m+SqfZ6AMHed027vPOn2eWvdbhT0AGccOZVpY3tsG1RKSSNUy3Yj3fGIQ1FW5yJ38HEy/0
w88td05LSJNj+A+1Et40RMJBtPTMjYfweUaL/8KJGGtyGJ1C+rlFpK7xXK4wSBNFKNfLChajPOyO
BWj79/Nv19HAK9ujVgqIE4H7I7RpsRXGqYvh/g7jdav3aFEDiYfYmTzCQxEc8XG0s0FnKtZEs2qK
D35DC5ys8pwTQxe+asaIKLyRuU8lua0eQVUR010/Sb6HMX2O9zXazJgHIVIiCqhEUE/MBxiPubw7
igyCOCFzW6/kRKw5nEDS7JHe1uNY+UiMCsg4DZcl9Jk9CodDbmVnhyjkRFJwRGlkd98l/ScPORjX
fUe0onP6/Wrwi+UO7ZCFXFmj1P7TCPqX5Y6olKop1bY4KEG/5ABQzDIr3dTt+DTkzBe4vR0II4WT
/fm6/+cD4qV+R778yIuxCv2g+fSP/32Xp/znv+Tf+d+f+fg3/nv9mh+e09f6tz+0uP2fuz/e8uqP
/e3q7vNPfvjtvIN/vsPFc/P84R+4IXHentrXajy/1m3S/AtXI3/y//UP/3h9/y13Y/H6j789v6Qh
Tv6aLu6P5m///CPJt0GXgqtFV9ns/heKI1/lnz8iP/A//rZ7BZNa/zF7Hv+4e62qsMmr8d/8ktfn
uuG3WurfBd1sKdGy0Bdb7JX967/+hNITlZGUZIOY0f/2B5SNJvjH3xTD+rtGdUq9jZITmYP8W3UO
BPTPP9NVwocokE3esETS/OuiHP88Xvz5jf6a6fOu4f/rKYQyQc7oaZubqo0g5dPe1ml2r6vhqN6R
6cA6Fe3s4Z5hA34LImHp4cTZkuzzdWVsiprNQQZZfc+segmZg0eFpBRGgAi7s/5GWLd9vtO0K2Xa
08Avxp3Rbsl1zyiGyq8E/YAx2PI/vHGpmzG5NA46JuqdT92XJoGfGwJ7uUsDSBRPhndjiscJyz2R
ghyDLXHfBzcd65kivhfOd6lQ0dByxtDLwrOu7TMklB1EXcV4zf1TSI/NzB+SZjf6J6PeqhW5byfI
oDNfu7NtaO5b/qbAQoPIO1/Hxkktf6Ql9P5bQ9wrCoSpkmmOcQmce909eNM+KU8+S2qk40VM6pnt
D6TA0ylHElJvJTZMe3NleqLO+KNR5w3NFY0Gjd6vEmUzZecgPSTprZZg1oFU/CCch9jeCedNeuab
iq4n+niKtBnouUk/5+resn6g7+ffhTPPPjJ+xRMkE5pelPom9r71fAjxPfF2bhzRdCR7zEZRLaHP
1o8ULbC1ixiGptFNOl7n3q0ob4Z6nfSviXoc62tNf6ho7vjDs+d3S5mpKGyeFU6l1a3iXg3Di0ju
6vG+Nq+CYdXGEvaLSsbgJZQNzmOyzSIy0y9eRdPHIXQEF0lYrNG7L1ruoqh+DNoru85hxd+KGGfj
TrSriDhIMBZ4kQv7jXiKtDiAnY3gvrQbo1zb81ismvRpkDLtZeddNfaSEdgGRwlus8cw3FVougRK
RwMoGAAOzFsLSHUg7BjsDOrC8xcZ5uJC3UeQp13bmhHyMO/oOucxsiyRI00DsRI8qqBM2us8LJgb
NBuCiJeqsqIjNFeiR46OeyGP58bW7ncOjHOnqK/18MEMzpi6ZhV3Q4YdUIdDgajYc4+2pT0kerNL
k4PHViQ67kryFIahOBt9dWvY8KT0wD/2gD7IWZTDZDaZ1Ho0tWOlHHP9rRFXXmLyKCZMPWUwC3ky
5YMkU3bOrVeeKmadGX5QJyKcwTsE0dZNbnVvq/pXSfVAGDgCvx++e8Mrh9U2Ur512p7kMKXfYyie
F2PKUa6Ym5Y+G6tTb7y18ZPQ71QOR6bxQgitfDXFuxag8+mazKzwG9P0OZTJWQ3hOepeR7o2ufeW
7pvgwjDI1hYTQgUcJ8o6z++D8Tz2a3AkITwv62qYNnbEQ3s9QCdQSZ1fT/UGRtugzxuc7/maeU9P
Ry/iT2ddvgl7FP3b2t22xqJp7gF7q/p1HV4lQzTLlbPab3NxLEGpUzmozIbvwuy5tTfpdJTyA+9W
5X7p7yVLzHgq6mOpvgEb99cwS8bmEpHs2LK7U4chQueCIj2NNrF57SYPEVBsxQbhj33chcYisMtg
Kpz6Fy3d8zV13Y2g6ixUf94xLqyr8yDWRW7NVWXAOyUzbzg8MgKuu8e+QUQezUH/oBXBmUuQYZDd
dsNzqGGkuhvbXT1ej8mpiI9DfEzFuq3XjnlNJJOqEJZHIENf75L67PvIK4BDlxAE9B6KPjgBG8uo
1x+q8aRoj4l9KxVXfXqKdrl2tkhdLbeKeecVG7u58tttpW06cZ2qe7pMBH3miyBTlwg2ZnD8Z1Oz
y9XwytfSnUt5xjjzQa/ImiF/+yjgoPiiPyrudKaePjmu++IOuFWdEjOMtfVMj6Mo5ejAPUX/rCD6
gnI1DM9BuEvctyx9VlTWZ+9+Ki4jhCey2lgNC4V0G4UlAgeKwXAI6TLH8SVwktS7ywcJ2n+qEbSP
ObgFE9MUXPiITx9XJDKq3KU8CE9Z/NJpLU/GyRNrPI1IAxGDbcP4zjCONBfxE5ztdCn628xcptM2
MI+J8qqOFJyeRSzHD0W/lEzZS+04MESmEe0cB+WVv4U4AN/PlR1fFzH4N7Qy2kPePZfRbZptO3ee
K+Aw7/sW5TJOlU0/fevCx6C8Mtq7Qr8V4poYYOLUDebp1br31257noy7KIBkwIfv7XPq3ivltc/Z
r+3fxvTJE+fO3BX2o+k/t+O1CLcFxwzldqwf0/SMZy5Qzo22iptvQ3m0vEM/HAf7m8nIh43Ey7d+
dorzx8g8wrZ/r33+o3JxH/6oYEu8NZ9LvA/142+LwQ8/+e9qy/8PK0YcfBzS/32x+D8tVeZzEj5n
f8yfUZ88J78uGv/8Pf+sF03375jRKBYF5agwpFn4n/Wi6fydStDREaub7wXjx3pRhznHUQCjHSXc
X4pFV6f5SF+I1q0sQ/+TYhER3ueiS7VNC1keAweslDTnP/Zh4ioiPZAD3d2gazzYZlOtB/ijyIq0
JyUrzOWYcZjTwya9Qb4c6zciRW4b2cYO4Y+3tI04QJ76pmSdT7oIgZ9heBsoI+6UBDwFrE+qMEQp
DZk3M6gbliS4PDgcyVZeQupZY9QCGodyrDXzNs7Ku/GZEtmfZe7wBlALX4NjkyKVbEnW6FUSTNxS
uaSu+BbWpTNrvALjWHlOGPiu/dKOSDUz91NkbUgScOe1q772qXIWarntyuoBWdpL6KA6chT31Igm
A8NQDytPfbaE0tNa7KSXh8U4Lz1YSKSk5/jWdmmonFsYhxxMjRu9VKt14wqigeHrexp22XxI3hAV
W+usKBneM8cd9bXm+/5qjCgsU/dY2P5t7xNvSoP1vmmDhT9GhL1xFPS7Bn1V6C9A8nUzvy8IZ+28
bVIbJ6dfuHnefVfb4NhOlraPbC+Ycy/5CyfWCGZW0Tl6VCdVMh3rtGjXPsqoPsW9RMdXsrnU17Al
Xj0EPTC3CEKGzbWMwqJa+K05d31QZegXBoYxhS5jlx60iQCIqqzZq7ty3eUKU2zn1TPbbRkl+z5v
z04sA+PKfVWo1nXgtJwDXNqkTR8u4lSfNqq/K1oyspRD02v6BnnM1eQSAF1lD2NM56izV1bZGnNV
lAuYZ6SbBzEQBWaKHdbMElaJyBVvBb/KQKNH9K/h3UeJRZyCmx7/L3NnttY2EkThV8kLyJ+l1mLd
5AJkCCYD44QtufFnwKN9l7U9/fyywSNjIDC+gEuw3C2Vq1vVp06dSpFKCALeHUVFmVRF77aKZylE
hcdm+UljtxCbFPKfPkqeojJgTQBUkxftDj76xdAnuAKxUuozRUvvffgAh+GMxjPVcnSO9DPeTUM3
PURXByhrbFI8K2jl545FHLRWIus5uZrl91q35zU9k4mLhlYb+tFkJp+2IBFNmUMcL8GoT5A0gsdX
V3TBcdITukR1beoxqfRXnai3LBsVPH5C9YKL1LzvWT7ZwAkE5ZjyucYtOZ/4o5O2Mi7o2nnjJDJ9
ImfB6DQo9R9VYl4G5aUgvX9lS8jVpUqE1Fin9bgs4REY4TREWWgaKSjIDs36J6zJ6hw+bVf6kJQ3
eUNizKVa7Gip/CNTCWUhg5FOsjo80JQwRFikyazWKyZa0RybOrTVyIm0A7rbRELxqKdE007kzb1o
Z2SxkUwysxHKWnH1G3Muc0uUHtwGr6V9WIpwylLS54U3Om1LQmDHYRY3pz+Z1IydTFwgJjj1FJNM
HUe+unRt9NKQLjDCdlJnVTGhDyeNGYsgGmsSBAoXgK8R+nHqIsuil9etR7QKe4XTB+xhx8rN2bkf
n8iV/bcc+0ek4udm1SndJMSRKX0MoAwjUjEsHFoNTtpG0NRZxhu9VGJLoLdH0HTSehrPW1GhV6Xn
btZObUnSrQx2feIV15oAsYL+ph1o8fe0sqtDesyftmmbIKAj/XacKci2/i0ZeZf1Up6Ysl8ctGgO
1vaMFgiSqVBZsZiZ8g0CGsPjWajlFsrCZ7REdzXqpBEumh23pfOtae1LNyXyWzauBaPZoi+hBiE1
Ti0KSWhVo5Y/EAi+KeNL2WtuVa89z0q61Dh+aB+YRTmZ2cq4UJP2CCCX1IFBM8rg2szEr6Ikn+rK
emY1+jk9ozwaQGpTI21+hexSI31GgTCs2pFkFz98ZzYF57MUM7qgMMBKwfcQ3ahghNZnaXhT1W06
9n3pFnGPeAzX8FgLc/hanm8f2iXnZoEg3khCeEVKLRYdECnSC4d5eafVBvdZQzJSVftqadI4MiiD
SWJcJYnmX4nk1tHp+gbf7v0BzhvwsA+NbnrQ2Q4gtkGCOiBrJet8Ef+/ix4hpucHehvCJih4Ihe5
FTCtbmqF7702RjAHBlzeA8BJqjKAci7QgqbAGUIC8NeXII7sh8/BSwfk0tmJqI0kN6WDqjFhz0gv
meH1J9xFH3fHee0J1hBkhzNSf9GFTftZQVEGXQmJSqkEOSPVUEC/tqygDkCPYRfA2GA6kyjyQ6xw
Fy+josNubTeOtoDS9e+yBqY3TrXrCE8G6DmComEC2ql1VTQaar0M2LeAUAdCUw2wTagkUAmIZD/E
Ai/izc+cHt69GMCJ1Y6g2MXiEICoKdo2AocJoGJauxqbjz+bEcjo7rsYhDKgkNWQqTlDW8XUu8R3
3xVUYzBEKRik/WMXw4uuQF6gYwfttyUIfQB8L+ML8Bc4Jg45m25ZgQVBjafG6RJxa71T7vpcvgAF
0Vyv0j/uCk8s2dsVxHAwHA3x966YV8MjnqwIVgxlHxoqQOucy+ezAkIuT1GFd+8L7I28E9DZYW/o
xBN18kd9X+D1IY9UChBHqvIAMnwuX0BhTt17X5CBUsBDdLZ/oZAn6ngqfSsIMRAGOwNCKSwZxI/f
viLeEE9sYi9i+uB+FXW5i7yXyvzjBY8Rye4AD5HGKm2pbBCd1XVdlnM98jrk6P7+urVeVsFQ78PH
4Kj/9Yfn25352Xt6/Oc3d5HNsztaT64Srg93uc6cvhMMezlju9klX5vtbFF9+dklTL9cz4NF3o88
FMTica3/DLCTE37bDF2qlnYRL0F6K//ddxK8ZRHlwTy6f7zhXgS57+Br+2x+l/4MD1vxvjNczPNw
HrnzraHXh4B9h74ie0+xwvbQ69fovkNfL/Ki+2Gft8x6e953jvfwCF5dCs8t1M1xZ3f5Ph5jnvva
9tbUXXEXLObZ138BAAD//w==</cx:binary>
              </cx:geoCache>
            </cx:geography>
          </cx:layoutPr>
        </cx:series>
      </cx:plotAreaRegion>
    </cx:plotArea>
    <cx:legend pos="t" align="ctr" overlay="0"/>
  </cx:chart>
</cx:chartSpace>
</file>

<file path=ppt/charts/chartEx4.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cat">
        <cx:f dir="row">ASIC!$B$5:$I$5</cx:f>
        <cx:nf dir="row">ASIC!$A$5</cx:nf>
        <cx:lvl ptCount="8" name="Period">
          <cx:pt idx="0">NSW</cx:pt>
          <cx:pt idx="1">VIC</cx:pt>
          <cx:pt idx="2">QLD</cx:pt>
          <cx:pt idx="3">SA</cx:pt>
          <cx:pt idx="4">Western Australia</cx:pt>
          <cx:pt idx="5">Tasmania</cx:pt>
          <cx:pt idx="6">Northern Territory</cx:pt>
          <cx:pt idx="7">Australian Capital Territory</cx:pt>
        </cx:lvl>
      </cx:strDim>
      <cx:numDim type="colorVal">
        <cx:f dir="row">ASIC!$B$128:$I$128</cx:f>
        <cx:nf dir="row">ASIC!$A$128</cx:nf>
        <cx:lvl ptCount="8" formatCode="0%" name="Percent of Average">
          <cx:pt idx="0">0.96839494780552515</cx:pt>
          <cx:pt idx="1">1.111118194568405</cx:pt>
          <cx:pt idx="2">1.1459488073737312</cx:pt>
          <cx:pt idx="3">0.99272571673085142</cx:pt>
          <cx:pt idx="4">1.1657077971233913</cx:pt>
          <cx:pt idx="5">0.48180379746835444</cx:pt>
          <cx:pt idx="6">0.87657430730478592</cx:pt>
          <cx:pt idx="7">1.1244460856720826</cx:pt>
        </cx:lvl>
      </cx:numDim>
    </cx:data>
  </cx:chartData>
  <cx:chart>
    <cx:title pos="t" align="ctr" overlay="0">
      <cx:tx>
        <cx:rich>
          <a:bodyPr spcFirstLastPara="1" vertOverflow="ellipsis" horzOverflow="overflow" wrap="square" lIns="0" tIns="0" rIns="0" bIns="0" anchor="ctr" anchorCtr="1"/>
          <a:lstStyle/>
          <a:p>
            <a:pPr rtl="0"/>
            <a:r>
              <a:rPr lang="en-US" sz="1800" b="0" i="0" baseline="0">
                <a:effectLst/>
              </a:rPr>
              <a:t>Companies Entering External Administration</a:t>
            </a:r>
            <a:endParaRPr lang="en-AU" sz="1400">
              <a:effectLst/>
            </a:endParaRPr>
          </a:p>
        </cx:rich>
      </cx:tx>
    </cx:title>
    <cx:plotArea>
      <cx:plotAreaRegion>
        <cx:plotSurface>
          <cx:spPr>
            <a:ln>
              <a:solidFill>
                <a:schemeClr val="accent6"/>
              </a:solidFill>
            </a:ln>
          </cx:spPr>
        </cx:plotSurface>
        <cx:series layoutId="regionMap" uniqueId="{167AFCB7-2B05-4C38-8F14-61F6C3AF86FC}">
          <cx:tx>
            <cx:txData>
              <cx:f>ASIC!$A$128</cx:f>
              <cx:v>Percent of Average</cx:v>
            </cx:txData>
          </cx:tx>
          <cx:dataLabels>
            <cx:visibility seriesName="0" categoryName="1" value="1"/>
            <cx:separator>
</cx:separator>
          </cx:dataLabels>
          <cx:dataId val="0"/>
          <cx:layoutPr>
            <cx:geography cultureLanguage="en-US" cultureRegion="AU" attribution="Powered by Bing">
              <cx:geoCache provider="{E9337A44-BEBE-4D9F-B70C-5C5E7DAFC167}">
                <cx:binary>1HvJktw40uarpOkyl2EWQBBbW9dvViRjXzIyI3JRXWghKcV9BReQp3mNOc+pD3ObN6g3mScZD4ZU
uSir1Crr/7fpkhVEdwcQBBy+faD+/lH/7WPyeKwudJpk6m8f9c/vgrou/vbTT+pj8Jge1WUafqxy
lX+uLz/m6U/558/hx8efPlXHLsz8n0yErZ8+BseqftTv/uPvMJv/mK/zj8c6zLPr5rHqbx5Vk9Tq
T2Rvii6On9Iwc0NVV+HHGv/87nBU6TELj+8uHrM6rPtDXzz+/O5Fr3cXP72e65vfvUjg1ermE4w1
LPMSmYRYkjMsmSkkfneR5Jn/RY4tdkklJYxbBDMLMfPrb2+PKYz/Z95ofJ/jp0/Vo1KwpPHv5yNf
vD8Iftm/u/iYN1l92jgf9vDnd780sAfH5LTyUOXOWejkpxX8cjsu+aeX2/4ff3/FgE14xXmmmdc7
9j3RN4rZ7u+/7su/QCfEvMSMcUw4tqiUDMlXOuGXCCNLmFwIJKi0vv72WSfbx+5inzd1cHF/TB7V
V+FbL/a2ar6Z4JWGxtX+m2nobuH82Ub8oNUQdiksgQlBgmMqTEReaci6JAgRakEjwWjo198+a+gO
zDmv/tyO31bN08hXOhnX92+mk/tHVT9W2cUz6/6X+TWTXlrcNCURlHAK3o291JAJNiYsLISwTM6J
9cqGfujV3lbVG1O80tn9L/92ju567X49ym/5kx80I1AC5ZRYJuYCVMBN/lJJlnVJCZEmMt90dOCm
HzOVHLNPf/ZOb2vn+dhXahnX+G9mSns4Sv8q28GXxBLMkpILRjiD6P9SK2BZSELYYZSbAmxLfP3p
s3PbHzM/gED9x6/ztka+jnuljdPKXinj5rFoPiThx4v880UdPF44kK/k32YGzuztzOBlpvAsGYKw
CrGWwLqFwIKMgfVZLmSwS0IoA4/PkCWxtMgrp7E/KgWHsToam2N1DPLmt39cfM3e/sp+/Nls398l
57f/Uz9efPq//+N/Lto8rB7f2KDFD24Qhh2SkJNQSEtgd17bq0UuJUZg0YIxJqWJIW85n4KvJ+O/
HT8dg6/MtxzIHx2NLwO/v+r3j+lj9u1S309+cKkGti6xPP0nkDQZhWTshRVY8pKPYpNwODXUAvHL
tbZ/yQZOo76/yg3so39UH4/Vt0vd/OixxwhSfGxKZHEiCZcCDPrZsUeXFhi6aSGMwVFDqsPwt0vN
/kqeuT+2x3Hg9xd8yN+y8MMPL9W6RGDDGJlIwIqFeOnaDHSJYLHg+qSErI5D1SO+0WvwmHxd/4+c
4HHY9xdqN1UcZseL6VG94dLs6Y8eYwJLEohz8FgmhVQIg/KeKRcTeilMi5oQZSmHPXmVqe7HOuKf
StD+wHRfT/D9LXj2a/9ssfeHLh2smFqSQa0kwGWb+FUpZUh0yeHYW1D/Io7It+s/Qhn/WPz2j7J5
HP6K2l8M//7aZw38XHpMwAu8Xvvs8IO6f6VqE8z86wq++uPkmB7rr8wfOc1fBn5/QU5whOzs9VoO
7g+uxYB8HkmKGbZGD2WKl+fYYJCVQDqPTIjeFNNvSq79MalhU388KRmHfX+dv1T+ae7sDcX9cvOD
iyWXFrNMKF7Ack2EsAS9PbdZdmlK8FGmZTEhpYWtr+v6qtZTAmZsPhx/+0f12z++Cn9Eva8m+P7y
HVg8ADQXv3wGqOqYXXxN0b5VvfOjLgxdgnPClAAQAuYLGJX1spRjlwwAOGRhiRAj1ljpvYjEv/2v
/OKQp5CMLf5isbD/dorvb8mzQZAUXuyq3/539jEsHr/dkv3h7QPyCrD6T4aw8gpyaajGD49VFQI8
0f/ZwfnBQg/LS0tYhFGLERNSaPJShQCkXEIaheGoQ0UBWn51orc/9G5vB6K35nilxC3o4VWp8Rdi
0X+p1n5/v+zCORZhDSb4n6E/yBIsAUgK+eKPyEvviyEbRsikGPKMk7s6iZ+b4F99y7c1+eezvdLp
L87//0r94zN33sSz537Ra3QYL7OeP4X5IXyOeS0okVKIKwDjP48oBPBKKGEQFVC/QVR5VdL/vuNf
1frWG31HWf/1pvXKEJ+B+r9vlXusj5PxKuWflo7LhAueV0NfZBavVHXW4uLTz+8w7Pvv9zOnGd42
k6/b/HXI41HVMJiKS0AnCDnriENW0AGCCgJsXkJCAKXZlxwX3Gd2cplwvwPFHRMIE0ktDEmR5FDP
qFNODjJqXXIB9wjnAhaADfr79dUuT3o/z37fqC/0RdakuzzMavXzO7g1endRnPudXhQcN9TCEv4w
Bok0tk6LLT4eb+CODLrj/+5lppeJoRzWIeIHocJuKjzSH3KSJHZu+fljqVPbi5LkY1V1sQPoeXHN
vbid12WL54gH/jXqgtxJU59+CGPTjoWRP/ZCh7ZJPHGIzK6c6ib0p0STqyHOsh1L+myHqX8le9Ku
RpZvVbHTlFbptqrGS99vSjdO4vJ9I9vCNnWtrvw6ptdd39yHpMPXlcxbbxpaw8aMy3wbWl6+PT9l
nVP1+YNRSnJv8ayaGLRL5yVvyb2B+18HEQQ7kTSRi3VcTGQ567HuHoNEpbY2WHE7yKCdmEGTbMLK
o0slomiW+SK76bIicqowIsesNKYa9eqzCI3VoPrk1zTypnnqxXYuWHub54Vy/CL48jSETXurRayc
3CqTA1XrPGz9Q6Kaeo5aCzsjGZbI2tUWnwQ19w8jq5DlA5d5sTEUsHqW15MsaqLpKOzSADkRqoHE
NLV7JNNZHcQ1cksPyU2D22bWBm1kZ7zwmtnIFKk5wbIoV2eqSxRyU5yVLk1E7IShN63NW96FyXtD
d/E8k745VUnb/6qiOx+h+MwuTuyhjcRVmXfK1klph2rA90WT5ssa1aY7NBS9R5QchVb1NSlFcCWK
vLXDLsPvZZ4jp82UWkRd+msZqZs+z7hy2iGc1LpNr6kZZYccZ5FTI6NfYISqiUmCaoINHmzaKjn0
JA/2WDTVqmjLylZRu86jPL0TxZDMkaGqWePV+J4m6azz6uCDp0LTKVMnGw51PIRTrjXt3DKVB+21
nTelTSQcn5S9o7GsjkwMVx4gLwcZJNait1oyseK2gsvkNe1F/mvJtDmVutRzsxX0LorkTJLKv+GN
kS85z9q5qUVkt9hog0kKp91pC9BdYkl/Mza5N/ibuM+CM8mKKFlwZqxH4ciPfVOAQljkptzyN2PD
Q7zszKZbPLEiHAZn4cjzEiueeCpPXd+TdJ8xP1hRMVS2xpruxybKWqePYrfIMlfESK8lD9o9TTif
NVbI4EQxWTic2Nozo70fNO1ed1XkBoIE04goVydd/0CKoLR7bpBtrXl6EH40D6XsHwY0oHmKzWry
1C31mo/PPOwbXuuE+LxwWlAqQjUlTreskpjgDl86rbCiGRwKP1hXfUTXIU7i3k46ylZFp93U94y7
QunItRKmFyM5aP5YFIG1HalS53bbRcltnWXiui7YKj+NSbIsXGOv4TYlnXHXDmU7q/xsmIzScUZw
ZP15RmZZj6aYlG3I5gnqvcHmdWdsQsSMDY2bxg0rHbgs8+Rgj8xRPIjBmPScTdrcEtMSYv5t0EXd
pIwNMW2t1rz1O9meSb9AcK7KoHSrjPGrsuSzOiqH0qnBXmyfesUKxRztqcqTeeAnpjOSRqaD/VBM
uWzQ/syRRuZw6XvzocrwPjVRvaxboe2nLn5cutLPjB0ejHjCh6qepxV2Gi8nD5nnZbNYJOFcBUl6
X1bNDCXtAFi6imCVoV43Vkp3QU4D+8/1bKFXekYcykjCobK2BBFQL77Us+jaItTU0quhCKpl7NU3
MveNx8xrJ6Qh8pgWJHViFKBriTtrFijPWkSWzBaSlYtYp+o6AWjR7jqjnmtDq2sZ8urMq7KsmcMl
lgOGELkdeNMVEl2xixTybNJX6cembiZ+IeLZALFtLkUUz7yC+zNwosX7uo8Wvk6GgxG3xrqIZexE
p3hVB37m5ESwtRoyy/VKjfvVn++KBET++emHdI+YmAnAdakJRbb5aleCpKGdUtzYxLBtk441eqNb
pzHzdNOciAAFj2Ude44pfXIrPeaWusM3hNbk1gCK1wKoAJm3yuPPZMigbpO3jaO7KFuTUoVu1Xf5
dNzIceeaQn/hjaRlzrgus8A1myT17DzIi1VQkvSQRNy3jZJXa3by5R7JmgkrRTIdpSxTi5ySyrwq
vT65Dlgedb+2SVMvjLaR9553lYguPUZdXk06nHvLSA31dVCltR3F7HTLVB68RMmDkUZ4xrtjqHg2
Y5UZ3xcsWo59eNMHTjdE3ZU0O73OOlO5o+Db2QFIN9wYTjl9GDoSbPI8B5tC9NrLI2+XUvYQgtU/
aFOjqex5PBtd26lXqSDgpX1wXWuSl3Yr4n711Fh6iA0nMFJwqqRVdsWNRRSDt1SkSQ8lDd24sfrr
4MQqcWXYSNd8wWIWf+fAYPb6xHBAkU/3IQwzLuErFajknyd5EYlF1dZJugdEBs1K0+rX6tRUYduv
R3J8GnnE0lMCZrl4Yj31MBUuG3uUVFwNtqX8fvI0H066iUBDfSNk1Dq8CsmyQbF/j3V429ZDuhsp
09E8k3dlHFW7wssORkWMO7/CbOmxpnZGshi0noLLa6YjyU7zxWlFliN5mq9pvHQ3Utp9ms8ouisW
LBMU7hic+i02ogA2vCBuh0M5JSMpmmilKVO2QMQ/jA2LJ0nbtXtLB3we9QLbBPFwOza5SKKtsobe
Loehn74SjKRJisapG5xsddD7dlEP+t5njTFD1G8mI1mIARLAjGarkaRRN2urvN1HpWbXJim3IztN
VLDkwvPdxEjLpWrLYtE2/g6+fTMfO17PYy77X3HpE4jRON55HpHzqmP13O8KvoOb4drxetoezcGb
FGHXbXXPuBNl8bBPJD/4iao3wrf6fZ/EdFqqBLnJSRjC+biGI+SQNFSlo/zGsnUvxSIwDX6FWnQX
MfOubH38XpRFMAl0RBYZjbsHLLey7tF7UhhqnnlBMI2TdFjmyMttszb5JikU39S9LzZwwTONhfJX
Ix90UUzBDSROiHx5hTJhJ6Tk12ZksOtkCKJVgIYPZ+rEV6aRziAl6B1WmtBNoWDT+3pDh74JHF6r
9w3ofRV2RXsmk7QKV3mKpU2qvl2rymtsQ+p+JzU1117W+O5gyeHosWSO+9y7swKZzqNKtt8JZORb
A5SYQAiDW1hAXEwGtfpzA0RNZZW5x/TeSPrEMYfuM+eKLQWq/Ztz06z9IkyuvRMH9j1ZZ7wDgDQP
Yqfru2BWlD51xq5W3RZuYlr53LcU2dV6zaAGua5jcCa6G6ptnQzTJCpmpPJsf8DDevCqAZYrmsb2
eqAL0faLnARLAqq5apGnrsanWJd33tDyhS8HdRWeGsgo2Xc2g76K6qfPDxjgUqfLKw6F8ev41YSk
sRq4Ftj7uHjkyNB7xqp+P/SQ6cBHDDtxonLScTeEyDAdhage/C3JyM44nd2RVanqo0W9cj1SxLMG
h4WVdZWpTM5DDmfAND3jZmxCom5qWhcbapb+vhhUvdCQWdipNOJF14XIJspoVmmVycLudQ5lKY2I
gyzVOSOJTry87/VU0UjbQwapBQnIlUpN8/ZEdb0iVwVUh7deWp5lv1PCjN0/zwH4qSx/VrYLjDFF
FO4I4UMcZMH/Lw+U5qzTjR+xbVRj3xkC1E1Y0ffbQDQZcxPRupAa5euRZ50E4xNWdK5ivPMpaT94
uXQKlNTvidHE064t+YLAybvpKvBgY4+iqT41RVftzbbWi6JN1FTQaTKGSpJ1+mZIs4mZ4nCXlpB0
FmmZzXwWh25+ImmRBHtI3iGGa+/Kq9nnYOizSeMNM7Nm3d0gjXabEOsTLeruLgktf6WCInHQSRjl
XTg3RSDdKOfxrcJrWta9sr1KSRc+8mC20dZ57GoW105ssnAj7CwvKt/mxLztGsof+rodHL8z+muI
jmLaYDqsYgAxVgWahz14uriCqG/7TSzW/SDmjJWhmuSN+o6uoB5FpwD7XF3y9PkJg2sfzOAqm71W
FzX6WhWE94eWgu80ZRvMeGXVSyIataUJa12Wtuhh4PEVaqh+jKp82ZATrMKHk1eVGjmya5AtChx8
GNRwK4SuDsZQlQtLN9WU+4P5XrambZC035VDzay5SiNu5/Ed9qrkUegusY2oJbdDh8JJpf1wm2lm
LUio4zmvomwXxeAQSz/v7iDZ1W4yND4gLCjYB1SEN7EElAUIr6OVg6LQW8RhlboYx/WiLAv/HtAK
ODdD1G9pIIw7kg52aUp5IH4U3bBQLkvaGHc5b7N1jAp6gofaG9WVk5bpYa1PTZzmw3okx6eu62cB
KclipMoo/xQAErPsRaZvWBrYiqrwEDV+ePBZFdqG0UbrkVcTFEyb2mwnI1mi2lj7ujj2Q+A7gqB+
w+FSw4Ws2FwxxOpdWgzErjsabs2hT2zaar428s5ax/PUyvh6ZIxP/CQ6yxPqsD4kThxF1nuI2fCZ
QFZ8sEqw9jYzxbo1VX2VGwEkoicB7as1ZAf1XVEyNmsUprMK+92dEsaK9Fb+gddp6BjCLK/YwLy1
LIbIHQUFih0TQYgVGU6nvefjRRwE3Z5H6YexQxWy1G5j37+B5I8szaitJ8JDzRFqtfPUvrTcNqqt
VYW0uVMx66HIgd80I7QPPC0Osq2tuewzbyqqKnqAZU7PU7Ohd1DehtsakJet7FvtnAUBn+pC+Q+W
R4wpBHRzXpnSO6As259/MxkGG+UR2smGsFWdaOKWcSgfogjZNPEjW2TdqaYaICM5NbIs6s1Ijk8Z
2KNbIhy7Izk2QSGf9xt0FsyYoWIbvo6zWvdprrYQxtJU6QTSJaztp3HPpmmI64swXnH4GHUuT5GD
hHQlWRNXdphCZdWzapHApx+B+0wyPna5iCq78xVdjbTP0DHsBcTd0xQj68xvqLV66vaMVwdJBb4H
xAByBQ5tstodO468seNI5gOUroCgzdPUYKuxiU9PLIwqUBV9fOK3fqkqe6RLRaovjyNddDk/DwY8
onCszojdp7nGJ5HH1twIkn3MzXIP0MC6jgP20POwm2GIndP2RA6sveN91V6T3CM73ppHVg70IZTc
mEBdYszGXp6KFlyk1znUoyva+dLlQ9o6kcf7zeB3w2Z8ygKGplWV46kKQ7wuLA6+2fxU1xZaUxU3
0TbUGV2J6oaG7dDYTX0MorCcst40l4o7XluqZRlGtJ9LZZhLLRh1imTIQN1+OIkqHG/SqKArKM7k
pDUQuU0I/ohzlbmdSJvZwPWvFYBVa87qdG9FQ76oDSFtBqE3d7IiXhM/67ahpOk+CethRg3BnbHz
eUSPnKRBDNJuGO8NfTxVoE13JE1eh/NSV9KGlKXdxlXvYVsauTcdGOlsmN0iM2FC3WDFeTM5y8eu
CNXttumLXZrVYtHVYbeteilhtCyTjaoB0h0HV0HNZtjwovMvjMPG3nleAQg1TGF/IMVBqp9hCM07
L8PZjnQpWxnK3zyxKubbsjDCobNRFdWTwUrrm8iLMqdp4vZXn+eb0MpC3+5k5LQVyT7JwchtAKz1
rcF6f+JRS21RkxaLAYMXQfFwL0UICsqa8mpsah2VV1dG45fUHhmDZ5VXA/9kGGm4FUEF8WBk9SZz
hRjYOoDTTG0hAHqpRb2KU691Ekgat8j35brGkCxamLMPBlQPOqw+cJNh11Q6X4NLrq7SDJChwlLs
Q9mQSQao2kNd8nBaDV20DDULblI/Ku1zj4xep5lPdxSRFU4GMosLqAjUQLol6ejdEMZ6Y2DjmpD8
dC5E3tuV5UdLCad6n1NaryTggHblU5Y7Hck/hp6ZT1EB2OFdXIp6DfVJPss7AkA7bs19lVTJdTn4
Z2oUikh85mYSr8dGxC08VUGy6sKHJ7b8vcPIM1mWxO7TABrfML8oVkZXxV/4T2NJLQCrH+ksqqd5
1i9qGXq3PkDpLvU6SIi9pr/rFG5s39RsPZKoLK/qLmC7kYrojU5rdWuEgXFDGrjXOQ1hujO3qew/
jhQgQf6KNwC2j2RSYTFrmRlORjJEA1zI+P6GF2a3QD5Wma3ANy3L35sKGWzZKs2XOI9APEpGGvWF
tluWDO4T79xnHEPh2Gb2+DjK0x7HjtQdmpeAYE7igprLNuD0ZjiltS2iR68KGhtXlO1anOfrwcpL
dxREfIActm0eIqjCZwbS6RxHCbqrS7EYO8RBiOHCwug38BEMbJHpSXsUWJ6AnDdsDnCZohfgt8Kp
F0j6qw9IyOknJRj7CWn48ioqaZ69Shc1bAdpZb42h6gEvCpixwBeBQC9b14lZfLZq5Q97jcFfO5z
VSLjscqjXW+l0Ro+29B3rZneVq2mV/CJpb4jgP/HFQoOvW7VIQ6ZPbJD3ES7OMn245DEpNUaBxC/
R6FK42RR1l7ijlKms3aqrLaYxgVc/2ndHaxuiG0vLvhtl8GdhylVvFXxYC4MANDnaZHEu4iRwI3N
pHwIM35bRZb12Ur2WrfFI9bml9GthvSYJ+TLaMCF03lVdF9GR4FVPGSdvE2T3PpM6Q2LjOIR9TS2
cSbYrT6Npr+PHn87A0jw/NtDEblf3FwfNd42K4Q3pyaUIxwAjYNZpqGNhib61OTFIm0z8dBXXTox
cJuuUWeJjR+kOdQeQXUEt+SMXS2skK3BtV+zAnlzZiToPFtSR19mG8zy2WxhlqZrClDUJkNssJMo
nXpebV37BjQe4AKdHyI4/qF1PQDyfW345SzXWbkde3WmIXekX42isROcDLEupdp6bRFEjleV9SIg
XW2P/c9dekD0Msl8yKN6H/pIlrtQEaXTp2k0YAZ2AGFhcX6R0ytVEOVRaqn1eWpUPlYyVoA4gSwf
Er5tDYgVp5ccf0YOVrjCZfDh6eUJTuQsj8AMLco2oYSKoCnDeqWHhl9R34sgkwSgfYAUT1me975A
Rjn5ox5GfDCj1K2jCi2pETNis7r1tqjCnWt6uHGlQb2tcWpGgSSILAMZbZ5YQwe4Xm2FzSLkEWQJ
eZeuEyNjB23B7gyorObRiQwjE01TQotJ3COQai9YDlEbOrni9KAyUEeL0O04dKBxtc+rT6MIErXS
EaGolsUhktq/RyULdzymtyPwmagSLY0Qd85INrlSU12jYTqSGuo0Z4iJXFZmSa570c/bjCO3kK12
lW7UVe7H9dX41IDrdL2+1C6EJHVFT80rwdiZGn5gx7qz4CcGsgqkICuWpNYqrVOjtEdmUup7HRNv
+ow39hl7Pw0x+OCV9hNtGnE8qySCtZ2mxmUGeBbcpxhd7tlw+ZXNq5T0dp+G/a4rssKz08xVRhrv
SFX3u5FvQvFtC5Ki2ZceHk3nyoLqZBSPjddZPaRC56GSeJ8zkYY3KJudPrb8rEvyYPohu4f72sxN
rc68snzVzROvUwuvK/U20Ii5UdikcMgCNsm7ulxFYJUrHPKisJ9oCX5ukmuqzrxRoPK6/NJnGLuz
7B4lDVmnJ1BTWL52ONwAwXVqQetZXtTNmhalTU64Jx/CfKI5hwSpSqyd9P19FHfFPTNIvPSGQDhD
jfP7xqPlpCTYm43SOq4Km0QB3yC4bXRTuEKcUDZo+NAh0ZOKIMPOhpZ1LqVGtxkbnVR6YsGdpZ2z
AlIVjdU8CPDdeBtUJr63qjPLNjCFa1K/Uua6ww9+Q/Ch6wsHsInqRosSHww5+HavarIehfDvRQK3
rQERHaXwS8mM+pq6oxQ+/lWrMOKNPUoD+J7DLiFpdRIo9W+JF0L5xIv3TYSsGSOino4k3NtuIplC
6Qqfm2xyLCA/VXWzHIram8SUbkLc94dKUGOZJOHgxkPX/3riD4nRH0qvM5ZR2V7lTX8vO+FvxoYG
YdzZ42MblvGi4nlid7TO7ynX7Pykgub5k2/0gUs8wqYIMvx1f2pwLdu1SIJuQms62H7O2szFQ/dF
MvZJC8tv7KS0pn6K6eLM4w6hQ7weu2ZRAh2eJjUSDl+TMDzYY98nweuOkS6rGU/9fUoKG2Flbc1T
YwAudm6qtCWOCHQ2eeLVvvYnGlc5ZIFZAyYFwSAJ1Jy0ut6NzciH28nU5nEdLJ4EFoAl86oFt//E
ywdR7wT1XeazaDvyAX2KbFIMw87K9IKZNdR6ZQcoHs3jNYQwb4O5kbpR6jdHWgPsnpnRJwTeyRYR
59d+7vuLjpj9TJ+gvJq3h76tFgCKkBuTh2ofYn9mWWFxj7wmWccDFTY7kVol1jSCFGXaM6KvY8Pk
7U1fg22KrAo2so5z5ULSka+EXzqh3xSztOPTlKfe1koy15MdXg9ZpqUrwrRxyp6ak1Ga1drbjk99
3Ip5XKkPZz6jy76Nmw3u2mQemaT6f4x9WZOkuNLsL5IZiwDxCuS+1l5dL1hvwyZALAKJX38dVZ+p
sfnOMbsvMkkhyK5MkCI83KN3NfWsN1cASc+q4kfjO3bs9KFzWYjlX+2grWMDx83pdIY3UL/+lyvN
ArfInDgXi3MJgVJspeYkRvLYovGXt0oLdzpOQEhWR/hr2ji+ohRqZzkjSyY6SCjH6GFEOlWsvzo9
d6Oi53ZtzLBtFE+0Ik6sB1FMUZXJ4eQUxSmEA5wA0OYveeDYB7wkQywcsCCQJi2RwsZ50K/DZey9
qyzEszEGto4CwAL3tG43KeuKF4Ucz4uT73s+ds9ZiJm5Ko/pqPXdmCqf/raF1VyUdrF6rvKYgl9w
NEZuu3PCuE13xookuQL0uUQOd/jb6t3T5k3OdXdTjvdj4HX7RvuZH+pKy8QYVQvYhghB92Y4r6Bj
3Xb0WkSej8cl4wQJlGkBFDZ5H1Znw91YR1XtpQ9DTOairICq2uIEStx35Xf5Yx4MH3YGmhvTYthx
0usds0P5rUJ05Ofhhwhb+EqQle+dNi/fljDYmHlZFQffz7xhG/pVGXmOne99V+ZPaki9K5gbxzFI
ZR0hZWcni7ZYkkLqc7JLf76zljuRUPn0Y0rLW+i76cvU5+Gu8yd/N+EXeUX2/Iq/HTi9o9yotK3h
nhXcO+VM+Ykt1PtEahAMaF++juDbLENlfaMVqXZFPfKdGXqL2AAKHF5G380OXY9bL5CKPUyNlSMx
zcIfDpIHqSut37m2fuSeX78i7JabJbVd0GpAjLEznW+DYCbPTdpWUT6mFoSeV89th1+No+3I83SQ
pHIhSbqE7GqX4NbolSJU0ElupKrVXpRu+kwsK6mU4m3c+86lxksO7J8hF9MictCyWs6k6sunANly
a6UtpCUpnmgexJ4KVR9xzr9566FqTtbSF2zvyv7ZjKzakUtkDmQzTqcijwIFvGaQJMeJ5pELOFzu
bkDcvyMs1R/dvOE9Zd88P3WBkC75bnDTDFTA1tpwlc6PUohXP1X9uXX0/BiOAF6wC967dWSmCHVZ
YgPz25jh50UFxQ/I6blwl2imjn80DSChP72voXnD51x2TfRlzj21U7RqHtuauPpcCqD70iuyZK4m
p48qKuw+ako3PBV0DE/YLeUutawnvk59zYvSfiUuElmkq4cgyR17o0aSnVVoOVdBuH9sXfneccaT
tmXtbWFsONCsL/c0cIoHfyzH2LGL9vsw8fUrSX8rHkZ2R737Ikj2pPPGTZhH++1AOC+jxeuXw1yp
5jzPKASSgY317o0iS3CJexyZ0u/1dPXSUL6ZVRO4E3EGat97bhES1zynxwUJDtdp4ZlluX3O/26Y
tOYt0XUVVXZnn2dvHs+ltPNEdax6aqnbJqgBw58yNf6f3mLp9v9nnbnLst4PpM7/c5evO3+ty/Oo
6XFOp9qp74jOm3sNJOPuufIR212GvDWmqiArjhoE1shV7dMyMHEXk+u96uxQtZyA6TW7D1PmnvBn
e6898ulnpwNWbYZOwJd9hl8sMdc0k9tvSkWtHXre6+eu487aOvNQWDIyXc2ZdV58bp9rJvJt7y8/
2JzHbt9tUsHhok9Z7yZpxn/1s+1Pj1lebRbkld/UaLOo1W72BoeURWqdMz0zZ6z/c102D+e6YX00
jjNO4QjUsTHxGL7H0s3g060O3MTzZOZCv/ljlh+6DB4tiF36AwhZsizOP+fNemdUN+Fa9XFCevAf
LpCVjsMus90h+vKNeOO7hzyVV8ebFYfr1XRvbQUk3g+6XGDvHXS0FPmL4TvNso3qqU+fDBdqHTWc
hE+GJ9XwS1dwHDPeFJlQSg8FvBvRRl/RlQm2yoaGFydo8T3p+tKUdKN8MSNL3zprKqF5x8OKB1u/
D4CdTiGIanHawUEtx4ZfUyH/uVQgCl1fl3Kh+QE5EGTtZiTtArt1oi7PigfkIcZj1ugMzFxvfAc/
ae9PAf/5tQLMXXkUrMeK0irf5kkmvD1OEynZzhWsSNLK9hLXWTI3sqt83K2c4Tgsu18+G/yHnqvq
YudA581Pov3hl3Zs76FnFbDmJQdatP6E6/pF5P6DnwX/ez3noUQGa91gx+YXq3q2I8MiIi+oEc4w
uNN/49Dwgeq75YBk6EmG9PNMiyPyzWTTFjaeUrgp3+vJDmPLSjv/ClD2cVxT7ROjKqoXPzyZIaJ/
FanwQfpW9cJsNSV0suq9+UHJMPwZml9bFP4v37f2WR2Kb83QvdgBRRi56PI2gIQc0cLrvulJ80Ra
IjxmLp3esJVFDsG39JlQtccFhz0I/W1E8Lvc8i48OUyCu1w6w0F3nNyqlc2VwWkCeVc7ezN0Jqm3
FJnToNO3sQiaA5vdnyBECx9PY7bcqtlxtp3X5vHnEqftt1Oeg8oqa3lTATYQm976clofDQDmByQK
4fXkA7iaVl+rpIEf7lN436n0E0/R6Qa8HnxIxKenqkPKu/LAiR5tr7gL5EJi5FqdY099uCrhYh1C
7jpR7xb504js145N4XfVqvDmV8v3qpudA2scK4jKzLEOlUuP/jhsUrCnb1+NDV96M8hufdb/YyhH
obfYFs5gKrSXoe/ai+nJIgDHyh/un/PpLA+kUuHeBqr3IAnNDnmRLZEZmoY5hG/BNBNAOxATyaC2
EokdLI/Fwv6iNljXX8MF3+tRzLp/QE7ejRY2/55zqzrptTG9Pu+R9MvD6mR6/23uy2AuK5TdRDLo
xcYYkL3O48wO6kPfTal19/Uk4hQRZmz1oSJ7nVV4RMpJkCAWNR7aTvADAdhwHOmgkr7qu28cCUCc
6F5w47XXPrie82HmacmaDdD5Buz4KkvAbfWmxxD+7ok0VharsGqurGuX+6L6JjLvpmzmLHaAWF51
WLh7q0DWMl3Sk2kGe/H7KE95jryMf23SDENfhH/MWowqYkU7XFSG7ERQtz/9kepooKp6rjPH35Tw
V8+znwdHp5+bHRkb66HN7TEGiMM/sMVdQI+lf8lSJNR3m58BCTRy0emfy7PU885AW4IjAqlm1+Vz
cZj77swylxyDQpJjxvmf3tdcKT3WRF9jswbRGdmgsNvDVJCorxsfL1/ofTZmiDoYH4VfLDLp4W5G
fcPmS8H4U93PdG9GpmkqBFBLNhbgCyEjVM3qVSmLXUNlfx/XUajArVZqyGNjDNKu3S8h9xJjdYua
blwKn9FYeY84jo5ugIOtVK9ZCyZoR4v6YqxgZV6INRQPaUX7OGfjuC2YV15K0L4vjVtWF6vGX5Uu
XEdmzliN4V9DcGhlXNm9nVTZgm3V5uUSlYJgU6V+n/iWxWOCOOJkmjxAr5gC/NhfY9UK6yTFdmkB
rWRBVh7KqZ/eBid4S/2ivnt1oV46DprtOt1VWXlpGQHtEVHrW1hlbJv6Qb811jTr2ErA6M9muOZU
l6HWz4Pu8ocm6x8dQOkAMdnJHKbm5AwHa4MTEtndFa8M7Fx70ToHx3YBwS29VaNXbIagKsESCvuH
eW3MHK8IAKV12BQ3aJeKAypF1Ge3zMjWAyRzL0Ns9uEQiBeC4iARdubgg2bZAxdzmUUuf2jdReeR
CuYddbj6OZAUwKiw7LdMEh3ngEMeLVBboBaS5KJwLu3nCTCd1Vg1ntWGQGVjj/d8/RhWtd2/PmZo
M3xMpf7xMf3izD9tlheRrHm1VVmDLP/M0pNmnJxqjhdUOICCZwk04F8GMzSN6mUClMO5KluRRDIQ
qUfBhxJAhEcjTRpn/zmueXkrkFk51ytVMhXMe/hwVyKlv7TlWTUMp4Ow64SU/fQx28ET8Sqk+fO6
OHPG0tjMy2p8y3rqPuYyB61fCSBOgzd9sL79XtvddPp0USp3ohAb7Hzue0+ynqbnxp5+BVCyned1
xLg1gLtnLTtjHEbwVnXGg9hYuaTZNczpi1cvtzYceYwcKajhBGz6aWQOvGNQQqX09LOVl+WN9/Ot
XI1LWui91eM5B7+EIw+ChgWNTnSY55uvuVqP/N59VGFDbp5IFFLnZ4MOIvvfDEljR9LJ6dmdxjgg
ThjxOgz23SzclxoOT/I11G2YJ11r/7GKjv6xglhZWsOamAvZQ2kjIIfkK3zI/+5l1fBnzliVvLqs
Yq/Ekq+AAJc7qXtw2IXc8MVxwVqv25NGvjE2w8XLtv6UqVM5+++ZqPmeNrW6+GtjNjDiOX9J2i6x
dAP5oNvhm1iPlMrm/YaBbnUwJ4lfXZsxa96LLByPqQfPFmhtcGj9jIEl4bNNlQITMx6K1xbpibGw
AoraNM+jC4J6eC2XPP/s9yRsInv24b00/tGndnpeEIImAw+6H8LbqbpcXmEK6H4RzsPkvjBSLz/E
6PjxgvIQV86BFrvacjaAHZy3YLAuBinUgf6ezmX5Ui8Ivzs6WIehkN6lrYIt8kP6qBbF7hYoRtFY
VPVP1xl3funNeG4gZAjtZ9GR4OFTDub75RYQQpqMQ21fledeOuXY17ykXVSuDH6vXbqN7uCWmSG8
qV2p9YEsIsmpC1Z1L29TBb0CE35zGgDzJ60U+kO38z/mFajRX/NkmurjMuVwuu1eHT1tMzvGMayO
MtC8jpoK6QMi7XHLw0I4gO7z3VQzKFpmV1+LctTXzhXjEQSXPIK3HgPUcd/4MPSHRRV6Y1tt+zEu
6X5WwfQiKsc7TtLVCZQz7YeqpsfKAoo6NmI40wzeFxv95sOegt+lsvqHnIHlx2pKInOfJe+uVku/
l4Xwd3rIEByKFBuDGXNDm5YMbqSW83/sng+oyIxLY5//trMyO0zZVJ2moBvxJ/Nu0wLHwt7Li/pq
Gp1n4OYr6EhqY5HM5UjODfXVTYdgo1kHGGpd/WUww3nE6T11TnqaObwawYC05tApftdW8EaASDyF
cilOVZt5Sd7Q+rvFvQ125fENaQJgaPnIgZUuXgSNYn0fHB9okDtcM5UGLArKxdsMvQxjvYpRW92D
8EvL7Tgw57kQzTe5+PXPyQ8+5tmWz2kK4EUC+lAAfM6A3+850RDCNnz0tz0TBDSkogITVlaPtYv7
t4637M0cJFZqi5RdsFO+1W+XShc3pAn7baZwiv27VyHo8DhJJntCmsb2u5Wqmz5KQLI6smqWlGkY
XrOs1dmurcBft0nm0f3njtxDDymsN5nbKQWxkja3ppDNrQA2rjpbXEYkjv8YJM3vndup4+dcP5bt
jSm3Rjo1rPafk2kYyIOTp/oyjkQh10YeIDTMPkcp74rzwIL3pkwR8db8lQepe9U1KcHvs2hCS0KD
JCxZeQ2cvTHyhS8bslhiA+VSGcYS7NXTZ9dhLkkaoKBxJmvmIys7urd8sJOOwrfkOj84meXuV94R
spZZe8IrxPCmr91i8CAyMLOfXew+M/KJXpCYSXMRrfOaxaYLXK1KOPQOu5nzOXZVxu50qpr9BHHt
Aczy8WaVWZWU0sq/jTy7IcwnvyevRyjl1t9rC8iYLODXAIkp9jWzx4OX6fqmav1gNfrNI6P3xBaJ
jZLOezpjQ46dQf8qHbyfiN29p6CX3jYXlZuYtaNb+rcJa1Uu6z5O0+FXBnrRUSuv25unVxaqvkMm
Xmyx1QDTX59ZYyhbXcQz4NloIG5xy3njRGa7KnQxR7We7VvWjOV/NfClKG+kwhUUccgxLQiNOxqy
mw9sBWBjdwW+EIIwgiZLmbvvAI3Aq8UKir8qiBSUvPGIQH/bpkg99gQxba/sSymDP808c+cihoFF
RDC66YSFXLCZNGsC7rgHz6fHcUU5o7bQ+mS3gQZXD43pmbnPZqqWk+lJx+m6yG8a6ziLdxoQYPk8
jRfKmi2H/u4NCeAqnobSOimWdtCKe/sgm9jjwpz8SYPHY6b7TiMP3pMiNhd1neq22PP8LVj13Vsp
Wg+PYTWdjTWjYjPygTzRIcBhx9xjW/cPWdMHbxNDUmD08HKaoZvVYwwsCHQ1LfAchgvk6YUXQ61T
vji1ryF4m395qIfz5i6h2nFEvRtzJdHSiaZeFRcztLu46a3hzc57emkYKFnmooCofquKodiZVYsT
lJHIwcTwNSUvjd9GZp7mXn5uiYs3av1Httg/N6LSPV7u0H+rRfHqO8S91+7iPZVN/3kz5OWnY6Nl
7AdgrqQmv0YWN7u0AO0ubMzzS9E1dox8ZJ98GYhXhpET4CvyAlngT5jGux2OxV15kkcmC9E2tEws
MTcnktnt6yBTvO6QEemZNzsPQcYO4rzh0tlcxIsa9UObInoG7l38wJ78E/LpApzUvD56re9sQuQK
vjt43BiDXgmJoC0b0/bUhyCSNxA3faQKVKyepz9QqmmOWds4V0fkzpna05T0s1x+uH9RMKteKrd9
Dz1HRRYR/re6Dn7oKc1+0qW7ZLM//pWCL+QrRkDsEyPYyut4gGrsrxz/Wg/VGn4Giv6AH+R/A+Ki
IuLVzp0sLQXLs2qvUkztFWdmezVD3j1mDe0un4PF+zNthiR/kn3VXcxqc52Zxt7GkzrXGow5ZD+t
scLnVuVtdaofzVTbl+UGzq+9MXPhukyO5KBK1l3NaPaa/iRn55dZoIN6foTCl8STVeS7z/Xr3Vjg
wKOVyz2dAncLoUIGLKmzyySj/nSywv3nCGqR4ly6ilmHNRF6KAf9ie+zOVDbMgU+YOD+lk+PQBfT
B4gRvPts029m2qwCWACVyAp61v9ZxZA6sII5OPqy8y50bfACBZEAq3tTyBlJag5y5aelsXqB/NHm
a62xfQ2RQhKbokqb2NzJGL4ud2to2CX0X4kixAciL/x7NowhUlvC3ZmhMVTpkG2hAIAiwrV8nJho
vEpga/aLDzMya3mItGdfRWYA6YYg2CaXV3ik5GjmzFI5gJmc9pbYmnunyJhEEjU1jqKHYJWnLZSU
DOFWbBNxZKXMb6ITw1NtsWk7dpQmZuiVWfNokycz6M0CeEBxCXH7DqBb/xQ62EBYX7wao1nm0PGv
SvbByYxSb/T3s6yaeLGcGTxwDrTTRSJLz4whN+qOdjQjNrkiI9Ym0+yMSQMK8/XTItYu8vQIfiDp
2M5BgeWVjTyluaZOx79ElZd7s85cZ+ZNMzBsSU07Hmkn7aOg9FQ4VXPX4GeQVIxX4U7N3UxBZeBt
lBeEsRlmGU50ju9z69Ruc+ZO1p6btTE9UcODrNVy/Jr/WmZ6Pu9Ap/z70nkGo6rW4HJ9Gb6sMrSO
agSPma/EQysAVSHshupWBYgRKBHDe9VYjxLq1r/6dE6kw+cfqDRBomUtY5EONd+loaWPZdvzfcDV
vaim4tit+ioXePU7qkRswR0IfqgqKGJZ1s7N8Yrw1KcMyeHegajeurVuH/yY7TlLmnFE2OeCLKh7
0KmNwfd+2VVYfK8GWW5GKOVOQyqLezl3EGCvV9rah8K3r9+Bw/fbfHYgiXewA4++hJh2wO6muRPE
EGYhNIaDiI1rnWwn0V3yET1ECT52kO7Y25bguy9DJobH1sqAOFRZjhq6gXPtc3vrjYHzXY92kTTN
bJ1V0Uz3ZvHnyIHa+7vXtT9bJ2ePLpKfR9Cc6o21zlcWlIuN/OgJeKRTw5tD0zj5i+Libm6I86OO
gwnfi2hATO96l12lHMLrtCztadIuBAZ5eIWQECDvp5XUb6GAttyMPg2FP3ibvINiCQWC6zARM1Fg
vhdg/TY6RXGQDJKytla7OfSsI537K5/C4t7abjwGAbsMhPYMmf2q3VlDC6hgtfpy5ddOGt+6574W
od1j48KUMRKS1cembt7ptATNBhJoP/IBdu8+b+X0jXMhoG4o3623OdixgE9pAp5l96ZAijo7PrL9
xO+6Nws1PBAqeM3WWIktqzhzSvtkhs207ANi/85FWh1BdvdkVISlc+5aF2ddC3ZMB6lVbOvRORvD
sva+hnY4XAovo8hu9dlbQZocoG0oPwtk8NmPUIHIe7aYVz/aEKqZihikmbtzMFc0MhUxGte2d4ud
jhuvAHlEZ7U/bEUWsE3vELIp+VQdc/yyULhK8Lh1Yf8obPuFenXwrCZrgNxohD4pzKZXCUmWWTDb
oA75MqB3VbjdfnSLuAZ4dQXRPLjaTgBBEa8uZkQgxrjmWRhctUpJzHqWohzF5CMtDxX1CeqVg7mU
8VG6kVnI/PavRU3T3tzATJke/CKEBLMFKNws/vpISuHesLBAMaD1zn07ZolTqjSRvQ/q35zWALps
dhz7gR0XMudebLqmseDSpBtjz4mc9rrVVQSyQpLnHX9vKJfHgOOEAcmXv4+so7G96PBorAqSZtWW
3otf9j3gMnzBtMFhilhYxsOsN4zN/U2BBvWYtX0DmXPxu+2hlcn9cFU5u9NnhNHn2W+lyv5ctwDr
TPgh/dT5NBYB9W7YCfYmGDErUHrqJ+eOPLfrep4yZ2spxNnGiNIXMcoOwx1lEztnKH51Ti00pmca
Y+B2Y8UWpLlIBP9nnbHKrlumz4t7xwMxfJQQAa83oNQ5eU55km1gb+3Gqeu4tLGjFbUC6QBS054F
4gD1hhP5FVOP3jR/d0mvwDxr2hfWtt8bdw4vc7i0L5PVI4XLSu9kjDW1uhgf4h+MFUnSIcmmoNiT
ylFx7rAgcbPQW2JvouIIXA3swazKu6MZpyV6X8PPlWZMJreBpNKyEG1BzXZo5/7U5RximiD/Rru6
/CtU8tvsgwvDUqViiYIaj8TPh61j99YZOEZzHMal2WcDq24jCYOkTYvyRWfIabb9VP7QuXvQkqOW
hgf8jadE/0Za9oePEPW9L4WDuGdwHvyBIb0Y0u4cOt18RBoKKiwrnG5ybFGKycr0bqBVHacWSw+Q
KuLxW72v3kaq33GXEtnfGW65YhGicnAyagvLrGL6XEYpDGaZ39vDy0Ail2hQ2wcq963v17eMz83N
9LRlQfVhVw2KQ3HM1R6jUBS1bmJN2I/Mwk/Lel0LhGrbrxr1qq/ZAfGBSBwQsJCc9ILXyQrYtkHW
art0Q/CK0rIkHlEW5WCvw7RDrRlbu+KqAXG/SrxSQ83Y01QX9MbH36M9ylPlO/Lk+pbagOhZR2bO
NEsYlmlszPNUoIu4pDwx9cxn1H6Raee+OShthOIvvoNCUhh2DD+mCMWtKUPvJYDKzgk5ffMp0h//
ukiBE7LLJUC8vy/yltG7DV41RFlNq2dqo9hUJUn52SNeXz1DihDExsoKlGv417q2sL53Y3k2GHVD
kdkdROWjVJrjvhRj4O7wtPjQzqOakJXXSdMTb1uA5hhT1I95ln2bnnPp/nbWUQ+m/2OFnPLE8LXF
Xk/2dZBOd7O0KwoVhSgvdGq4sp+p5jzuA9DV+YDSEeH07gLt+OlU3nfPV90zNM/wkoqQ7RpN/K8F
oXK+08bNUYkjCCOvy08GDzNN5drTDuwvFRvIzMyB3iNiVqds94mt2ULsQ1WNV0TJ0aK99EghTHu1
tIxCiJbey4HiVSPTHCPgKd6ZskSsi4fe5fpomgEZ98/ev+b8VLR19GUuyRhu87Iujgj3oXYeeY4X
s2/OE+nYJrWq9HlwxhpMvTn9HewA5jbXtMaRvLTLoxxEirqs48bxWfq9IwNEIXKxHkYLpDK76z3U
GJjr6yd3tZiRA8+VBrbXUVZHrRrTLeSr6sKI/ag12ODCR2E08w5WgKrjkDfzSRJ/fn9GCbDwCPLz
lCxB++E4RD1PWhRrojnfo7zb8hz46be8XOqf1dB/jPXyzwWd0hI7TeVvAlE9oA4dZG1r4Yc6DcW5
WVxn4w1QSclx6O4tg6A56Kb2g3SoZUZQbakGIJMhf/KN+D0qiaSQAMBtGJ2ibmMRVI+9tPsLRAT5
E4P2T1xbUG3jqhrIbUb9igOgPbKDgtJ/IJBqx5D69T9rjR9hZuNvtxFF1HqifBlQlGXL0sI6WRAW
XBYc85tR9vVbn3svlqzC/cwD4NstauyYhk/jn55XBOpzLlNkPjmRsbcdiFRw2LBqQgGNzaRmOHXj
YB/B01gSv9TlB4RYz6NU4SMC/vTsT3wECyarkDjzACumtLjLYZxviKElnDhcAOp1HbfTPF0GwcSj
Wtp3c4EKWYdQ3alO0hm7F2g0D8mzwFZwKlLdXnga4MXqaC0uZuwVFLTXJVjiEfXND6EqPiqcxc9d
HTTYWkT4+0BKL/3dLXCcmsz3n3Xrhxs2gSOd8xlQrd2ipCHeibQIdzVYiR88nNoNkW56aAJavuI/
gtjhG/gzn4YkPSxBWryCwLnTiBqjTlkNHs20RRWaotoCeXbfqFe5qPWI7UKDe/6G9FknEMwyQDGx
4ymWoLwgjcuhL34s6bLVcmFvVBbtrgQZeT+LnrxQOVzMApDSUS0yFDuvaP0b/qOCMSGz7z2aXoUC
gf+nh//mbOtDz/fJ5DcJu9bXQ2zNwknM8LMhA9kNkOQhR/ZQI1f4SD3Xe+pRpxAl/EoQfAShT2ln
IbCeRhcBqpDbEcKsqDR14thIS4S6IUhxHnSdRZF5h9KQBjKr+THN9XiZg8y+NKMoIL+HPqk4Dkud
/8TWVyMm/m92rYc/QHwd4iwH9lwcFMCZXQUa5WtX0nsOR/ihT+kc1/bUvaFOZr9WpKzB973QDHpg
FDBw33Qjp603CbYVqzUcICXBdlNcCXjW60Vm1f+8yFihqfyfF3GFUIpXvvfgrLycQk4+fu/M3aUe
QSmMsfXKfWbXVhRMAuNw8RDCWtgvLe/YBsWyc3ktvEtqoyxKCbFbMma3FKjq02JPJT1zgB369Kl7
XZYZJcEsAn4jCzhEZGtjdwy6wr8bM6eGie6zZaHPxHaWHQjzy6aq/fatF9SCp6vU0Qw1NhToa8VD
GFbsWS9VrMewfYBu6GTwcLxA9VYGLrKiK2Qulv9H2Jk1R6pjW/gXEYEAMbyS8+i00+mhXohyuY6Y
Bwkk0K+/C7m6srpu39txIgg0QPmknSDtvda37TCME3zPGpZOB8q5Mx0SWE8WpAYqzua1e5sgaYXF
xPU22Ja5N/XvzfsogYH1VgYRXeLtkUFXL8kybzs8w2oPigSIIB4RjUfiuqormJwkhEmN9n+1u3mO
mVhELUJm83XmEk1y8Xjv++tedqiR8/ARLuhjIyo3B8tDYkTAEL026i0Uw+gedcuRmy2hrO6i2lmq
fDm+9DAa3FrrOg0ife20xx4aHvyw5xYr3WmXhWBLmEExjDCoTL290S7FaM4amME3gdt2Z1aQvQ8v
7B4LEKQE5q7u91kW1qDBVvJo+j0QzGK7Htt9OU3VSjdNtC5EkN+aHvxUmUXpSjAsbsM05zvmI/pL
HBKTwbX3ZjVK7acW5rnXjtDuaLm0WlC7b1a6pinUyoohtlFY4Eok0QYbgWHbhbK4Ui+pYp033o/B
ghknFf2bPXl6JV3ZHRitmocAADtIJTJQVcNxQJa1f/M8sFcdB6GdqrYg3We8ec/g7MhbUX9Mfo8U
P9Ctp5467UNWOekiVFH1ofh0DL2pQXakaTYaabIz/q7Yg3AS9yTrz2puaDe0oDibB3uiv5deBqmv
sHtQZpkdT24oz5UutjkZqicvyqon2HegRxmncaGE/6tvfQy0OuLHyt8GFSDxy71omczLHjIi4+PZ
rDuaZkiWGZRNr1HiljH+EtqLHFMH0ljPf7Lhs91w/EIhQG7Ds7ZalKyUSrxzFYEaqeXPAekZyPaT
N6JBvOEgmpyRvO32eR1lG5BsqiuP+ilG9GqX4aXx5vkFVosptCTYsuoXji9XhSDnW6ThgmiLsAKI
MBBw4Mt+jSAyYLp4Zx+NENNpCLKLJJQHK42aPTQw3SstID6vwuEZOuDxUQ/RuW8Efw0tRJRtAVWo
mQVZlVx5lUM3ZrQIwzYuo9E/pZ/2dGnaChEZ7PtOIKmOJzUfTNMcvJJCyy8yRHYb/mtgkF2OLNQ8
0Z+H73cIIfPceZBLysCR+OGDRO/lfPAyRyOe89kH4bQr+kZVUIqiyxzu00ZzmekcBnLOsJs7waOq
dgmqLyGB3pMbSE5QUtrYCZadT25D5gQ7kixsiDjwbsYqu0/t/CW1knErvbxfmmaXZDVMllW/Emla
vFCNqDSxEWw3oxZ38LcBmcjGjOqmthZZD+2gGXV1XS6SovP2ZtT3QODVjuyPZnRKApBfVhnIr3AS
ALKDDOrStLQsQphmcLg3PQ9qR+Tm4ETx+RWRLXol86Ek6aViUXs2XRGpx1U1IrcfuD3skEUdrMXU
BCBqqPJgz49R08yBGNklBYTbQO7ERrwCcgRZehpOIpjBvTfeLo1QV5ROv4O/IV8ZTUvk2R/W0LBH
bpP8Mgxhhj0V9Lz3qx053a92k77fhX6YrxpRVdsBO7plarXWWrUJXfdTML5ZA7aTOa0ey3RQj0HK
N1+vCsY2oDRAzRrhtUyEdaDA8SzMGzZCgnWVeICdmLd0W+iPBrqwB9kDgWkN+zxLnbVfNO6zQxBW
a4Iy+BSpv6wrv/xOCweR7WKFNzFTyBtwRDRcP0TgLYyqBZnBqiH3HtsWhkws7DXcXrBG5jIavgNV
PdPqMqSrkN/I6Y5Uqn9meXYd2kauaNjKFS5hJ3OwkbBWLJ82ThMhIUy8TIJ1OtZ7FhVHCj7Gu62D
cOHABv8QWDraaogCtqhx2l/sSULEYmfF/Bhz8VuBiA3qc3eG02KpPxaIn84enX6oxR9NM+oNNRRv
9ajjWsjpzAbFVsgegzc3S5QAbSpkZL0FhCc7x5fe0nQDLJtCJgeHhGs33/GkCOJMT/DT19AYF3k6
xv2sHhaN3Zy+2iGDbYgh17c2I+YQYsm1H3Jr7UpQmmGP1vaxGMrvaULaTVRH9jGyiNpK/F5XbcO+
0bHt2wWT1o8Edv2jZpxfW57RrV3repHgMXU1fQ0iGFUxjpehcPl10r27yvE0XJnBlEnIAXK+MIPm
Ioo3POCWsk9ihcXO1u8Q8I2RAUuXAlHoRe/08oAvyXAYoOD5Ovur7+sS0XZrq2XISWTqH7zgrRcX
G96dLEGYUj2xXgbXG1c2tAYbM+rN6RSqRIHENSZblTjUNITtzeFyn7gBGMVTAm2ETZhcQG4+rb7a
zFP+wpcVB92AMaw3uK5Bw+itGVoa1kfTToUmC8Kx6Xb5k+mGiTawT5qHAs/0dNVFNH8yh8nX3zyA
qg+BLounIJDWJQ+fzZDpoYJ6O+ykRGz6wibhy18LNJv7+yhqGQIT2CIoS43rCrLiA9E6OACsOIBA
1yZPQTnBY9463vepgvyMldXObyG6D5UmB3NQqet2sTklXkgOJdT12qPZ/j7F9JsmbVZMi5j0DYO2
0G+vmVN11wHEZY740YPp8qZKrTvYb5Z0ntGmIllPqUMhFBPuJczO3HL8h4w0AIEFYGjHxHKSrexT
91KkUbqNEDpewVYawi2o6zObknDdIEt5Fr7684zZhbNGdOgSgUV6LETz6wAqPzyUebf4q9+ap5m+
3KI2Qj6sXna5iwDufLAUHOncs9gGLo4P02+67oe/+toqsQH7BhYrmXFcYRk5W135T6YFJBkIXXO/
NZ+ZJhAY3rEKdlFQIZduuiJP/iPokC7hqcge/PmQgrO+0h1+wFIO2YM5jA7UnQ5PwBG1ipvpIhZY
74FomnWKdP3JdsR6SG18834fWFh9nwKv3t+7BjxSVxZURwDpC3sDs3mDtQ8Lzv18oKl1G7tG7qCQ
Fm7sVI5/zrrMWRdJRuM/Os0lCb5BbePM1QegEqoKBrhz74FzAV7cDRz9f8DxS37WxQWIRf1JM6pi
4Dbcna+wPKqQjow5b/Mfdp0hZtWqNAbbC+oMPECx49jkUmafZas/pshP3/2kZIu86NUz7WAzUnAJ
5rqtb0HByg2vA0BW5yaqoEXblnbACM/NqQEhorSLFxfL0adMzqYTGT4YfxMCNNZDqL0H43ihlMKf
yd1mV+CV9QixdLFSaR4t4S6As2juSwQvNo5f8MW9z0vKcWeNHuwJ8xQzAF8cPw4whd+7EiLHh9Su
kHbCrHt/6VoxgPYF+KH/6sda4KLUYB1Ml7khhK5YynGZxp1Vl3AuV82ZoXBWTG0/XRNtF/amTCik
HCzN1rRTfDvqqYFBBvymZhz7HZsQq+uH1oOI08vPjhM2axAO+kvZcSC4kON8wsIzWEjfV7cK2nHo
fFP+RtqkhHkAEJdqoM9gdY6fLpmAfx0iFpeIRoVgbsCrULsrhO8LqMWhwsx7t31pCZ75MA63G9NE
zQy2zNKg2SVD0b00DpJTZU2g2p0nc+7/4/oWTK5zizhQ0rE8ugzIzL9gmbewIDiHYYvbh4gnZJWM
drH224w8+0IAtZlaDZ5WxH7OqmQ8hzp5MoOmaxYNj+MzyLUMNjoXGsBfa4nCVtUCCshkWzoWW9gT
QYSuCccLdlbZSRco4jBYyZUVif8Z1s1ReS55w4cFIriVgvElpb2sWfJQaZse7gd3NlmQ+SA8t+Jw
ZWQQI9ZIu97nBHULPE5rnyHaDY8QNdSx9KRzyys/+GryWV9NWZAtseD9ZP7UL6NC1fh2OcOlsmyg
AjM7/RhD9jI0VfvcUc13XPjdGj6F6NaICRrrAnJK/Bf/pzMYuP+f0WZYjhWsUdCgD7X9E9Kp52Fy
hm8pTDJISBF6k1h7Ltuk048oAAKGcUCDE3ZLgMQ3nt5XGeWHxvH9Td1X7nkssNAlAZuexMidhRpF
+AKAeBePXkq+Q9j4MLljuWBe/zrIITk4VYq/fmPHMM4M48kwBzyDCGHOwXQ3JPquqJtfYUW4RRYi
n/h4IqxW6QhNdzY9umlB5sCk+6PBghIq12Tji8mFoR3cg8EKkrP2kh9u6Llb7Ew9Nza0Aysa/BUH
f/JrXu9ripw5njdHsK+/+pyRwvNGmz0i9kjRmaRcBzrh3kFNlrbPoz9yfH81hQ7TrZbKrZeQeunX
AjGtZWVZBbbgnD9DD3s2ukSuEb+mCWKk+Cz5szsGX/1mPryi6Qbv6Q/OuER4og+hOYsE/KlKPFcC
suIG6+OPKEOpAxcZ61g42P4Onv4hfMS7Mt+fbqTl4NO5vjyah2EigE6iFKDoea0a/m7NIAOkK/qY
gopyDkaabXVew78/N1U0emdzNs1ndRTdSDj1Owg6UOxgDpemvOlO+N8AomYOkmK9CUeM6tkGrz/3
1QJEMJZp057dXmkUbHCaY66nnZzlbKTMhgVEY/VZDW5zrjntF3C8ZB8QCO4ixwpfqtr2NhA8eZse
gK+XLLN3ZsL9Su6l7bkAJvp+5aB1uaiqwcbTGWkyu8OWye9gNeglLEJuh+QvSBhwHlTjrYDn5MEM
Ri1Zutrqr6GU7U1Wj5AdyRdbTd2jWxdHb75BTTx6stshh4AegxEXzj5hM0ByHrUnliKJygH2mEfh
RqQrOFWttRkdkFOO4UyKIVvKIG1z0q/DvYlPfdGyDiSGeca9/z7XC178ErsfBT1mK8VNt059G48o
JanHBSS7sbQb+6ocUqxJl8AyIHJ9RDR4Oras10ck/xDulBYSHHMfyhZ1yxTJ4UWFhNkxkM4cLO5O
GXKiSI+jS5MUos+IhT2YEmibEZRj5XvkxHrs1pE6meri10HPzRSh0y3+Kop8O7VhmMYZWyj8rGmc
g3MOh77zkVcBEAd2M70qiNmAeAqTp9z2BcKcFlszwDHWNjRgJxjq8hHwBJyqEJ7NlODvZt7yBFnT
nsyZmWfOWsclKxIONL73DW4O7YXi4yZXI9sOudYrP6nYW8A7BPZ1hFxv5Piv/PTVC+3WMU9tCFTm
SQSv6BX3oYZ2snwlkXDk24xiEVQlLxOWPtfO7/G8846mMQ6dnJfJegFSB2S1c5NCBXNskuDTzHAQ
a7gyMKCnQoCTp/v3xu3sGLQGiEUj4T5RzwViu9LDSy5DhQ/Ol9+EFC9U2eEnhcJMWKJHeujkoO4I
NKmgETCHDJ+T1m+ik9m3EW8hSB2S9KWdJd6tgEBJWLWEZhACez2qfmPlIsf/41huAH+QBzcrmpM5
pDkob64jvlqmy7b65jRph43x1zziNPi7a+31gB8Laa+gXGm8NCAHQCa9CcEtMmdIOAx7aIKTnTlj
bPJ26oTaFtMFUTOy7epOxG2OzP+qtp4tp5UPosCmJ4Y3NF8UjAD4k+roUkwesh1tOgA7In+dmT48
WvvbX2deplFcQuGzBE1hCWsXsNA1CrIox/WP0+R6D3kLu7A9k2uQCHoc7Ci9gfMIL1PlLqHVBegf
ZawSbWVgt3jqAepeF5w25HZ7JB8JGfxP24MUouurLW1VdjBkAcMYuNMGumpot7RvH03XisIne8bn
17lLYFW/yaheemlov8m5Oogr0o88dDjMILqDJZR3l3BM4BcZgvQDqJpbyEn/THxUJeBjd6Vt8DNJ
ivAT1E0EyWYVhD3KDWtV+AGg0uxrJP4tx3Jp2aMIz4PvzE/NBv4khHUQrkmjBMydyI69jvGlMOnK
sAoWUWHrL1756EzBuoWFaYmXBpZKxUgXY0j4ORy6FAlJ4CZQLuUTJaKusM9nr7oK1MorR/yNc5/C
yRC5kBZkJEZEZVzzwId0Ke2sfBtyfLxJweoY3ubq2CiBlWYArhK2u902JKUPanVtY48D3XSaU/qs
pZ3uwV2A/ydDE1sK5FFr+2YuHaXTXRv6wwxNooh2dtcqGE38q1B+Bnmdf2XKy39EyrvmCtuPfxv6
9znzUAEv8plH8Gu4qXYXTinUm+U4r8QFmjNWHyhAJqA5yZxn25bZezH044JOFZCAwoZ7AXsDmG5T
tWy9NseqGlJGxJfTsxgE9Em5LGNZNdESAMxyXROObVkNVV84TflWeAHFNydjZwKBzopDMnIrLPik
iJOkPy39Ng1JcP6qmpNarN0Q2CPHJb4AwDAoy77Ulge0acGDl9JycrCi6uzTL51lT7AaixU2mYUO
yQ8f0CcEHdPxJSRAhLDSEpe6BdKJ593HSJsP30dUUrsk+DYyfNQceMQYePtpDoDEKDv93AZT/150
A/4sii54AgElWuU6ak85iKKwKPZ0q7usXsupiNZ1/jpWVQVK3Zz7CaCmqZGCGhTyNwiKoIJQFqDS
2+C+tK3utpW0YCdFVaF3t/ARD4PsE1zvcKmg+j4MYoDU2xt/1mGtv3c9UoNdM3vla/0D2CS1bwQ5
dbPUo+4pv8wts7T+3XJCKEd/ZeLoTBue+XuQF9SbGgJDsD9n6D0Hbv2BFU+EI46xqvx/aJa42LFe
GQspyPOhxT5yWQMH5wPunfiULTwu0ncxQQHWAYB/gMwof01ckBAgmn8HGLnaYa1VrEyT9X4aI63J
Zt20+4iV7IszX86yJlvDncO2NmI+6wFh4Y0zaVS9qZF2wlO+QIh1YO7awasUq2qwJc0hQ154KbFd
WCtryPNFFQYSsaOkRuahpF9zuoqdyyqE1MXcBrn1VEtAAKa63ZEWzrooKEDNA6C43lVVi+eFRZFh
4/CJEl491qEY4E/RzWvQ2W0cCu6f3IC1rxYQPSjuBvNd7XsXRwbQ8Q/tax/Ws3zbDRa96sZN1QK5
OxVD9DByD9+HIfTXKdRCD/bcZwaU963IiXO+d+sIpeKGGh9iz4ZFyhyoKv5raNAEDv+aJ+Y4ol3Z
0a6k+aKlzrxkJpsW7gN6GgYZrlWuEfKjrLyMcHVC7034m20pZCEY/Yd5V9hU6p9uCSaBLjN6U2We
rTKU9Vq7InvDd266hAT2U4JfAaQM+JsJ++l7ZrcVQIZIEoPODPpXh3J1g9mRBt7UrnPYRTIKmSye
K+IJyax+HwpkhkzTHGgl/IWQuoJKgKkFRE0CiIIU68/v9tR94kMUBzEftDf+OnAY6v5omoF7X4Mg
YAsdGy4BtBM039p1kkvojPrs1DTb5UFglbuo4GwFKtSMp6/aNZRKSPHn2F6BLAlW/EgrsIzD3QRK
+et/nzF6VrP26+7Pe2AD/+KLGuC1voqeCduZWiAg6t4blPXWSkTTR4MzCOgsDhYdim6KjouH1OWv
AHIgktLXZMWQuYEwJQXMrktSfWTdsGzdvLSA86LfFci8W5QZSw7NEEKP1zoTCk164bPGpmgxFiJ8
bgQ87qbvPno/M/PM6Dhf0cAYoFEswmR0mGrTTQlkKZRHSPckXltfQDVbCx14iCTY9BrN6tEmOjQ0
g29DQMG1nZmFPR+DU1LVwSlTwa8z04ed4aIZwSH9q78JxRirLkAkenx2NTibpA/F0RZhuTA4HaxS
suWs1PjKGPPka1YRTuJoBI4mkWyJ6M9ZGb8lTf/rXqhBBCOpsZ6ILP/3e91n+eCwQQB6gfQ6f89h
fInHvi7emynoYtP3n86wzOJxI7oy9nIVHcuAB8c6EleaVOQpmA+tRp05EKOTtcoC+6sPiooBVQMf
TQ8K7gEfhsULrDeYj1Vuvyway1pOoQ36yBx3NIfAHWt4Hnv/GTLKmbAUFMeomIojKEgoyIWodzPm
14FSbMT8qYYQWsBPBf0sVH0Uagln7jRnf/VJM5FKUOUbSDF2KSmyx7TS6oC85tUHzJ0tigRfJThr
PQhtCnDdXuup69ZOUyc7pUX4SDpUaathUfvR1PCL5jJ5cbSAjEHWqMjXcO9pLFBgw8wIqvHRb5Lk
Bto634gwgVmUBzdCQJwJQNo72TnPT8NY9yi/6YQAxNv5yQx4ORQoMZNtteCICm6QwtYnzx5SWB3a
R6YcfQKsCOlrBzhlQNhAWvZJwlZQkDqvQ5GrBVzAOQzErfOaUngypE6ucz2oR9jurqZbwfm1tWFO
XZqLrF64WE46ZC88gCnrrFwqbkOSCht+LM2xygvnKFE9EsSF6RMf8B7fzuQNRSSgSA/hnmWRmI7E
6YrVNA78Dbuio1vT8bMLo5dgAypa+05VnSx6nYmD56jpZYB5MI1c8e5lqAXpw+C4Ns3awqYwEuSK
1ep0qjwEN03/UPV8gWC/Pg6lDp+Lut0OCrsUVDdc8x4sPMQGKidO/Wo8Z/U4nie8ABeu7vXqa8R0
muEcCOQym+yD6bofaEDDnRT25X6TFvnor9tB/CaXsAW1S3OBE8BWgVN2rVNkz+/zzLVOiMInvIU3
8ff1/kGKkAP31OCDxtOMLlCcsXzDCxn6fk+qvQNW9JsXVcsB5OwbYfA+djqt4rKRUIwEXoCyiwBg
pcq2YD2o+c1tqh2p6+pb0rR61dtlg00fZW8JtP4ipeU3O+ERECIWnAzzNEesrCYb36HyENumh73Q
XN0NQPxS23uhNE9BkQfj/OuuMj+TVpXPkrDgkKT4Ob/uOqqP1MfSJx0r/9QJqIbMfBu1lqAf6OWD
K0jy4DiIXZl/N+1R7Mf1PX4SqKb81MrkzdwIvv1qWXUd2wP92m6KoLAezSGbU33cSgFtD61HVLns
TrLzj2YsV3im2LCrYE+KPDsESKjbkoERPp8RVfFdX3rXLBHi7MucIwlbOQ20kShZWxTDWahhOKcd
sbbaH15NlzmM86A5g11DrNohAJBmdD2C0MJ6/rs4mUGFdWYc+m679jzan4PSt7wly+mplgpIt983
MbcTbu+ecg8BdxRdySH+ekP9jQx5sQ9Ge3gr6qI+MQYefOUJb2EGHO8TWQukdXuPrSYoEg/CUe4D
gSfta0JtgwaQ5ew9TbFop/OjwsnKaKG7Vr6Jci1R3Pq9hvhlh3tGy35uioinMyuqvAwlxABjgd3r
3I99Cer3FXawHXhbvsPwH4cwTr/2dtUefHemCJRl9U5cBdtKg4y5Kxt59WDrMbftrc5ZZ4Ur8PXG
3Syn3iqZus+pdPMTBIbZwvRTPBAWtPWAhq+c6OZM7hKlxuBmCOwzOC3RU+4VJWoZ1HjoUhU9ubn0
UJsQhZHmljlEvULBz152G3MBQGDkUuUCNdBGp164xA+WYLIWazO5CqnzRB85Sux+XQ0CT7TSCFGs
zLgZKBWgxSNNH00XQylpVG2eXW9jvs0niuUxKCKI0kr/5M+HrzPmFQvC8KH9NWAmI+Wsjzb5eZ//
1z0gh82XQYQHiBn4658xfc6EDA9Njvcr71MHlTfYUEMObv71+8B9skLmDw/pbtX6qonhZtzXpdcc
SqxbYB8CuGnRjla7/moPqDS7RhTVAmgpSB+ywIe7F3WMFEgEJUglEQKgJHueai/5pxJ8X/VN/oGF
LnQ2zTDcKsQalg2IHg9N4pFNmhNrr9iIDLX2Coj2MwQiJMBJyNr1L6jaiOoVNK1/9BXK/XEFcruL
rVou0uZnyfVHDkXb2wDD6UKHbf5EBTzvUAVHR8nFgXZ8Znuj5NtXan4+QyS8Od77LELTPmZ2u9GM
DjszYA5mHtCHFJUgR3gZw7zrYxkF3dEDzelYAGMWwwtpLfHbKbxTHja/RiQkscsmUxIF6EaoQc01
SMiXCwlW+qZ3JJ2xLfQRqkKyxWYU6tI+1E+ClyNUP/74mfaQwFjT+CEkirWVutAPNLObPQssZ92U
I7tVqAhkptZVtAEcy3lvkDwC1hPWSBu07qMPG/FKagmK5GQ9mKlB7zwhscdeG+6+kUzjmYryRzNZ
+WDOqlb2qBo+t+u5lpI5yzUTyOyFV9HLYsVQKz6+D96v/U995nrKQgHHMfSD8OJtoGRCRXUfdeQ3
8MRq/FFF1ROfDwMyyRA+OmRbh67eRrJOV4496aVlK381KYc+kqijj10IgaRWNNiaZp/qWUcYvkLb
r89tWeuzO7V7LO+jveysHjThuQ/VNRvw1aoX0zJzi98XVHCWLYLQXqsUhTLgqU2vLqH00VevpmHX
VXuWebrTCjL7L36aoQ4lAvnE3mIQGYG3gS33CykYopvYwJ49lPJagP00fsOXpY69lk8Xfx5w5oFE
IcIHSke2N5pX2PuuuT3hc59Fs0byilQPouHougtlUS8Q+c4Wv61ZO2v6/48uc2EfOd4xV+I8oGgg
ggEodp0OcJSANoUS1tpKIG+mzRWcfXmSyfhkWqnbN1dVMBixS+nso7Bsr7puOVR/rYzNFNNHRPTQ
F254Ml0a9IvNAKrCwgyaPlLOUHIiz9gzgobfWihlNMdcxvngYMkOcchXD/xcI0IxOOgWhJs8GLOt
M9dCQC12YnfIWncebH+ZlSs8NjJ39Ue7m9vmo7A4XmilBIUIppj0Qurho7bH7K2kqsEascOGdm6q
EDWaWlvIM+mVf/N9Pzb9pAwgxVMI3Jvm1MIHXJYDqslAfhZOfJMAjgUXe9SkgEpP4Keb9oxA3jJa
u3EUhBGq1DTJZeia8ogfFksgD5fY0xhd3E0VMf9ynwSGLEpyhuEmm0+0Z19QQZMgcIV3pw6Q7DdN
M9CkQborBquONZBJMBH/azJfMdFNXxea3txD0JwgHrc1M80tkrEGRQzC64VpmoFIERQ4Vu6+SBE2
9RrfXUw6Gdd+71TPA8Ts0DiI/ic2+5Fk/WegUAZQcTyiSlJJBMyov0tdUT2gOFaKUoel9e70esdn
64qdWhD2lP4ZGorHzJtSlFNsUgB6OKztotnnVvir6z7YZF25yFH1eWXmmoFivtSc4cex11mQIBUy
990HzOROYc+cF9Uy/BGhHFceM/8p+NeJPVcxn3tCjsBkyRwo1qY0OeNFjhJpbfNgWvdDWYjkzCr7
4Hhesq/nlukyM4Ip65aoHvqJNRw0UaiKYEobFKWL4jqgmn+VLrhXRvijXadtt3L63P0qd3C/2IPw
ef3Fcm2gi4jhIZxGpFx5terBw198tZNUihP+0iEyms/CjuldBHlIoxzMNn3wogrUkMOhCSVSRA5L
XhTKAlTabd+6PgTfIEHdShfB6G+t8uFbVey1ZFLvkNvrV74dim+VGrZgr3s333H7fWRhbTTkQQkj
ifU4tWRYS+QL4x6lKzzAUQYZO16ZIZc7t0mFUBGiGmmTYm/jySDdtgNkLCMT41lI4C6XFXdQyEXg
t+z0zng2I6mgn/geYavZYL8Mdad3Sj2YeNy+QJ5cs3Hvt/jNiQGVTJVPvHWVgIc4opLxiqIUG5yN
lb1QRadfukapWKDGyTc1kleHDcNnJcdNYAX9T4ZHF1IMK3dw3EcPRU2fW5H/6IP8w7GVh6T8XKQS
1LdlHY7Z0Rwy2WTI6AV/NoUfwuZZD/UiwnfnRD1gcFVVIqHMLHvfBXW3QPBqeCFysjYM8pxgEHsf
jxMYZSRKTahxRp/973NQwAKUUID5D7ICHMwl92aNzOXXQPn77D/1pTTod4nrr94TSVFJOaQ/WcLU
CwrS+ShOMogzHjV6R6e22raoiHRpBxZhe5NFb05vPZZIFXxTE0o/DOV+fsKek1CQJ4bYyB6gUh6b
pqQeeQI/jcaZSKqd6fNbPMIKt15hJ0+eTBcPrXFVOw5qIwSIkC7qLt1wu68eNBDmT6pp7R1EAzo2
TXMF0A/QjCGxjirLuEuUFRaen9HGDJpp8M1CqNWA9My7x1o6z0ju0fP9IEpBzwUNfgLjCXlK58G1
JWZSNqHuuM2Z92nmQl4MoU5G9K3Lmdx9NYcomTaJl7R4Uedrbk+wh2RRs8yKKQQk0Q7OAiXaFnCF
kA+YHkGeKYM3Fkz1ugVidxdUvv0U5X4emxlqEG8jyfvnqoGJnCEiPxsZDpPvuxeaVt6llROUGy5q
yJg+c4DsoVyPnYeyKfMU09fBmQGXMUyypzKzv2VCbzJgAb9bClBEP1LWRWoH0o8k63Z9Vwsw69ti
mVCdvlc8PGe9l/xMoXXG6z3/7id6WET2ALt+PpG9Tck692h06UG6eUYxJHiv5n7THDPQRoYJEmuG
CiPPmW2DldhTfPvnyXDF6cvg4CkwD351YWFq7sbcTD63te0ADNT+ebcAdZJWUO2grC+9AkT65w0n
3tnmhrrwp8OkkFhTPMi4WmR8GHZ9Is7jDMZOgVUAMh2sEui5qovp44LVqI0w4ZkGCv+hmQ/mjHQO
O0R1kx7MmSjqHB6e320z569L+qHM8BdAqjOtOJbPyegemIVvTo9Ux9LKkP4B3DwW/8PYeS3JjWNp
+IkYAXryNr2tNFVSqXTDUEkteu/59PsRqensmZ2N2BsEYYgswwSBc36DRNYvFo3ZKLuvb0UW/dSH
+KdDjhxtvSJ7S6u235Ytmr4Ik2FgluFqIYUdM5hliTWMPzhLJFhYhS3eb5a9MGbyfj2C0Mycwsb6
kqosAM98hvy5MQDIx3teJtO51+KX54CkAmiipapDMPBfNxFQ3NRdXl5YkQ1WNmTM0kI11jgXVYdQ
TOl9mFiPothqPw23+8jjMHwTjRPsEaoyNmbOPslqwy0AXfs1qvoEKffB3RPMnfNsxZ8rhJgHNvA9
P3feIElYk2IgPKIfOvPUl1oN4s+jqWmV+ijr1XzVTckhRjZj16bEtAFfpT/7fqfArPv0U+Boeoxc
ahGjCa8hG8o+FdXB/z3Ad5z4hd39c0AP3uN7J+7PSeQY+SmSrvhvk4R+baxzOPhX0fo/RT8o72Rv
AH3ljbhlcTNtXF6cJ5Mf9FBpmrINFb29pLBgVqU1Iu9MPFNzlWFhqPH0FWWxaO/nZbbiEDx+dXur
AMNsdhvZiw5PSNwC6UoAOVCEAhuhCNsykd6iChLhEovSvspORHVqNe+/YPhn3nH0RBOBMSrOgi+K
1vwlp9e80TiMfV4uZTXKB7EdciVfy/mcvIvBvrTX3C+wC8hTkkhRWp44uog92gDdPgrG7oRnX7hN
hKYjiT7yMq2s+rWw0NBQMvwoWo1Y+pQrCJ774UVtfOt3U7YLm8T0SiRRc6jNvquOypCDF3b0ECOF
CkCL2xAlYzsma12pc45KiLXEllPsZBuZOCdENubcmfvn41qQECDPxh9kfoJtbDdOppV8nYhKpssy
audlONzUdeat5Aj5VeDFjU64Kq6yKR2GeA/jEkCUkmPnYnkusQh2BHoRilsYVv6BnTuWBInm3gAy
AwOvla+enoSw9WKDHODQetsBC7i7VkXu1UYNV0HdDSRWgaw1aCOoKb5n3BEaSw9laQ5Lb/S8RVnm
zV3tnfreuJODLodn7mQ1KZBv9HwiNvwWbBcR19kZM7tcFggq1BfFi//ZIdtEi2sFbGxApDae74GN
G1WLAMhdFuxOttM4ai+yFkO+OMN2Pk1Qz06mKLGhx1+OlIYxbsfJd89dqzngVzMMK7WxM7Z657yW
YSXeg8nKtwPSjFsDs8APGMaTHmjfwTNam4Z8wS4qg/CjSz7bsNe+x0HRkA1Uw61h2TteyKhShxGu
wUTZVm1rYyiT4kEgq1OCvHE193oJC5PslYM7rJZ60//Bghm+W3WDRIiFYQPRyV2fK+DC6vhNwJD7
rQGBGkoS0A3ZLlxqPAzO8BpfqaiMXQpkjrapmr4ZA68Sz4kjMu5gA13c1i6YCiqr0K2QEDZrl+N1
HHyv7PxNc4fudxD+CtxOQe8c9YpmsAv8yWM0s8pI+VpEEWcL6FXsop29Ho8jdChN/xaQzln0Y+qd
XZwn32rF2cTzsFT3e2J9zkAumKruwfwpUl2/DB37AD0bLrKdpFy21VibH3c5rvPmhqF2g7cZQPEi
nZZoHVxoIerl2KfXDgbiSzni6BhaXbXqxqjbDnjk4UDHHqNE5p1PmeI3RQQYa1oIRMtbMcX4gE6J
sdQ81s66cJ0aUOHkTFphKQf+293i0Ts5Hb4ejz45oELICxshXznKucsqdNaZ3Wpr2Vui5HMKS/B7
pmNPNfKuL2bOI9q7/a/Mw1Wpj8byA4zxDoFlG5R2aJ5CdG6kgOSHMtTxMk784Bwp6fAGRnyvsxYs
iHVPOyLbS6hmYb3OddhuDmRAwLwz/osnbdwUAkxgUTXduYqLA5A37VoWABDFTAUragcMRqUldy83
SQpZJmIqc0fstUsd7bpvSc/ClyZhvCtRpnuveUZIohZ7Reu8XQnVrSLjBLKHnXpfgoGNwbN/Mztv
WXXO9MPDvxQ1xhSCdKF7N2zYIW85DR+MlNB8NnYJY0wnjyDfSgkK9aOzlog6xB9hwzKvjsDP+khX
P5xweI3SUb3HDlYUtj7ai963xYeHpgKBbS09q0kyvlqG8UKWkhBbbW5TnPwO+VzIqyISubqUl1UV
OAkHmbE7/GlNIFhZHBS3rYiUfdS69SLsMTBatmVfLmt1dt7CYfwui9YjAtD796wd0UnMJrEbh8hf
OklOHtLq3U2ikWPShvKrzrtmL1kij6aZG6JOGXCJalIXEE8ZNhcTPC59obfZSnOK8TTIquwONU5T
dmOnbE0YKKeREw5j0J9jEfLoV9ZLCd1+ZfulvzIw4T6zl/lTmH6R7FJn+vpskldyWEVUHmNDDVud
zI/GDUoV1B+t2TyFHtnjwUVdzirx3ds++r1+QIW057zXE64eDnK+4eyFJFMf9/5jcj2bbLLaiMb4
HQZ5/jjdqi6dbvUkeMCQ19zKquwQfs57BqOivWwjAsg45KbB4CTHZ5OAsBaWdnPuODKGS46/C9Ri
vIucQyvh0TXB63O4x2J1Bny/M8CZoTPhWuLI4eerHC4/Q7HEbwInCHFxXljzKKfvttDEMlCT4SCr
biluvRl7V7BF3ZdcRAsMUrL32C9hrLAzeFSxs6h2BKqVleydeUIrV0vbvazarffdUdlKTK0bv6PA
PH8OvsbthSPTj3yezwyTel8HqLc9PrUmZaBkiNvLaqiy1ttFmr7IahQAoSPE/6Ud2fTggH2XHzOm
envQPAjnBJ6y90pjBTJrFkDZa4DZXfTtfBabe4cwhGWYKq9xapd3s1MPk42LKFZfa04lxsXoRLmO
DGCf9VytxsiEkc4V2nj5Io9EAw3g3zqK9rsFAODl2UzaPTt0TYwYXaUiruu450FxauQJjQ7JIau7
156YbkNTTDfDTby9kYlj2sX6KQK+eW61zCNa43j8u916N7Xah2yaKR24tMy9PKm70ZyMg2GSc5+1
3HOla45GNOgvwehay8qfhk+3/AoVPfpVdCgZdk6lXLEQE/sqRKh0SPTgS1aaP4IwuPEUBJu2ihF6
UCLtrUNU5+wZ9feEk91brzbpqzf8JbtkYfbk7P06vspaqJXTAh2O4CirIyKl+LEM/lZWO6srd55t
KY+pdcM3ZoEzf6HF8z9dTTEwMfMLqF7tjFeAe0eZfdhj+6Wx1EO3Xqpu/surC8AtrU1YW/VmQzMP
aGHYiWzZJT3Q4p5YK37cHSkWlHyFSJUTyTvlZM/F4IOt6lyHjMvcAZxVOcmrZxVph4ViaynfqtJ4
J5VDNiRAs1IgFPqeDvbF7lzt5qeD/zrwOpWjrCzPDhYQuZWsqipW9IL1fB8TrCO3mrw2aW8c3B4U
IEQ1tt1zIa9kITvkEOiG9tILC3WtK0q/Aa48bti88VVpgZ75QTUdS6tP30lvH5Tazu5GZURvVaKC
2vQQaMyC8OzpSr+QN+VZTCi9DFRomdi5WnnVrgN7tjkq09nls4169KO4lHU5Bhm1at3YbCpk1Yn7
4Py4mmeAaYfVFgFT8oBWrjzG/GOy5z22gAacu7hTPj5GDpKfJcfIqhGU4doOS+w25LzPn0KOUXzR
sdK2HxYa87889qN3p8OfymwtENC2HvzMFS25BSDhT05OstcsihHGFUbFfmkgMBdAVk6Q8EO4p2PL
rZOBByXtH3lfUeVccvKTHNlqakHHiNBr9KWuGQPq/TZVQqA3ffwm++SoEHDLRh81axWrOZt6vem2
oZ8msKixxtRq7RZl2a8MnNlvKzkjuKn8cgPMrwZTtG9xiWoj2/v01IEXPeqBkm4auw3eiESzreqA
3rvVd3lz7lc/ggJ6RtVHKJfC33gZkyk9JIMyQ7QLE9wQ0TBQlOIH8qCbEW+K32obv1gwEz9cNMWX
tT0GgBEjjFYwK9ypqapehiQO4Uj7yjeolFd5E6CBtcoh9lIhHbLoiiY5Cav9aXd59SoL02y/A4aY
LVgF/O0ScZDBrrD2mEcAfitfCdEtiXD4N9k0kt9biy7D+mLuNOJcXO2at/M83g/jYq0I3VhioMaZ
HhmD+iiLSeFM74/iJWUF2SIDWKQbzebwL3v/MRpnhvqYQgOO9kmjkXyJ5o38XGVxv6AGqJwc0pg7
P5kRj6ODni9Y2Bt+S6tHbW7iY38FljucLCf33zLAfetg6Ia1HNGrXnrmifsmO2UTuY8NvCZxlTWt
ME3gfj35rY4naogv2AJEV1kIL4qvRclq5LSJvnl2RP0MDkHZq3LyAFCOaWmrzioQ8g+chc95mmhG
URx7dgS1l2EphVTL8VloPQGnlWZPOWBwrT7oGnLqfCM1RKNACSaN714sF0/wvEAU33TSv/oe76ao
0Q/m7EYVz45VWVTpxxr5jbH02JH+q1n2ybbK9vAXKDXAwfCsbxmOKS7a+xVWLzeU05ITAKo32SWL
yK6qbW86Axin3rvJtjFCfs9D3XUj7+JZVfcP6xIIizMCMSCsFcfZDUjOutKb7E13RfoW4oPQBk7+
IpsS065QXxEdm2rG62U6YWrMOvG4QTfSW97gWFTYmMMFTncvKlKrcqylOCB30BIPkgkoHUDxnWug
SqYXHmRQ9Pi3qF8aaI6RSWCzy2nCyJxFN3b+96EKv0yTG/8OMr6PcYX2f6ZCpvGa9ldlqD/VvKmu
+C0QFvRmGVWOa4iaxSsrLRKxldWsTv5U2Zdmh0E1P6Smn1G0b1oohi8ARVgy+FLshlERr17S/36I
/jEAFNqfAXoNSFRVgt9lrI93IkXwA8msanY73WVTOpXNCiov5p3kzu7uXKiti4paPV1rUkkvuGtg
QE9YLYQ2wouPAOKxydIEXwvxZkx9uPIdrfzKObReiNbzP+uyOQGR4QSd7R+/PBLwx9wNq8+ecDBZ
h0F8TaBs4NqVj7dC0whOWWl67pHy2YsAXqGlRwfyMj3OOp5+Hsok2YammyxyssT4b82Nsgjmq7AE
0xMEQbpRkR3xDjks2KlUdpqmHguHtyeKnAXIkbnAkuvP1X+rPtvSfx83Ot5fU6NjZK2h8Z01Ily5
EDiPYeDOxl3zZSZbFW0EKJYm6homOxZfc8+YFlW3eVy6Pfjx0QtXOepmmEFTaMKGjWeoYJ6D+NGU
zFfPquq10Jqe9bHtXu2hElt5v2yXdzznjIvqz1QVkbw1rGH8aGfn6eLvwtKwpEY0imK+wjmb1BhS
EHLEc6zsFKaDQbUH5mdbGekvOQQl3nT7QAGWJqiG2vDCHdtROFJ116Ii9Xd9GCFbrKtM/9MvgdP8
6xe2g9op1N30zZkwtwxa8zuiYnwRVbyJ1bHu77KzjDnjtVM7HPTGQB9wliQiwzO+JEbqbbBJRM2g
7BMLAKgzcgQ05rhggevVPEb39RLhllprXqwzskvqJvTsYoFahAv+fEbxZ3xFvKW8bKTMBwpBR/sh
BTLX+YHSWVt+qdg5kNnHv/k//q/yn+12rVglOMYuBIHo8iyfkMKO6o0C/WuVpRj3Ksownv7jKssT
TJUjJ9zJq//oVaLEXRE7/wS6oZMAjPZm2zbXZwE5LUZFd0r+0RGAg9z2oyUWLmT4fwwWybQEJJcT
1TH/TBIxArbFdkyqcJsHbFOKzL6pbhLeu3rQrmPSfy/nZhu81CYYgnIrt0d/j7KSVLt2SBgChH7F
nszFIwAIulsnr1bpWOe+9q3XHhz0OnYrPBIiXjMshdUCJiz+z7bd37VWpMSTLH3hB31/d+e2IgmJ
tmVRuJdteKtGmHn8JSuOlg13JfDSbWMIe1mNqgIvrrKWTZrsC6UHTAla5KQgTtuAUQi8ZiEbSmHA
G0Walvv0b7h6d6dn+7Mqr0bLflEyMyO1Vhbw6BUETCt3WiLPkBwfVUJDgV6YX2q/Gl70mVEs2yfM
pDa5QG8xme8qsCOBBenDG0Tq2lWmu4Ge13UyMIU2kDkvZoiGLNCqzPC0TYq9rDozgMMLRLKKxt5Z
W36nXpN84dlqdZlRUIRuf0c1Bt25Y4HgerRj6hhxdDvLGn9+OsaiWiqaiuDjfNPz9mTIV/FoEwyb
25+dzlCuW6fT0QL81yeVM9lh8rsNMhY1ROl/zSPbdTHrrxQ4Tvw9TzBftU61d8PaOD7nke2F6x9L
vWiPj5+76sbvYabhqGQRLMsix/zau5C1yHj7m2SuNjEqeGYdtPsRIu1XU5/SBTmD8uCK8uj1Tfia
puOHxkLLZtcLliJzp5cAX8iLqXjOQswdfWuQXO+me+4BlMc3aVjJdocoUqmPsAYhBOwIzGubyWn7
75m/lf1dGfobrcuqPQAw7Usl0LgJjfxH0XJIM1SnPyV5iAUimxpi2nyQIYD9qATGrv1YD2dSVCjb
zR1Vbt9CCCNvDr5SB1czq7WcKXNHtB5D4hd+9KYrun1W54IkD1TZlJ+Tx9Rstq1RZ2cR7uWIclDB
d80uwUVdiyUyO/k6sbTpRRZpHojHFTHQhesi3C2bKmCUrNSl3m2dHMyIbMznwY+eLOE9gf1NvX3O
Ja+mAVa4lQ+Lx7jn/CIvq7VwM9go8zThoNzxWSFGNEMaH0Xj16suN+CqcCR/tLmtmghID4yRjVbU
BCcXJtrfd8lmpQQcKdu8ByRSm4GRpg0ZN52maTWpddgsnqPkTdrgVsmqKnSxN4th8+w1e5wDlM7d
CDBK11z1G8JLkfNFc+oGrKhWfEZ5ckBVD22YfrqA5rR+h2PyZiXC/ojB00DRYSNY8CUA06C+4PbY
Hkz+wy24DXs2YFFfChfZKA+V1fWj0TRc7xx5B8y3tBeFP762kOO6XuGN6OgWumWBA41j8DYKapXH
yDKw+M2KXmUTmrBrjTU2X05EIyYf0SYkgbIsmwJ0L+IFW/Y5RN8TMztA1USgQlbTULsn5s9prsgW
kdu/41irT0bmRW9YwWlr0fMzyioqkEhqQU9Ftp5eeZfF6oR6yKtsKcmaLybyx4dHXxIEW88T6krO
jV9l/FLbf8bKJr1B9S6N1atQNFIoros1dS9MzBGZvweAuGvGSSzlbHA9l0Rb+6NIWYfqJKvWuT+6
C+AMIY6rtBkEc/p/1JWma2ZtON7Hf4+RA2XxbEOdd4LbK/CYLS1meMzzHFQOlrMoyVGtn23y6h8f
OI6g1wIEtsib/vtPIUfKggPGD88gwYVbBuSq/ns32P2RfE5/lFc4f/y5+j/blLCz9qQNls8bUj0e
js9b5dWzzSyTdduiOaHaunvsCVQ9CreKdNhNkYe1lulWq2dPC1engjbJyH9cyrqcA3CIWGvhUC70
v6f8rwPx7YPSLW+sKg++XBLvnh8j53rOIDuAomDfXnTqeajqbSDq8WMYVBsLutE6uWOAS/kEMVhD
1+c75r2baWSL2bSArBNrql+bMgQXSu4CXHKZsXqDn27Jgf5qomKZelaNocBXpC6yWzHrmo3duC/D
POKrSA190hiQUbef0CGIly4E+62dWWjXz4JnckjcZM0skwELc75Ddvwfk8gBsnhOJMwAI7P/5yRD
1O7lBwjBEsxxFz/1d9xv+3ChEFBT0a77izfhzSZJ9sPhi7qo/bz6FitkRUA8I77tw01DXym+a1HZ
rkfDqS6YTwXbUivtUzOiGpC15nhIHMs9ZGE67vS2gOKQmcamcwPzQmgnW1tjOt7bsUbfMG2nL5VZ
4hke+M63OlIIgRIuRAUhjndebiNqm+Oxs/DbKF2jOAbUIs3z5uQXc9cAGyuabHM7Qu4DC96vStEo
QOFjpJLyNMlX6WD5CoDA3jsQ8P2Kh+HBAcE3zZnuH0qBHgxuqziB19c2y1+HYHS+tgYmq/yBkqXs
HIYi2Rp+hJTiPHbWk1y1sYL2zFztIzJ1Q2WmL918b21WK3WsvFdDJ2Q0qMpaTqn4uXbuHCt7fB4U
23BP7IXIwDxHPoKfCgKn3z4+0OI3ACJmL4DnkB4LeTfpdokqS1VsDVjg3mcY9vE2Et57Z2Khu2+b
BG07x/3LjZTwVQ8w7TEbstEhhmiGYxNs9sk+h1P4itXwIjX2GZilz0QrneUsM3pO2KW+IHuL7uPc
IRKLfCnZP5H6w0ZtEeIdG1MQa8o+LQjOn1kCUBkLE3H38AvfpSCG66EZSYt2bGoIzX6yj5LWaqln
Jqus1ZBkLKzwJZyBNyyd3mfSfvZsNn+koI9Xpc1WBr++33mldYC9BwtaWn02kZe/lXNTkGf60U7M
t2eTNwr14BdoGWfYVM6DZJ+bEaUJeCEt5FymUWWraEjabd30Pumxqql3f/IXUdKeppa4Yxq5O0+b
FQ3qyFxD+zY/FWHABIRO+RaUkYqZe5afUxSPlg14/U1d+OPxWUxd8ac6JiTPl8+eWbct8LH34Ehp
Doi8pVCVxmr0iKxGP2xPsb9VYQqkghX41TCzcp04pfEiUG/axXarH3iWpqPRo08SxIQ2Hf7RqxT/
GZgkioWgWgsRzXVfjVSd+JsHuPiEp7ZptOuDRkzNsyL9KtEIcx/IVO3qNcOLCYKdtPuuzpP02xSo
zjEhjLmU1QxYwKomUbiX1QFdZr2M07e+LqeLrYrfde/jFpx22mbQBBLkzsgcbfYLkf5TM2neQsPr
4ZUVF+yqn79VXuu+yqaoGubtcn6RtaxMtZWhI97s5BVOr0l9Idm9n0Sggozu64ts+rs9dUr1+GyS
IwLQCWij8b3yRH8LlOxrapbGp4vXEczcbLwTEjOBgELe1vtcfCOFtWkcW/8UAuXoEBz/RSsQutWF
M6xQ9tU/YTOUvvYZvyJFlR/BYJZHgms1MMjUJj+ZF5Ays7iCR9NUx1i3qoIzIvXHoMaejH3rIetW
o2CDjmv3KgsUjzY+INGrrJGtGFBhxVRZVpE20i5p6e+e4/sYnZvOMeqDbNO8Cb/jcV4S5imhbfSv
WDIRcChAv89NSRSk66Aawg3qAJhGAU5mk4TjKAg8VLXhEcvCd6pqTYqxm+V+1Edb4WGZBqv5Ikf0
fPH3pgvMQ1bNKhG7SCNiAdohPllzkSIShm2Xtpe1Z7usPtoAaS2UPCqOgv+3Gr2H4VRf/LH7HDEk
gFhbxOTreMp0IyzenaIhbmH77k5W4xILixKe+lENdNS2LBRYG7P9QnDS+4uMySLRERNejLgG+Smm
RUqPKUIxJB9T6OLWRvzjlURQsM414J9ZDTanFml7tA3VPFTu/M3qG/FSZLy/gs7fFea4HXA2OZVJ
r69VzyvfCpQAeWf4/U+olUuLLfHvPIenktou/L+wX3pq1txMb6q2ia2qBxXlmlzjjZrmk3nH8lXb
BJx5V4Po+HKndXboQcG+RKli3pMsgVLlp6AEJu2lJL/3tSrDjzBp429uP7jLPOIL27vRsG2jTj/U
Qz6exmRMNm5qkNGt8GLmsOV+d2PlGKk+0htegcR962T3XpCNJVVzDoYI4KWDEWI8tr9JO37j7ym+
sayMIEh871aGU78plKo6EUAd2byPzjYvBUnkUtgbF5O8iyxivhdLReTT+tmmDsV4ZnVCMz9CxCQD
3LfMVHvcNKpF3U+Qavivdd+cx/eq+qffNpz+MuatQ+DbyVDKMPp9OTWWscvVQNlZTRmfwMjGvFdQ
IpZXsg2Z0I+iraOtbB+1qt0h1f7eEmVcJirGiNL+RlZNt8eebhZBkdW6yMsD4Tb9i6q7GYq+qlj1
MdbsvlFwekksZDiCTjuVHtHvdhZcc1zQx2oSfKAIoG4qDc3EyYPj9FCgMJQguRCC+B5AZvsWQulY
epil3C3Us0CIau5ZVBiSmG2NCx2BwlMvMGaF5WncHByASXu1zXtX4aOKrIbzU1ectY1TFw+3UBZt
CXnEtZrvJOaBVJWgg4q09CCHYcTynFyfJ68xmD8FUTWbRwfGzWh1EwH4Lrq2avCCTGe4LtUJcdAQ
OjmZq71ROdprm1jqJUJTbWHodvVtrKqaVZLwmhyWasoXuwzTWzgN4V1zDN4p3I11jLNNdU5vj1Gp
xuKrRvYLqBr1TevCjTVP5rKx2KO2JFZymKUH/rJjYT2xKWvfq+YgP7JUkuaoaBNP5Tx3ZVYeB1Ls
/+APshBrfD0BSxhnWThK8jvJbHXbGfqfJtkuq3HXjkfXAxj59/iJQ/4uwWtvyWYU+e+2tX8VWr7S
PLX9wTfNWgqjzi9AtwuEbBJroxXJuPEGJ9hEJLVQ5ykShEILBIQdXWXBstFp6tLarNfWtE6UIb4+
esMMoL7a5s3OGm2ZIxTXNK3MDa69NQKeqXqVHR10jbPTqqQxtAl+hRW1L7nSrlIDd51UGU+x5vu3
pFZBNMQFod66gnswt3WV8duKJotAEUYUfkcMZ8KqZaH5dvVBBPIjwXTiVwExk2Q+jlfgPhdFao6/
EYq7e75pfZ9IpyxsNdC+aOhzrHrVCW9ttk3cQKwNI/CvKI+q62BUh2vsKtW67qfoZigOD07YqzdI
OBdi+Hc/CMyVCzWFxNiccnfmlDvLJbrh7pxVjwCcPvqteMLKK9W66FgZbn4hDNWcelW/hzMNnSCr
cqtzpdgCziUiPGrYegt/QiHTQk63QObnMbAYmje97hIwdNymaX1xS4bdcw42hcEx7ZWf8hY57WQC
NvZycBiS8S7HohsOsd7X0p0cAsd/7eMqQBQ20e++YraHAKDdorVN7T54sEINRMIWKt+3vaxmql9c
qsRhXXem5Vh13batB/tQQA09TDipzLobf9cHrMScAIxSE2v5l8FYRBDQ3mTFxWlNIXJ4952w+JIF
wUuL/QnEQQYCf/k5emw3idjBjSbfBUkohBJYXI3eFqCEYnEygf5/+j7aWVNWTu9iQk64KrLiVcNk
bp1wWrjURl1tFUNDSNRGD6CO62DPShWfjQSfeVMhWm6Ool/5OMm8cTBFXw553o+q9X40VZX8StQI
4wo45xyAUSMn/Y7zGptBq81/WjkbrihGUKtDELjPW/8qi1yPwotT33oX0VeSFKZ/VWLPXY/tgHQf
x+BsPZA1sA3UNBQ2IM6iBgKDPLH/DiI/ydZZ4BVLKxiHjbx5cmsw86G2rhsjZ0tL4fItJpjutlCX
3YCvTAt7jDhbsjasPvrTI4fLIrf2OgGuMzY6/qlAPSKxRK4tlLYfXzKBEIXmK/Oxq2mWfZCOL7JD
Xskin5TPclKGnRxboAJs4VY6lHcUCP2Lb2MgtxBF6l90BXVfP0cmzw7JF6vaIuRv8RLPhdKZ0PPm
q8prkPgdRmIqWXYwkJ0X/xjnof3EKVJFpGUerMlueRkPHMa8skFQ5d9njUgl7YY8+T2E3Q/sJbsr
YmftfdTyi6uUHRDcAnhzjUAtxq7dt6wuggVvNXGxw6B5LT3rUADT+VYZYbXDSG9YP+4KowIhvx4l
Vq+q3ty02sp2u4+VXSjAtaO42i1GrYFaVpDqb+cCh7VZK5k4wp/LxjPbBZtWZzfU7gAE3Q7GHUAk
OF/xJYpblDaCALzxNCFcVKG8Mamcvgm0RKfATn86o53hFESTXUe/kWQmr3viccnfPAXqKvKc44rD
QP5mNo44dyOqPXNnYQTFW+CjZOoa1V0OsIjzLmILffpIbcy9FYQ1sUYDhPijiJdGn2iHZ7svyvHQ
BmRaO5EQoLFx8hyaC89fcm8bwCOFn76qqZ/e5QAE/ZAaE3X7GC87eD3XC9sfjH3p2P61qZw91txA
W6y0xI0x/YUTFt8apehwK/exiaY5shxnh/pKuJZVvUqNRSD84uwSYPhqKj+mxCy+9WGCJq6Ba5qQ
N6WKDX2wtg6yV+d8wtGm/MqZS5zTkd/8cVcD6Qzqltg97kIkf7LC8LVNzera9PWPHnT6JpgSkLvp
gORnnv0pDEA6i7Fzs81/dMghsk2IDBtwIiZQNKNmWERImVROGBwNdXSu0K12mmKnZ5EV7lU2dTrq
TQmG9jtErkb+/WENLcD0lZVPCkPhpT+xvmcF+qZGl51tp7VOQlfra9hXHAYgmO0HgqZXMSjVtRuH
YhcZWrdQuzA9lYH32nmOcvW1tidwUlWfpWa+5rHiviF2IXZ9iWdNpgr1XbWCnRxgFiqmn0htvOAe
0IEIKONlkuXxCX5ava6jxnzvkEzWknD4hbvKmxsk6lcN85t17wXVEcer6qX0oS6NheZ+B9y3kkN5
jBA8b2rz1cJbBGaBqPd6MphXHp14qel18cu/yJGE0PxlBZDk5ndGvNcMXWzHJs7ucedF2yLCU+oE
nIItfuKNy7grzUNTTuYh40mERZ8gw2fg/ZktQC/RUM19cpQsZP+zKnvbioh/BspB1voWsOzyMZuc
eNKhKwAn8ZBaWOX9ZF+SCD5r1JQ6JBstPsWBDlFORQA7q3kWtV7E3/p2+DHzXv/irJQmQN8X3aAc
7BqRa1wXgZig2PBWFUq0Zq0UL5Ori50+Ikyiu2p+xgOMV4UVKPeKkMYyQ2H0A1u7e9hbI2qem35U
kaQulG+8vIJo3/U2B3B5GdgiWaepskFIMMJORG9ulRa2t1z3un2iN+TY5zZZND5sh0aU/WIyqj9t
honJbwPAlAeP23AxUc7F/zB2ZrtxY2m2fpVEXjerN2ey0VXACcY8ShGarBtCtmTO88ynPx8pVznT
VUg0kEkEp7AUYpB7//9a32JsokqRdGSUrO5xTkCXHJRJ6tzUPGuJPIS7QlZypn6nxb1USBX42nsW
eE8r0W9lEgRrKh71kc4mGjF3OHLfJY5kWhA3epOpXGx/brJ5w5OBhojmlpHmtMH775+rGUQfWscj
PVcmfWmtSc8j3p9FJOX+W9tWT3YspSjtyh2CItlbNGW5QCvA5+BWBzswTR9lT76maFR9RH6B99wL
v7pjQZ8L6dhLppYaj9M4fIrKmhgXXS5vDeLBpRaPxp3caohng7496zCGCbQ07inMpDtS+ixS1zP9
yvO4cDSTd2JK+ZLbSAXT6FsLLII6l0bJu9XLr0FCAxxcLhMwy++JWjHdSwYOnYqtGR2InqFVARp/
41WiusuTslhamUmdFiwI3+nK/RqNsM5aDcZJIQCXmH7/AX/oLWzD9kUKcEQYWD2vVOXetRBBGN/H
+llRu1Pqwj6XPADgsUogmELIyqZSh3pbxFVym4+dDymleC+8Pn8BYKOsZGKsD0ios4VR+wzqwbJa
DoP37ACLtlTvuMt4i0Svu1McGq6TCKq/etCZB4s4nUVYBFHhJEF0EYHyEXr2Tai5tCpzu38hs8bD
zTsaDM8C6ZoCsla8cnihm29t5sO0aTX3mdDPh4FCQW9LpsHYuzopIv19WkwaB1qUy1xo/QH3j36r
gvFeyUWH44SUXqvBPDiKlyJTjfeAuQ/x5Z1/Q3QoNnnSkwpTUdVWohTSf5veQa/ttiZaHf5FPbn7
uSO0jAdE2sp+3gTcQNlEVd0si+pmJWP8Hsp8YZgdaEwIREZwUB/vfU2j55251dKGa/xSD8Y5Ii7o
o/btnUsw0KsReC5Ma2mgymdzN2wSctVDRb5PijgkKy/Tv+rkEiTTSdKQfg3zAmZCP8iL0oxeM3pT
0yULBzvIve28ajF2CZugfpieqFAVKLnhcDdfQjoEy4r6334+jG+9lsbeSyVzw7aYoTjw7O7iHH+d
5/UMM0MZEbtt6i9yjd40GMfgAEe0fwlf7bDRXzSm1HumlQHgVQ5SdMhTrdnE/AHx8ypTRhuWVYT4
1sWrIQPMi07Sx01nypUTB7F3tVUM5RKYM5ysuEvm1XlH2irPceviqp1OJTENysrVrf75NrKqkk2s
RK8hs6XQyfR2XLdjjfxresP5HbwszJyUr/tm3ja/j2K6J7XEJD2vUdyO7oKQG9T0b8xvLrdQSQuz
JO64dsUGOFa5IFtR38MH06eUHn1PBkK5igDgOxJS342u0buKGep9kdOr2Qv9VRqJcDPJ0t1S1ree
GbE783a5keVVUtIiMaW8JF1I3Qg7MF7JeZaWjaS1e7wxJn3t+qSIzNhSfHRxFdrDpYcdu9GHRl6I
dsDbNm3j2zNcCMfxVw0jQhrrrP7c4ddAq4Kwqdbzjhjg3oaSnw9FVz+kpaLdtZWiPv5rbS4N5RFc
mU61VyW5uiPcXCNw90wH5Itq+UvJUsiMdDVz3HYa6XWNb0fXalrEQw3F1fAxAUyrY9FHVy+oT9wm
QU1MawmBAucWLfW8Vs6jRhRlmy6QcufnSSRnVwgWyNOcj2t78t9aj3vcmPnWsaxsF8i5Zm7Hsl73
RiWm2MwUIKIMJtQtiV/VpL2nYV6X/b589kNDWY0TXHbeW1uMP9O6BaU+7S2UGJ3ZODwaAQEaYVk9
zpvL3kKg4JFUOp9EgJtOXr2hMCzjJEuId0sx4wsm//C5+jpvZMgM7UGtIuzjZXZi1EgXiG75oz1E
AaxH7yupxiQHyIGNaFN5nPcZMrMA/nwwYZQ0Wenj6L9KUb7kblB961IcfGWXV3cV0Kl9bBNYZqXS
8OJ13nY+IgURgYM8ZGJAp9YZM4Iikcje5gU9VHqAtBf2dalO2yzv0CInJ15Fij8PGVL7izkWuFun
s0wm2zuhmu7nEfNZnqocKCGjXJlOChCHbsChUYedTpi3jTDWUdJ8VwVpgGooHdSwlg5R2qbrqlGN
2yjIeNCHyvgW6mgneHx8JwnikfkgrB1tKOByKukFpXa0k7uBGSXRDHcdczanzofwi5vk1PA5Sahi
WVkJzYdKTEl4tn1NOygCst/lh6wugEZCglrVVa0znAUIWDS59C4Y7tLR+g7H6Y1ekPdsqBPUJQ0a
RDW1hmrII1Y5taw7KYTl04Z29IoMFqAV/6TN963Rcgi99BDJG1O9q4C9vKnSdtz3xtCcuHXnq9Bo
tMdMoYrGnZXH/A76f7uUzYrBeCjamxwJej74fsZpzQIMvBw0xC+U7rtb6qn1uUys07yzcdP2lnHX
mGIui8PgB8aPjmxbDtU67UFUEiLEs8r3YydWAuMxNSbIvRlEj1YK3MStZfVeoA8DMyc3ib/s+tBd
Dr2knoYoKRZzCGxVyRaONCpZfMfz54y+AcK5bsPsfS3FXrEmWFh8GWyY9q0lHoKRUnifQVkIulT+
khdFT/DxaJ4NpQtXFZ/4MgWJooJffuwREF5ce/hWTNG70WjYm8EqhtW8So+MSgAhnEdlMt1MJ7VB
D4MBYGOgCf8WV6Jb9WXWrdKRrqKDu0ZNNmTVm58yXkXypcNP7e6s2pUKupgyA6NF6CX4E71KfvI8
8iPmV/G0bTRd8VTXL6JVLmO+cBG4HBn4jVTprUQ+jplYhzqGNllY4TVA9nVJKNM3WUqliZujuRWU
YRZKzng2RbV/SA2aapKn9V88SaXCq5AyqyHe/Aw8EFMAgtkTjcwIjiQ0ZOCf8QjzjpFSPdllvebQ
HY4Xrg1BABiBcZAk0S5pYI9vkgJapgZTZ478USrR6Bu+mluaRwitiRS+RUAFkaMisZhXE+Fnt7JU
ucsn+gW5d3HP9FPf5LRtnZZOJIFPkn7QatosZZjGt1JO1Y000r7RAlXGahAoy9JNq7t5rxzqHT0v
Xwb8MR08LfJ+71tReY3iMb5h2apXxaCI1bwvgLFzHxXPP48miKJZplKhrT+PR05+MXI0kiq6jmq4
pJTHrnT4TlJpFAAtpzUvgsZCDZEwmoFJZlX4W+4MxPw1fnmPVtFpldyjkDAyXIgk7xomLvLkQGGY
NG2bFwT/HIp0BPk4bQp6IiLqNF+OwygftcRW7tQc4j+YQfE08u84dmnENzsFaUsnAAWoD82CePXw
ZE4UoXxMPrD5nxnUafsGtiN0WD25SYyCb6FiPJl+AJ1YDew1t/16ZXZT8ykO3WMKl/nRV5olZV7z
xSp0Ywv0qlxZ06rdK8ECogXJEjytrm7S3M+HEayorwWI5M28CqgedfSNS/8RH1ry2vObEoesYyhq
sL7rbkHpLEteO4F6WyiyvyeKVnsyeyTY0/F+CMFMqrVqi3kSbnGs8dQc68qxYzD7mhU0iyJpm9da
a156C/w/iqxd30AdQ0n+tdZsJGduy3AeG+45arwpPkY4TSUkHmtf4J6QWVA2Gn26gEloSh/HrBrx
XvbFLUhG6631Ah7YSpR9MZHvLIoKHZCKidURwLHWdSCSTSMXH3LfQ+7ttU2VFxptJHWg4I/ooqZk
cfQwaq1kuVGetbK8xEIqlr//9t//+N9v/f94HxnwtMHL0t/SJrnLgrSu/v67bfz+W/65eff+998t
y9YsVTV1Emwsw1J1RWP/t7crLF2Olv8rtumYQ6eNH22lEIe+hI5WJOVA9S97YSiD2RwTP1yTRlul
FRkdpYLveN2nHZFlVbPTKCi5jho39JiU8pzBSaYvje87kcDgJ54Qd+RHiSOtJ38576gCaYN+yHs2
GSJjeA1IVJEHovhU8tByXTxVp7b226em69R7W4SHoknkJxURxSnCRgdAk2Ow7A+7KKokJ55P0QhB
Y7ZX8CyU3+MyJ6y7795lNP2PhqWZJ4YP7zp5yo+Aja3TtI9sI31jQTzaCK1OQEDrypdfXvldHN2V
BJssGfDFp4KWwcor0vjJs8V7PWG0c/05JLBvp08IgSi34jOsvttsClBodTykiP4VOsn386YBGw3y
4djJ0Vmuf86mgiERe0RfTIGrAls7YadDFAP4In6e8hG5QhZXDiSxm8af5lJIPFCqPAKd3Vu7qAPt
5aRVghZL4mL568vDEP9+eZiMBxQuEzFdH9Pl84fLo25UzQKKkT12AcmCwHf1h0LOdQTHWrwi91B/
CHJoAy4ev8+9QrPGs8cMqZCTkEFHvgrSwvogs/ui9Vq75fenqj6pN7pMIw+cMOdwWuu7jkJw07t7
MnLafdoQkkgCbasO6kKXaaj9DKSdX0Wa7Z3gmLEQUA7NBKmPh273oHLjBScqdpjW0aZ+bos0+WAS
nLRMRVWcutE1okVKvZY4pc/XmS4WRIHyezB97+WnydFIZz8x9p5sxOe//lRNU//1YzWEbBuyPM0F
TQv1yJ8/1jQObHb4DLqR7qTkRF11op16bNP385o/PehcMIDLedU1K+tKX3xPIJ6+sImBIoa8SY3l
ALtgqTFTdozJTDIvGK79eKUY/dUyKHi38CyuxEDOsxs64PHjkK7mtvc4rbBnXokUZV6JjFS5w855
z+hJ7JEBDGupd92HTpK/z21ShdKnZHVOCyJfU4r4ii7bPJZ5PTpAnoZX2B9vv2xX88J+KWtNv9Wj
Le1so01XUWsPr6biE27a+4Qny9Iuk2V+shjFfeWH26yJ/Kf5eAFMe4k+AKQzGdyhgYupiUEiIz8E
6ZIq+o4xOWjtniidLAzGRZUL4zgv7Fgt2j+szxtp321GS6b0zpzfy/jYM0O/tXyRz1LMpUr3/TYv
okg8cI+BCj9tUhLDXeU6+Y2t6uu3dLDac0GzMJAtC3htSRi8kOle5z4XvtYG2rax+uFFthlZdmr1
AIJhPIu2BRY6bZ8Po5vXk3kbbnp6rIeorX8sdJkgPBVfrDPv0JQsJ0FgOsZomH5bLk2PDrj/fggj
c42bSb0Zelovgj5sPuJiIVBTfJQ9frTRIgkQ+z98D7OL9wSOyLuq08FK2PU320/GV3fMMXSHghYg
xJ3QRo3DdITIGi/N1vO2Phy+54nsrajC38lB656oH7a3PPcRrOdVu4RE0NwipSuvPvP/aR8iA5lA
klLa9lAl76SpLp4wQqgyK/n3tU5wFRcBmFE1V7tFHBb1mzTqZ8sHzbjQdExKk0/RtqNdQS7TV6Co
UBKyMnkeRuPkK5pxdIvEvsyLNA/uDb9x99g7ZJMpJJ6LcqghzWCU7pgK7UpR0qwyZ1G6QryYBscc
ywYAgKC7yYUcb/wUW408ZY+BSJCvUQL+3nysTNs/pDIJ8ovSr1OnMPnRTL2zYfFKnUmxSNsg2JJ2
5LKRIzRZi/TOtVYJA9nV7Dti7mSuSfK6YG/t1pirKaNJun5WNZW5SlUlh6j2S8fX1BzAXGOgv8we
/bAezhHNWKD700vf1I+9TW1NUuW33iV1cTH/1RLa9I7aSPq6KiX7WrZNdLCtis5IUbrwktnWmbS7
rFSFETOtDsQ+HiXajX18b2TavVc29teg8F6MgIxwM40/JifIq1eQZm+0JFk89Dt4c3fk/KgnU2m4
vcR+gOBiWk+xkzuoP3oksJV2+rmjfYDMC2KkkpS92kcG7zUo0HKn9fmVwjBohbIeAELZx1eMoFzs
UWLvMluP4PrG8VXEW7pd7f28olOf2Q9j933e30igC+Uoi3am5dFKYxa+kRg4vF6Fq6WvkT4W69h4
GoxYxvXNYn7FSEYm+bQboNJBzyGjiD1jbAm0XlG3IvjBXSFbMJ2skqsrfql25Y4EwvUyd22+KOGR
OrnCZJdSlqrKJco3+EWJjK7MyiHalFGtXkuTcLrGsqWb674PxE/sVQBlJONpdz27fizady2gjzhv
Ttt+vKPnrwLijG3pALKl+GLlUrYkMEQ5E5+DYKwook2ZJgkWNn9YQIMbyAL+yN2K/sS/FpJg+LLA
Jb6kGzMe5h3Ei0snEgrsVcXNbJkRdbgzyqpG1ILAXVE/hoHotq4FaB+kYXJofS26qiG5eX466m8W
HLSFYtn1PV55qpLgM5ZDCyLC7JX9SKdrz2ytoN4kgfIMewCeyH/Uaj+vz4vACkbUCb/s/zyLMeop
FTIzXMt8CbCjHbMk6q6SnTbkw0P5QJ5xlTwWpaROcxaT2/10xLwj1tst6W0kI02H9Zph7enkUJSY
jrBMk1OtRjiyUfeb+ZB5B/YSJQnl+3mlLCGb62QTyt74XjKH2kpAk8TCzVr/DCnOP1P0YJKagOf2
gxjx1L92zK+ypJG3vj48z2spAqBNHUNygM7a7PH6kk6vmsgQEyr0G9PWCieXA/W+Sxv1PkTBuUrD
iFD5adu8UIVZOrGfdBtpiDgPqReIWNUt9/MpzXQe7YldnTTa6eemaydJ8uc7aPCvT1oT7+Zj5zf9
+cP8PMOnPbjpRvEXP9B8MF39Hz/Qz/ebfyjcX9X+84f8Dz/Qh1mLX38g7FYyejYE2ste0gOnYvyN
VYzu7T4UA3+oTtVIuavyZIHsb3CqCJWMQZHgONZxSD+z1J0urd09Ypxk7XZCbImiG14kxKV0Rsjk
HX1lrWMU3dp6MH6p/K3uddPmmnJ1QZ8VMYFxhRjsLvqJEyMDniJg1XLXKhaNR7tIXtux998DK7qk
IiyejZiisCv5/oGneUIfGKih2RAkF/oy9BLqjdc5iD6xumtUF/1xXmtUT7/UnQayjEJjFXp5+B1V
49UKkyQkRpDZCtGA9upzXSZ1Bdg98PSwMjZFR9MqIfZupaZK82BKFIuavCIMdVrtx37iokTOvJOS
WvMQkJQxYPK9zJu0IqsdCMV4b6fjG2v0N3jl9OW8N2m64mj2iPXnvRZfs5viPszv8/lmsQs0pMnO
8+FpK6N2BTiznXd2WSpvbI1OEOpI7toDAoSpSiFi3wBW4xUvBUPostGfiz7ojxj0fULjOCpsbbH0
9K7bzas1SrgxKBkc6WlySRKbkNjp7BRT4lpXiWqcDyPhhMq0mt5TEneSTs+2WYr0VetJdi6rprj6
jEqdoVXSLw2ZVXaHbYsIQvJ16bx1RkF9hPm1icKbPLdOuxZ+DLe2Dtyj5Msh5X0z3TI5JM9NhOqy
tCp8lD0qoipI95FUpPv51c/Fz20qrG/ZFcS5KFlzsto2Xkae5X9rVwoTkW8o+oKlkDWxK9A1rXom
ccTFoxS/yL0j6sI+W0rMwErpJAh7anCKKjn+ccToSXuoQtVhPt7vxvxCxBBSM7LoFakGKj5tItyR
KLPQNJgSQhsTY/E4L4qvNM+DxzTpGZy0rbE3xtHpSPO8zrslv91j0y628SAV22oEjDW6KYmCqPYv
aunLF0kpxYXC/TVXtT0C0xYj4D/3za86qqW5G1yYPraAJ0d/PZ83kIlBRdo4/DxceIXFwyZ7r1Lk
RE6NB3hv0Nja51kC4Ido2zXRfZ4jdXZ5kFov2qUgDX99Ne/FEB/u/u24DAG8327NgtE0Vcv2Sxxn
K2WipeoJ/B7RZfYWc1+xRp5216YRzwZzlC/zwlbi4uKW1Etz+RLT9u5RVFziAuqglHrRxurpOaf5
WjeXiLTPmVDT95gX3KbK1xwn5kISVX31h1KDQu+3h5op2jGo9GytB3p+I8QLaH6X6Edbzb+Tzpid
21xnhmdohGy5PGB4SihPaUNJHNq+dd9hI9oBIjQPBmWFw/wqq1tlIZiXLvt2+LFtTMKuXPw85td1
X/omNTVtiKH93uZohkF6fqNP1C8C1fQf6NX6a01ti6PS1M3mr2e5+p8nubasyELXBWUDzdJ0oRu/
lJYaLJZxLFC9JEXtv8uhfzFRiS9LGIMnSUEQREy2JEX1WfdXMXP4sUGfpYBFu/cYRtTVUs306mJy
19yluk0tTWT1/aBIi2HKCM5Vu1hmttlt+7baBIQqXhM+0c/Pts3O7qjd09vy33PycMigS7gPdu6H
BEmuE8WSNnJ6lrONXvYybYmgvS88Io2s6ioJXQFSnRPgEvrVEZubsoxHlfx4/MwIpTzsIK2insIi
fG+s8FRFrnbxQ1VdpXpjApOjVR6LaPvXn6aimL/UDCzZUFG7IIa0LIHM55dSTCiSyBwUO7zaies5
jYGSsKHSda2ErWw6zyCr2yUoM0CJgL8rEm+jMS6tMkw+0tT85jeZ/IiMFLlBUolDOITVKQlIV1Xr
pnv09BfVjq1NOMb5omLWoEGWgbOrDXJ1dCMe09OaIsvhZd4+vwrHcsWotz3Om6IU+3WE6RjPA4Io
EQXjWtAQX9RTmvy87XMRev651e7oMVkTY/48qpTyc1NurmqPdjACdPRuJPWyiHPlNRlpCeQqjSa/
oHnmUT4H+pYqS6PT/U0UmckD0pBwH8WQIk23ZeZvEEODNyt2D+WEOJkXXAw/XlE005bgjScVFzKQ
mNr6UpIG25GSEbWRUE8Fk+qJdzpgWsuVS4se/NJMr5ohyJa6LdPw+fMOxvkUtCUJ7P60o7SDrShi
YOzQ+H3ujKtCJOMbyUxM38KvmO2CVRMRX48R8FjR6TGwCRx+Lkiujw8eOUpG5FJqxhVu9Zp8pCul
3mUExt+lZdoToEfPxleKZq81TGW7zoofRjGsK3dS25hduofrCwRrWtW03nKGXgx7ymTaKm5Kd1kg
CpNxyUTZGoqqQdmryM9pS4htGsr5eV7tOkZo3G7pQSRhwmQ+GcYdN5NwEXmGOJJ3QqggcJ4v3BB3
sRIW75Kpf5ReIR4EYe+bQOWpV/cIim0MbTycE/tpNIMtanSXaCNEF6cRod4xaiYloWSHZCtkGskd
0+q8J7BDRCFu1pNt5HfqggcLFbLA36OYdq2lNJYymtgKjfO8W1BQPFs8z05qepfxGQMTGJAXokC8
9EFD/sbojFZnnBNV0ulnTdvxyDATDhtYW/ay1yf4nF6qlzYq4g0y6PSo6ZVBnVVP+MEq96iUOD10
kprvcB0Oy0BVx4c25BGDAJH8Lzf6mkj42SwvpXJiWwk98B4YXpMBqFIcVY1qyniNDSEiZ/sfDvl8
OR/485Qfh5bDSJQUX+tTF/jl0Sxy7TxWNgYjWNCLyHThIGWKflLsdMGHUO+VLq42ZWeY9+VoJ04o
1Q0SZcpQeph/NwMJ5LQdvEKuFHSyR9f567uVPd3b/9hWsCz6IxSMbUuhxonB6c8FziommilTg+zB
Q0GxAG0nf8lkgow81c9OUaJTY3G9S9568pfBlJnE4cncatNhKKRaEiMekjYEOhDTIN/ZqCemWfk8
P/+cqldRFy56rphz04vPTMsoiF8J87Oe4hEdiR2MyqkKMjiUUu3h8wqiNUFZ/ibQmuzZivnrN507
7BsDaEWuvnuBYd1w0ls3v3dBmdjjXTBtMtWp8EjM2mbeGdVQIKXJfTevNjz3iSBI/UMO7PRYquUJ
iUp6H0teek8TKD4Pnr9OUUvGoTjbSuBfSLxr9yAu5DVsQe1hEMg66GWba1NriW6WW5wtXaPKjqTY
43KiqC9iu8Vfh8mLb26kfcn98DI06nATlJdOamVmjlUqKiEWtbyAA9+CH5AkYkeqL5FEDaSWtA7/
tKE8xVxXTlmaEI37xFjGbtqhIbHSVT0SSD4VOOeyplIxg+qpxyLkCPLbfGn8959aTtXcgvqW5UMZ
eH79y+o/HrKE//53Oudfx/z5jH9sPrLzW/JR/eVBy9v/e/gN1+9vp9v64dcj//Tu/AQ/fsLlW/32
p5VVWgf1cN98lMP1o2ri+p/ts+nI/+vO3z7md3kY8o+///72ngTpMqjqMvhW//5j19RuU1RSsP7w
TZr+hR+7p1/277+fP7rfcI7W/m/Pb/FH9R/O/Xirahpzuvo3Q6ZxgA9Nppcw9WW6j3mPJv5m27Yp
C8Fu+EHy77+lWVn7f/9dUqy/cTBACwZduoaMmbOq6V9jn2r+jTEajR5ZxZM7nfj7Pz+HH23Ezz/i
f24rGn8e+9FWFLaQKXqbDANVy5j7Sn/oG6ldmBi5bA0PoZZOQOuV3bg7sw6utW2tbeKc+RoBjVgP
8MrGGh5LK+/GSXmnDo6mR+TVKtuwblZRam7gnr4xjzmqVnp2lXo7kKjN/fs7WKzzUL0OQTmZDE80
VAzGeep1+t92JdDbTFeJmHMlC+TCQJGe552g29BA5crFPqTyZUvPg91D0YQcpfVOjVCr8GKebP4L
bQTMPXwHuMkXkrdNUoKyBqgkckKhxDsGpbzLquQhEVchuq0aBBfJUlYDUeSZiMBhZfs/XAo/PuQ/
9motYf5bO0622chkUVY0S6d99OfbKgNMEn6kUnrI8P9vQ0tq93R7qAgl47Aj5NU/0T3DTyitoWhG
D4iq5Qc1hsLuYuNZiTGD5BljS0pSgzlKsja5Y63iTKIfXdC8CWzF2FcDNEI1sYeVR1dT8yPVQUQe
OTpKQOarCuLV0mfUlqKBhz9/EMYQrLUAn0yhhcZJH8Zr2+LHqExl205g3V5ySoNgAtUt5Atuo/sy
h1qMryJ+ToLGAUxwh0XOXsJpHBchTPeDZGfgJmEXrQYKQ2i20r3AubYLm3yTJDKyDDT7JLTKsSPG
reEK5blN03xVZ4W6i73wJIEruguM8LHI3XUjOgg2npmvvbJoATkkDBxjays16V3H7xQzDdtQaHMX
2p2uV95N6vt8YYtcutct4Gij6n5RafU4oRUZq7ZU4Qta3UcgFZQxYu9JMgLTYaJjHXULoUkH1xYS
SLcHse+tu7TqHS8CeAnnM3Nta5PHirk0Ry7uvLXBcYqou09AXYxUvHOB+J0AQAWKRWgvarzKrZz7
+FoqhEjJS5cbAZNX9vNI7UBiE7AQC8RUQ/RaSkijhrIumREYVOGLfFiB3HRPueZCpjaqs95GB0VE
9pn6OHppTdEOBo+PBfIT/xkyL8qqKgcB3hkvAOoWsmdzCbSvrdbo64AsTJu2/SIa5O7sFvFh/oxr
Qy22wwgRP01IAnQ9SgoZETyjXxhrIbPa2+FJ9eOasWXJNYDifJn29rk3vZJwV6tcW25WHKQGJRbp
g/eekY9bAWV+UdJT3hR2cjSCPrgNoT+u4Zs3eDG9Td1mxTbK0pFMhLiECRMnBxJx+f1NslzHuNF2
Vp6VDukVxcpUdX+bod+IqA07aR+0a/qaxrG1s/E1R827DBug/YxoGHpYqIz1QD2WOsD5PA5th1Hd
eKBMfrLGQd2RgZgcvWa6kT0FeiFvDS/TyBQu40VhY26pIrV2rNB+1pMu2I+VFm793AtWti2dhiSx
Djgqw2WnhvBckk52XPyMC9DD5aUGy00Ahh7uPSJsXUuT1unkWPJQVDp+b1DWIFnq4FWAAY2qv7Nx
JCwDKx4vUXmHSie7D7MExEOlhI+21wLCzC5NE8ff9Mh6GUjQ3YVCildSC/hSkJd5LxE8tOTK6Vdq
A0abev5ytJmGjQntmcaFOjXFkCLG9cZ1qtfOOs9S3QlpueGMDjDlWM8F+axNRARhzuB/jSAjcvog
XdRISTzTlFbM1OxFqsPJi/GX5XIs8104dwiku/7NJPWgrG926C8zlYDZEE4NJmbB2J9GGd5QaKt6
zReOPMM6X+UMtTpjPfgvqrkP860ZP8ggJtR1o/hXbCiUi8NN8Rg2pP1WFaQ0qsAM4VWFibzbrcaU
fB1B/s5rRlLByAQqilCroZv7SozV2hNYvceBlObQySWuK0pwauCvLNff2jgLaGwuYtMkQaJZDkG0
yupqhR56AtoukMshjm5wu2aO0marfsg3Xc0xjboSYe0EsbtSJ3B1mG90KVxKYeH0OKQVISbuyJLO
BK2dDlpSv+u8YTV9NUKFXobbHYjdwumVrgq6tyqpbB65tuFQL1EeOcLXlo1aQXkTKwvkLNytRe+X
C5qyTocmMvNRJ+ntwmpvUnlMYXQq+rcpc7LrKQClqmOifMnoBpJXMk2oHR1guZL6Cyv6aEj3dOE2
j3K2VGXCHHT1JOKFiPetqi4l5OA9lwSDkwVxDUuYuk5VrgkhcCyZ5k5EWIkdOVV3UZ89jKL0M5bQ
TJaTD1JPzbWuA8jVvI1SYons7TXBC06QKysLCFIlITXnwvRvo72L+BaWUcuv8aRjtI7Av2hgGR6F
GUJN1Z1oSm7PgcaEmtOD8laYhzUSOSGkB5tGvqH0vcTrQDCK0xBpHvHdwbzvpFa0kdJq03ftuozN
VceTxDZJxUojJ0/fqrBYAI6j68zlaDAA9xpnbL5UTKYSaxHV5ir36IJBgYg6lG1E33RITEvxZLvf
KG6K/FkRKI+b3CkJjAkvVDcXLtPV1Ko2IxRIJaB3xcMtVhd+WywULtGm+17pr7KrLg8pYb+mAVc9
w2ReBQDOkf4FH2b1iPuXjw0om0kWVUg9Qc8W3DpAmWiOTLiwnhxVUgFllG6k4SxhJNGk5tsKBjvU
1j2gxkElu4QBfxXlm1ZUpINK2NBqpyenCbIN9YBwkVfr/P8zdV7LjSvLtv0iRMCbVxKgt6JIUXpB
yML7gv36O9DrnjjnYWu3WqsligCqsjLnHFPByl7xy9ekn4JA62XNDVmoGrle4iUlS54kWhk0mgLv
jkAg9IpmYC6qIHH7jIZy5fAtqoWs9WuEtwuN+8qMSJxMH6O2R6DsVWqLqYQbqYMcpcaLqW3ccTI8
clS9lirOZyfTF/nbgNDWoAUUAAFX4haDD7O4Jl30ynsm1CWrPx05RKxMFWihK8QxK7rjKU22LJTR
tUZrJbU4sOM/R1Se3ZhezPQA4rASL+lB7BD4XqbAZLpjPVF7NmEDVoWb2p3FkMhnmLNUE/l6lqs1
wUYJqq1ZlAee8UutkIBTOZuiDq5GK5hC0tHsn6b0mFeQmpYw6EHPznhOmGnXkbzkq+H0MPrL/CDM
y4uRge7HXVjGEg+URU+lQl9Ze5Gfu/NDNq9p2uC4DuwZOx+xWr/kPII1F72hHeoQlJyR8jBXQZ26
VfRnpSCrbRcFA4gmNTeDH7jmKFP2kVHMMuObF2PyNzLVeNY3niECHADaJrQqco2JlqE3YtL4+7d6
ZGhGxUYrm6VP94Au3EI0nVcDAiuqz5T1oGKm0PGY1LL5FrYS+2J5q039+CS+8NYF05/hD7DR8jW/
/sVI6zu0hkeWNmwzRFoRImNG27xr3cYJkGGk/LLEjAS8MVzRmCiWbBa+RiAgEUFYFpFH5pKRzkLy
8wWK4yUdgnVVKmutNd4rVucsfLaleaSjBM0BGnlEBLOZEauJIplXm4OZ3CBw8cbc9gzgHQ6gykwk
KAjyc9Lz/1R2AXlQwvlLE3Ky8p+heG38twoOVf8yX1zcokuEIJRN+NBJ6k3jC3edXuD/IrZp6q1l
zKY1cYggRE+E15q1VWI+8m+FsvwV+IDYxi7bOCsRxofangVz8rpts1PEWNBGMxGLdE0ahDsjYQjl
KYh8WQE78kC8uDa2loZstaZpVqbib1Sq9yZm0uRIq04u0CmccbMtGm60BjFIg1vXKjqgvv3SsEAZ
xz2babcQdCplnYKRLXVaAm3nxA80mRVUaOqyoM9gBCvJZ2vAEU/EBsgDcxlVykLBG5/3lqtPKtNa
VLEjIhJUI52ULWQsg0oPIMX+MrsPPXjOt/xskjOMQyIeA3Fehf5pNnN+y93RlUXOKMKHmSK65YBF
I+RxN9RHEhh0Wm75hOmoyoin+ZGabcHpRvEPXYBrESR8mwZ4GNdyc0O7UBO87mRfQ/Yto6iiH8qm
M1+RhZX8qjVpb2Pr4kpY4xb0GsNeZL26DGDVdNKniiqZtySJfE+38CXpJv/+p8rw+moolHjE5ttA
U5Il5QRqHwDG8jJN/KVeEBFLZRKVf5OfuGrxHWlIBkTn9vGwkKecSSih51idA/PNhkwn0hJmSbTI
wj9FR1GM/mV86+s/siUXWQoLa8o8+t7LfBzBsAYIynlvJvwdkrww03xVM3OIO4TogD14ABNXon7j
F4xIRiXvdSmPgKqc2B2PWkDkfebgE2hXDqcHDcIFzW4s9kiTUGfLJHzxjSPW8UKwlCqFV4XtauJr
Tvf0lWeH4jlSj4qzTeHCm75Yha82O6ZD58mxpKVIWQrozIMyx3P3BXWG7KSFb1aM2zkdwd2Nr/Wc
VFR8SJhLB9J/AypulW0uHSGsWPcR6aqzlsrfShCifO3TL38keJp/0gM1pSz061MbxTSan5rCDCKd
2e/9UsdOD/5U/UqrW5++d9GNxFcShUnH7dlZyVVBO89wq0VW17kkwJN3TvBJ/VqBAe2arx6fAPGq
KnpPjkauLuVeWBFV1DaLRjfwJ9ZAufI1im+3FQ00CPnYBH+4nVf18HD4vyQrD2nt7GjSe02h7EUt
HcCK7Wx0puGUH6hT3U7F0MCEqA0b5OLlIR4lcjrwIHS2hxGPlIhhO6Rnwo9jzpulNBwMQnAFj0qu
fRYswAZWxnR+ahzQ8B9J821RODsUMs53NziLismX3L+IulsCRaOxrS1yc2Tr+9YEVua7M32N9Xms
rsQpWC3BqibqtI6gpTghxHNt9aobHGtuVDVWXbvLVjZ5i5z6tkjOPWXoPCfSliZlLU2N3XBTR8vr
YuOYkAEipR+DxKpNxKHFSign0CBIyIuOGXbXKc6Wgw4ZG18J5xUwLRmyd/5s8bWQ+lDGxQ9vTQc8
M18aWUU4arDQcCIYAzZ7HK0O4jLWadg7PxH7fitghMigEudimWOxaDMvMFkkSvHvR9R0b/PoqVMH
09Tx4ojHhaGEZb1Z/XtqogNl5GdghA0YyMWStnDlylyUrDxlvPftd2ZVbk5YtGxNSyNUqH50xrAB
hSVTQt4tEJ4WXR+j1FZRZbnj2cmEV5Jdyzh50c1wGH9jUxY51DY2z6CguM/4UjCRp5Sni44BXRRQ
bWUdDotohQmV9q68dEzqfFxqCBVC9d2q4VGR4z2/CfMrCFSSRBuODNyqmHaY0GA2rNncO9KIp4I9
Rrg0bdyMgPdBI/Y9n/g211y6OBnW6e6aGh9DyYUIPhMy1dqv+UqAPl5AwIA/9JdIsM1afr1vs/7G
wrsKoHCk6ri0WsOlpQ3UJ0aaP630cp0KmQgqbSlRnyCj9uhEovDMXZ8Jk/AH14oQ5XBD2iQlCsit
GYtoEQyuhrPfqDBF8niZIiGSDyExX8087X02YOSwc7Pml0zepdT4iwZa8JA+g4oWG+LPwOuK1J3v
MQuOaNgu+/Y+kWmaUYPUTFJa680YfvGfY782lhg1VBpu3aBsFVvf1JbiiRksCSaxDX6Zb6HiIE0y
dtP+UUZsYZLuBn7sSfW0iShfWoqzUGJ/5OGSuhGPFDY9ymVkhLz2am2X1ZoUSM4W15jzixKVXmUC
KEyCZ+9LWIjuUaWjrux/qZ5BetRUnQxbXqzYi/0QMeOIyjZmeB+uIqVlhJrsseducT2QfrXUm/IC
UY1032zZqDlekG5F+wf15HjVGmDGnO5Nu4LXl7pC+sYfsZKn4aIF0lXu7VtCLFuUYzSW0QcbAzfL
omJ78zVpPVkQkoxmBQd+Lhs8Oyg4JkbQe9kCzT+W4ZR9LvN/kulHE/rC73/igPKSs9x8aWmVLuam
gMhBQmu6J3Gp9aLbioJoHJn+qGF40CEuQzP9zf9d1KSVl6lwyYWjfEc15ixC2zyEYqTT+9JxaOUH
FcvM4DCNBaD5ZQLLoAjVhUpxnwd/U/VptZtEBgmYPLr4AVgfuzVlBduMzYySl1iHmyZ5N5LvtOsW
pT8slJH+FDMObelPRxRZC4sCujcvoXIR6hdEvYR5yGi7NibBkkD28hSpz4ZcvShbOiNpi2WwhJfQ
jriUwhUrw9bpL0EFaoqNozA4oH5Hpgwp5hhpAXd7j6c+dCP2o6h/WBhlnOM8HuShM4CjtPpr2r4C
1vO7Fzl+FsHRSg+ButGAzpRnWCpCwdmc/HTJUTCwZ8oNDXfMBNmGziKoOYCTa92jChwrgsbvhQlU
T1fc3E/WRK2yej7V5JkNZ/04k/b8K4HNvHh92o48wVN9rUJaIbupfQrYxz5HpAHWi5PehXgzanpM
9d1Wj/qnL74KzsmmTs8z62gR24QVsQiLD6m56urRbG20vIcoOqb5eyW/VxnnsSseOYT2KFeX1fS0
bVRRHDgzqj9WFZtzYlH+xtw2GfrBVrvoNSFKG6N8Hfq9ydkbq1eOfluG2ctLtvz7Sq5/Suk19F+c
FEsa6WPEbrdHmaDGOb8CkWyRXriAahkhD4Ba0VwSjarFmgkmhKjPsm35Q6AS47erW2Qh8dUn89L4
Ve0L9B/D+or5oplha44vlfnVNM9SvXbxVsi84fEjtz5UdJiK8Wv1oSvTa8t1QGeuLFz2ZlnZJBBi
gz1dKVGs6nitSLQpXqpsnYZQhZhQ4DNZqtVShEAqXMgYxPDkIYMkHr4FGxQNk5IO3UgbYA2mcChW
puOap4hYX4VafE1vtlOoWxf2hRYMkH1CrzUOlpnLt/ZxBjzYGCPPWuiZ1+orK0dDtM94iXQ4fGJd
3CzYjNZaijaT4/6C0JCoiBcGZDyThssyxoJHP6JZAKBHpjzMrHl80TsdTtR3hfus8fTag3kvZQc6
HsxMaoLWx1XP8ZeWFbQef+mgyIPZa28xoMikpjoLA0ChfdX7Y2pux8kjIJRMY1+8sGHSA9XEG7CE
ZvAs9U5CfNhecnAgyTUJ/8T0MGWeZ7q0qf2dqcdx/NQJ9w6ah1z8VTqTjOPsDkxftOC7Gs5qc+k1
NHhw6I7AnO1shzUhSS4jFE57VdKc07iubggRAEzsuOzqjVHRLtnIV6LoMmppJBP0n0s3xaSfbX08
5dRl/c5E3loyXlhVoZvgL+hXWecZudtWrsNRR6yL6dSqS0PetKpbTlvM9EV3hk2UlzvCL60MHA48
ezdHP1FygLpE7NIcSspVXjzj4WF2720WubbyUWhXP/o1LE4lL854KwNwfeBg3vzhLOVnIzl0xfvk
f7Yg7QB6K+XW6XbcdmOCzXdlBtfWRASzrYrPZiQBcidXR+nDLEk82fedR+dHS69d6SnhKjGBr1wa
5RnFp6i/xum1IqRB0ddyEq9RwbLkANCl/Bk4tPkYQbr0p6YVpavOsiMJbEAFkyTScoLzL9HDFJRY
iDDXrfOOYGbZq5OXs2Q3FbklIWuF5Lgd6ykHvAoidSGP3pDFK6hCXhbXLkpZNDWcnZWrptc8RRU6
5tqT+gsSOnqTFAoAEovmTutX5/wz7GyQ4CbeDu73Bq6Mokh0DxF+kHMYDTyhCnLA7CvVb1Kx6qnv
Yme+sO/kvnDojI2RKLl82fccRui8Bd8d7zhNJ532mW4Q+ECBrCBWl0zkKlzTNF3a9hvpJeDnPoLm
l/ZfU3+gtiM2kuzAgL4t3Y8W568ZHDNcJs5Nsu5dhaefvch+y6pkYSmPOj7Y8alOjhn0zGrR5KvJ
uoruxKm0F39hcQ8YDyr3sF3zPfAGSvFtBHvMXGR6MZR7MT271osTYpL9myJ/yvpFa07zsTyQNpXy
iNsvYe2b6GWcLr15j0ZqD6Jaa0ws+W/VbgLlGbRnYk1r6ann7/V0Nj5Ee3cEPf8z7dE5oaVt36tq
Sx7pGJhuHRmL1NhW4RsZbkuVuWuV+m4/bAaFsww8Tr9jZSer/N8KTCys1f4O0qtM6mgnEeaSkhdN
PxXrVUXke0JjInydCvp9moHbf1jqpHgzbV6qmrW0y8QtWh8r0d3vz0b01Sm/c32DBNGYBZY/iv8e
dO8iIGSLtrOsvcXzCkO/yyijbRSaq/loOXdakpz1HYpvnX3mcr9oR2ih1pcoPhIp3VblQSO2tZ27
sqTdJTkFSvpQxm4Wfm5DXJF2Oc9o05NK91xR1DWSx9dOf9hmtB8g9Wp1srf8+GnYLeQi8T5W5a9c
0aFh38o1E1XsQhDSDSt4pVewSPlhk6Qg8L7UJgs8HjFzk8l0jeny5RToo0DYQkGpfyjxAVuwLX4i
56KlX/NdW4wvhSB8OXnK5Q6T+Bx50rQvUfwj1Ws5O/S0NlKGeSbg+IZdK2JzGvPPIT/J0X3+i349
UxjAjxfiHaH4cuiHpaGVnAt+yH9dxUj2kmEbZ08kzHTxqJbwY1vRi2Ko2KXorfpUBzAa08dAq0JE
79xAgV54bZyuMEV5gwrdD76pnXYbMGKqtNHCco2g8qseGUzqo5ouaaC/BaHCMVl7c4jaSZv2kLKf
jmW+MHPz1dTzucs5vMqCLcGpi50jzfN0k1wQ3/j1HRqrtHlumYZsUW2mXRmYWI2STRNxjB18i7ur
uRuGYCgY628Q+o6jBYVMaT5TK/W0V4l0ePtHlbSr2Uh7O6he6slflyGuRCUwFugH5JWG+q8z+q2W
S+XWBnC4qBIFQRz9Y93I5t5PwlRgfBM0V3MpAwYdRjgWw7oAxRweOr+GgarRwCj00XETWcC/L4Wr
VfW9HLPfCvP+IoLrh06YeyUQnGmt8XVMtmOh7jCO0cn3A65CdxBqzE45nUXG8Dzs3dCIN/iPn0Ve
/uaJwW/TLKpKOwDg+GpUqVrKak5GuCgvYxFtEjO5kk+4zBTpXvTd7Al0MQnvpi4+0dM6EcN0tSdc
CnX7hHC9MntY0gOhKVq3V4vpSzbIGYLamXcHu9ZeLUt+6Uo9XujrLpJuZNnspZE6kAcTlwQHdFSh
nMKnP2hqD6Is6VHS1XDKvZSOL1plLaVkl5YC7bL/nRb2bkj708h0J8/TVZWUh7EQW2swXyJJepfJ
IDXC5DZ19W3O4Yhb1yLWrevG9VhWpI8hu3ZoRSPyTTNnzU+h0wgvgMlCd3fCcauCUhdG4jWZf2ei
CzSLl5s1xY+UruKRPSOPAY9oO7VLXufvXI1wS+Xq5sfmVpGtv2qU8Udmm9SsDmM1bGV+WiYVW613
QHxv8ZqdBp+OAqLeTOK172KbBx1hClLHbSPGl7SktkqSA1PPg1amHqy1ozOZqFGaY4YqBfXgsZaC
s01Loi23k9GeOJB4aBC2KXtpnel7yOX3SAkPJo13KRhm8JqXS8pNrXxX1JjecfZjKzglcvyaD81L
GklU8sGOqMYVKcFLOwwv5TP0rXUYabvsI9envdHS1KdJTdAl4RbNlqQv12kpGAdrQ/Z4J0rqH+NS
8xsMXXciJ/ulQ9CLaPSYCMjDNqNr2SKd+xQIaRdq6qYvp5VWWtDxKI80T5rhsS0HzHIkOLKaLTPb
lL6ZxfaJcO406vEu7IaNxqrVyfq20M2jMCkaM57W9hGX9dUqNW1h6jSuq37ufLpjo97nsUJbc5Zi
0kW4BEcPjSyM5l3tx30alH9QTz5LVqzRxPIBjrjJ174iJQvROyfhq5uEGCEazSf0MF6Mx04uxlUq
kvVQmRdodK9FaX+r9ngtCvUmE2ak9ofWwP4a+eGvluknnwQSuQWnAD4end3ClIfD2NwSzkUtfeei
MzYIohImSum3jnMvMut3p41frEyBF0PvRolm47tFj5Q5gzZeSooAY+SBD/KfmNCKDNLXIMz3rPbP
kyotdaXZwcE6q0vdHvdQLF4CM74WqrxJqhqsGXYUZoEbyK2Yn5LPji4ckMs9IQuctkj1NVuE2c3r
hP54+vXJGJ3KZWgGr8Kg3dHvJ01/qp3GCWO2TI3ZaxrApeKi0aHf2bxwVYQrNUXaswDVcwee9DWw
6vfm56Bkf5HU7Q0le3Us6wD2uS9g+ZBApkv08LioqqgPYRrcFSQ/GCDNcxnXL21D3kLSXOY9AmbI
WvmQVJkBGI23XHiTShDD7MFpw1MUmxfyvS/zRUjHbOuUX6NcvHZVvG95/6eMbsBUUnUUG6gUpzaD
kMQC0pIgAU72VJqJl7FqzmuO39dHi0dNzgEiBWJb9iRjhMpb13D+E+0mNA3OpNHKNlFeFM5bpmpr
E4hWjpvJMspTlaxE3K86JTvQ9vrvIppWBJ8KSNbQP9QCPShdj7FUVr2UPBtI1Ai+w+MoBB7i8jkW
ELxCRiq5Xn0bXUZ9cWrJezIoCHmY5meYVUIe5Uc2zWOrboOlcBmm9MCCzCtqiUYoWX+4Der4AxeJ
B0vjOinG2hqsfcCrV8waZkxzikXOMMy+BHH0w/b6QMFyimuKTY3DXB0d7IlZlihelYxeV1whNpt2
NpwnSvQ3qxjWwaPsV9VHqvqbUQ1cDFHrIrHf55UgZKGwhTghWefwKrcSRzbD0yTVy4ZfCYoZgpJ1
zDrTVMOJGNxqUmH3jltkD2SdkMvT9Gtd53RWYvImsjZkrDkVxXneVZpiXwfSbaqNV2F1j8rrEKzE
Q7EvGoYgKljhhS2LZ9CZbxnXb0xJJzccNCCoXxL9hrv4Ws1LSBfdVVMGhyHukH8X1kBl2sO7gY5E
EsxCGtRgyTQOm8KyAHuzpBMJcIQuqsGq6ccbbHbLphlOKNkhc1nORYrqnVEb64hLQUvvrAXaPu2d
3SwWGeh0yv2EoSuln51W+1xoIE2IV6PLCzlUvZMQv1NQ1Op1eUACvledxrO1xAPahv4j9tqo/6Vp
BqS6O8yQ2IF7cJC1lTnkZ1UrX2UO4rGMcJdHo7fFvm4OUhoSedh6zUgzrRnvemLtgB6BKBkOUSp/
Vtpr0hbvWiJdHdYUSR+PYxGvVBwXZIGuIxXJneh3I2Nym6gzuy8ovbIVeMX1MPaeJoYdTwvdXLJR
ans9J1IOQb4ua3BlkgxACpJ9Fmytzt4YnblPS2KCwP6HWnUyfXuvhuZWTkaECeGdKByiA4afxGF9
nvZxOh7kdHz7bx1kaWjseyr8LRssMg2fByk+mPVDRNkqLVSvGNoFsI+jYCChBcNzBH8yhpxWa+U2
mfFmSvIt6pKU4Zg9JhcRBWvHDhZ7047gXtFImexL1o/YRgKPq3kIDPFblfsEFEeWy79CS9ZTqO2s
IINMJD6sztpVXwxRjyz4F7i43FS2O1TduZnac5k4L5o+3YlKIWuaaZTq3FPHYgQ6qqCuFf/D7N9F
lH5V6E18prKp2p9IlM7L6gNA1wYDximOi+95AbXKkaiP+Dn8otm/+wJ7dsZ3AuJxkmuA9pH0hRjx
I0ymdWVWV0ntTraevyZxc8ft8qnqwtNHfVXAlx+r5i6TZkE3pHqLB+nT3iKg/2m7bQE/gONWh1ww
7L+mgcKhKsARtzY7gea8DMq7GIxzV0Ab0vp2PW/G80I8EOA6Gcm0aGXjHGrdVWk3KJO2UnZq6woY
XfQ6X+o2EG+RpR5igttsdDeumIoviUcVjhFoz+E3hugF/Ogdmb5F84hoGAf5ru0GQf7dNLj1uuQu
dWLLA3ca8hG66j1iOlG0hLcb/luD1aOmbM4GRAKT3Lf/XrTRjnDBrbWjjmuTZZmY0c1QwYk30p0U
5lct1zmAJuegL1h1E0xVwblLi43pkoLIY9PP8G3/LRT61fbdcCYiMOtWMCb575IjX7kPWNMt8moA
Z1U+apvQfEDv2lQE0aoicAsecFsg1hjnR6Uj6x7fGTKC+FyrUE86FptkN5Tt2iCkSco1Jg/BvcMF
mVLQ0KQbU/0qZIlg22pGrJ0UvB19JACWNUdQ1N9YjmgoOB1kUfs5CJmOo3LzGXy3HM0a/ldb40Fh
0UK+kT1KCqnCiDlG4M5QWT6qxDo0tfw1l4EaoavGVh2Cv/m5A0v3p1v+DODMqByrHdQKnqb6oIpi
PdnDLmZLnj8nr4XFNn53xuaSpyjUblheXqa2d2VCXKipOf3SoKcGVuXokmTWMSWlGBXUJlRR+kzx
v/Ij59gjA2wcR0YQPYMl/r3uGzsnBZE7/6MQJ2ni+3SH2SMSZ5krwy7JKKC4srwJLITKBzFgWKAK
t8qYNyJoSM2Ajq5O3WfE+WEKHSRyqrLINONpd8OH2lrbTh1uvmXNrfDCROlm7gZphTeP8FD8oowG
YQPfqqn6BZjKRdYfVWrcc9v1I+sS83wJzINlo16C7FR0wV2yhtcSyzDYEUzR4SmvDTgs6IVpovHY
Sqm2BnU450tddFNbB2V6nSvqOsm4/ZoPOPG3uQCQO/M04Ie1aebDNlEV55AH34UlnYI0OdgDU0Q1
vxGHzJQk/w799laFzg7QFe650gRaEC2hsqz19Bpw7sAzuzLT6VsixgxFtDdFyVtoTx8CnWkQ+F8Y
zRmZUm/MS3pa+bdiN1QjJ1jl3DUFoja6E8j/Esc5JFgWpyn5EFpxTi3ppZVG4ALdvQzid9kyjr6o
XoMy2GnMPpXiRbO71z4tjx0KJb45uXkZE3su5xoF9SoLtLPG2GZaEdF3lYyOhFf9BQHXq+zAzYtC
/RMm4DKfb1g7Km4mflkzCVazv28u76SmP8k8DyIgHkEuL1I5IotllCfPt20uGOlb4uKAiRgExUT9
DlRxXf/Mm3Mfti+i1F5UtVvl2PlRSSkvxMl8pAVDnMJkR6MBNf+2mmwc5h/equXf/IZb1fswTupl
dKTR7XgkPVWTHNgWPBlT5B/zVneOre63m9iUv1kSxkskw6wpSV12g9piFqY21SFDBkswiP5jxOzs
w+wbm+YPEhbaJUT8cJVaNDCIjc5uSehEniBf6YzoIljXqlAORZIV26BmhSixRqK6jdq7qsrKsqBe
pLTo2rtuxqwZtSg3tiWGrd2qlLdJutH9yf/Se1oIYGbEAw0XHO+yo8eqo3VXA+UWlBxkLDG+y3zz
lRWVzSbV8AkpgTB3lUNAmtx9mXY9XEI9+J8PSdst+rQXVGtgTeRMzteKE0aMYJr8HKS5ARGrHdZ6
FXUvKGLgSLHoN3VVHbjZhk0SMcHLurb5sJNdJAf1p9BG02uU0l+PTJrzITWexUNO2Nh1X0kAnKJ5
+ve3eN6Ag0YQSQD9Xn2LUOZ/HyT83TyzGB//N5D53xfGNsxpmyOWRzO9kmCgf9k6gsquYm8TpNwi
GLO+I1G8475tPnRc6kwDkbQwcwpp6g0My3Mu+oi+4WFJ/ZvKFnvW8WDR/1IjzzR6Y8bKaBg2OvlD
l5S9DXb7jtR82MGaZtgz/32gxjtElv09Yi/cARWNKJPpq6eZQhzlhJI3iqyQY4Y53dombE8ynY+0
zig08BSc8JRt9UZq92Ghtnud2lT4xYSFUR52jXikutHZSwfcwx5pubVC2PCpNpjl/dRgsq0hZG3T
MgIVE1zlTpE2LVj/Y4pcA4McukL2gH+f8OPZRRyDqUCeTLesUnfDKNKzkjT+GYbzefD1e9eY4s9J
PsxsIh64nIwNhYT+ZdUILVDg1w/sBBmuGgalZMW9dDFVddtM8nsYMByvguCvQ/LTNZsAOOtrFLUl
zrQz1K36/u9DaL30RpW9/vtEq2RPL5Nq00t9vuRpEPcxRoVvqOWbNTFIlECX//fprFap0qyml+oA
AGyj8V53Q7NVKkMh6F0ZwPUqvjuRWi1bWAP7MPeJ+yGyIwoUvDQRjbJSMdJDbKMlrGNOtSNzgl3i
TDF4UpasqnOE5DW2W+Vd8VLR1wwYP5z/fTY0rbTPcv3NKRTm/Frh74wGIOSEv24VDHH4WS0sM3tY
eSRvgNoY+38fdBV9iZxKYgOfFBABsEQU6jg9KoUDhx/Viktyx64hfN2FfirtAN74h8lkMBb6eXjO
jeQnKoDYBMyFVKMYjrmtg/HgvaWiQd4j2AVOlVYmJ6TDeiuqPRaSYW/Zw/Dfn6QiGf/7078vVIoj
eVYTdLROY93T4PMjRjPDy78P9HGjC0oDTu6GScPB8l3kx9MKPxiTwkCyPCGF8tPquDNaXGPnUB/h
9WgxwBh5eiZOYlJMIqDy2/qjko36zRnQsPZC0/eMbJq3IZHJl5RLtILK8IJVY/fvr33AgVg1IvAj
YydRrRI1exRG3TO46xLXKeNihWE4epRO9ujVqDyPg4gfNR262DHqjR9UFUJttb0OhprtlVF75vNn
UVm312TEQeOz8xk2RYY/sYWOdlAzkof0e5KSjHxn6W539bS0rMQ//e+H2kA6a7S/U9ga308O5+Y3
nB0ixFjxd6FQbESGERPA/5NQNZoGS1HtAxJRvyWN7qFR1HsoaC37uT3UHBOPZifkbTqfHVonsa5q
YltXmWhEBSPODRckIbOBr3qVkhtvDVoxPAwx7DxC9gIRoDuWwuqcp9x3CRLQo+F3E15cbNe6zmkx
9Wvn0JZ9fvz3gQaiiaIj6zjEvhmBAXavCF81pws+amKYEIwl6atV4SMHjxidSxstW9SIo6EbJ+FM
w+u/DwhPYEIyEhcDTgu5Szq2DT7oJtsZVJLUDWQnOLSOvP7n3JLAAVO+pc9/n40Bp/MO7O/CQVa9
ojC3TwbZ6WsWpnzhV2Z5HAqjUL/VgAA0lp9DUuY0ic3+//8ptDSxqn2U1i3Oq7jMH5MkZwzilZMz
RBi5KtAjgsA2eqea8GKIuUsafXN02MQUr1NmuahKw7WgbAJ7B0teHVf8o2StVA5yLiUOtlqjIdO3
jJSCNdSOtJ2RJVOyLSfCNjyggxu5DlrPThBa0PPeMYbkP0W9hvKqfQc9srakmLOf7+QLg5BCQEA0
8nLJxWW2NBFA+XnSuzEW6U1Ny7hwdMNj06EjJ8frNuPYqAoNVlwAHt3S123U7oqk3zr+MmiRPfTF
Z6kzIqllsUapht8laMZ111E2WGzrnm/0BDJyg+t4a1ZmOVUEnP3YqJDWypjfcBYg5sfgLYYUfY8W
DyuOLh1S5wYjjI+0qw0qTyRVdhxBa1YD4DFZPWHn8+uyJh8T+SHC7E/LYFIVWdJqiDB6QT9Y5rId
ehnRKxAiGHchU2oS2aFZhMy+N7WbGMGoVcD4EXv+P8rOrLlNqNu2v4gq+uZVCNTLvR3nhUpih57N
podffwfKqRuf3O+eqvMQlaxIliVgN2vNOSbBEXrdyoAIk2JjOxPs0qx9jptvXb2GGs7atSrnV1uq
L3lf9ucqbe6GLolOLkpapxpUWt4oPDUT9Wul4d0krsHDdtLQmvGsLcTwhmEC9b41TexAJxXp7LK6
XiqwQvpcc0B9WTU5bR1EorNNtpI30QwbRmVTx46xz7thLyflDvujc5iqHMWW9CkQtcSxlCMAJFb5
C64GRE8xtPWRwunTlD8UySTo9FSgHzKdxs8oX1RNHFi8+s3kOGs+lV+JQ0eNdJsp9asidIpO5kRa
fOE0l8mJEO9mpEebA4u3vnQQ2kwMmxmlWKW9lz1tU3fqos0CNPbsVb/j2DQfCs48DWGZCZcXyeh7
5qIhZFqzkX9WaDGKpN8gSKOhYBBM2Flq2IlK95M53VuFR3mkaAP8RhqHs/O2dauxG2aBxe7haFf0
9KvSRflbLVvTzb9p1tRupkmJtg5eAMLV0ssGJ8gj6dnaEd2yt3Wp0JV0BdMMVTiJLSjIgSnbdOUj
e6kvTlvOviWd/llOtb0dJtwlSlc1d3X/QYKVDp+nskOUADUK8wYrfOY4hyWvTwT0+ROqz/PcV+O9
Va5FfNSWm8SaHmqVZbK06RGO6dxvjJYOBEK+/NoYyEkzFa8XoKyMWSu/ztqAmpNU4i38xB9z3SPO
JIl8SKIHz6sV5PHlT6Ofhg08Z3PXuZBthpQ9DZnZ9JEylO9DBTS47Zvp2bajvTeo9zVRKMQuW58q
8XJ38PBSDqa1qxQHv7Gab00J/4LAHYS3LqIs2OxUVo91xWq4qOyIDynbbYozGQTpwp+eItBLlPIx
ouxFnHLIbEPVWGY1uk+0UvmE9m42KhxQeeZSRlGnvVfFb4nWXuuGXWKlssjXXslOF8ec1UQR047w
coFbmbgIDD8lcvPCpbPSstRYSHzoYXYLFayQJ3yBiKAu2gtGzubYD+w4xGcPjyIAjID12iqpEA+o
M1UTV5poBcqJon3K5lXS1iV4RyUqrQjOcqFrO9Or66BkRkKInG5JR0loXz9lajqG3UDlJXFi+9x1
XMm12x5jldglGREt5Ca0XUuuJ80m2AeJ5mIoAc4ftAjL/F1G/DkzmTEjc9l2riCIk3gYJmWNU9e6
kDY2bDUI5U9TTEW+cAx+n11tp3x5cy2rJ95vDbwQrrklpSskIQwpUxr51oDwYWgaGCcei3ycXdAy
d8aY/15SRmdhoYOq1kuFepq8YuFwI6d/ipFEa+I3CuUMLm4H2mat/DcRwtSEphxnTlFsRT3tMw+L
luKwDDUd/UeJphHQYd9veYOwQBm91Sc3UKWGYqLssM9uyE9CIBmdetSPc0/1STybQn2EgfzTyApn
u5qqVFl+KgmSCQKSUXszPW/TRnmqSNbw1bMhWmPnZgVxzY6DI0/fIV7m7++59mSTlVvPDKvqsy3B
+eqCLAMP7JwHllLCTWb29fEEVcFQKKHXVHfNTA6jEPab5Sqnth1enDLbeC0eD2lX16GZoOsnb3WC
QCRDC7jRav3FmaIHK8eFp0h6aGXiPaVtXm5yc7yycfw5WjnyKnO0kBsjvmpbbExqbSB1MWMiUfSA
ojsAODhZ/eDdg84hkkklSbWGbbHRyRIpNWB3eJj7KLnTK+e9KauDSU5jrNSAAJT8AyDbzOGncXpL
sCBMGSPzhC9NA2RHBTzXBkTqzYUlwO80HSxfid6l6HGJFVGHrLKj0cKYjHCABTdw5yDWJ4LHCQAd
7vvReyyKscebpvxgb1Xs3BngEKDyOYXG2brPabRom97m/Bdr3DRsObr/norrMkaJqb8JA1E7WDI7
legwEK34U03ZCr2AxoiwNiapZHEq4xFp0FxL3DcyEufaTVEvZNMdfEWQ1K3An6c7YW1Hl4Hyo0Ks
V9biXqC3TNlUrrTPkbnFbGHl4iogIRv4i3P1bNxgbl6cJqUmtZfFqe3O72VpbJgiEGWm+MQ8FHjJ
A6rPeietB8TTIYbhS9knOESYIH3ajB8dmnU226SVGjOhptZaiehsEikY1rIPhwR2KIz4fVJdDFQr
VoyfliH+i47qOJUhu4Mt0c5+nTQt+9iZT+SW76pxjQX51DNYYtVAGdWo4wWOGa5AR7PQ5EE0oYe0
zSrtM5Z5ui1rdbsM+a+ybRBxluNV6/PXpKs/x5K1TI3gHnZp3Nt7V5rB4irQ2rMwU6JzspA7R28T
qXR1tcHPZ4PtvfYIS7I2ZreWbI0lb7hO0Q95zRC4yQzkDN2CmX8o2aoOt3B56dNdRQF/44LEgrmc
kpHQ7AhfwurS4GZp6fiKgoDh3DhXLPi3egzysyxoCrOsWcgEzub2Itr4o85bIua+lZ6yQlqmNfiS
i4H9CHEciHcrKCF3Deexbct3nbA5AsH6sCmtE/F6J681HmlBPoISQoSV4xFWEWB4FvFKoDCXs+vx
TUKWmoPERgelqVi5Whzi6JC2nVpjoom/GYv2I1+OGJbOXtQ+pHIlYnaTTxW53QxazBVR2ffMRUht
EdFZFhY61DJQpviOEE+61WRwdqok1YkG603ab91xeqKmE1PtxJbPl9Oigxt6OvvYAMl4Uy5qyuwy
mN+xTdT+1HYmdrz0M++2o+tegIIgmSujUAEalZQuk6TQ38EVrYiA3Hcn4548gs84G66i4Mydk99x
Z3xYCAlQXmPW1pOLnVpAeRAbRPb85LDDJc71V0KJhVnG9JR33ej7VSGztyzZ+51DOKMc3GUz9jTn
xPBhwgnwRVdNISIcyq44RkrraUrmOw7E1ZU4KZ3UfK6Ir1nlk62GFSjbyBqrRt0a61/8Hk3WVVrD
r5QSzQZy9A/cMnDlzpissIHgPsxWL7HDALdxOgxP8a4qIxy5Jhp3BsMcUS5reGZdYQUtUWqFZgb0
jTcSG7C5eIEaKFJ7tioiYbJUvnTGyExO6z1HG+esciKHSw0cbbpjIdjsNTgbQlnlo8u7tLsLteGn
ErQAm+BPg7KuLM5zPr7U0nlV66za9xwhazR/tXNa+ZxkL2ZnPqIZOcCIflOtHFV2VWAnsRgEHEFO
N67DSJ1OZUzK9Ki4FNCRb1ruMz5kb/Z2mCCeM8HYpi3JPXRxb5Ppzlmu5f1UAumbHPv3UM/vCtO5
ytaQCXFswzm2DIYKkq5n2mV59Fq5knU9/Z9SKe+tQf/eWf1PO6rwrWdrraJznoHF/ir7S28vD7NH
T7oRChXiyHM2VoAk7dws64y9PEuxjkbFtXC9QzU7Z5I9ggxKbtt4ARi8bdWMu1rsRvJMFnZuXDrx
vuskvSrvFTYFhYDxd83ssbEUFGY5ukOcKvtJnU9Rh1mdFTbFb+TTVkt5a+7oXVYqZ/bseidzNdfU
/Zrs2iGxoXEbyNbBgIaOKbNktkm6j0KZ915tvI8GdpfGax88XDe+51mbmcSDOjIfbPfQzSw/FNMs
w1HXLrWCWbJBILWY3/qLXaeY8TnZFSGeBMHcm6ZWWBbO7dZZ3W4JALnJZfpkOCZbdFdk/XsJ8jDT
RtDlk3i1GlRKq6O/4bxeP/5TzybCgmAyi/mNiJzvdJfetEXQKUbnr/QfVWK2NFdoankDyG3SiPCN
lDJoYosLJu7Xvvvyq9F07DmIioVFMYsYHDPuadMPQNDqGY0mzppFuZ+VRw0Bq2LXR0oGJhguptZ3
ypmHRB13pDrgfxLdzAjhEHTuYcSZNBw4HkPXXDJ7phNdpmrFby1v0zLDdkZEXuq/S0CQPgPJ4TY7
9ro8caGxZKbn6pOc+tA00UaRnNBnhywo4BzIyCRxiXFrFytbtkABvUVcPaHAK616T4fx02r51k1g
wsoMrlkD+rloWbbRVe+ZxLG3iUMzJ/eZvQCPMJAR8ozX2b1THBKMymVQQilkaPVqsunUklqd2gSm
qyd+OZNwYyfouyTYldU5UZzzqIePYFn3abz8AChxqaFT8jtIMky4vDzAHLQUkUxlknW3U894j+aY
s7rCerxBdQH6GwepWzSv6eTc9Q2JNKAOcD3tWrESNOIIYT8dGYzb8qBHXIDpamH15AtLqLupUz5t
o4pYrDv+nBBDoIjXnJHDTXqcmna28/ADax5mAcX1SOOtmGeUEYRKDbROJlnIasDR5fMysV8cjALn
JFEFvWacymRMQ1glJB5WDxH52gFjLOmuyPWtqH5LS5VYuG7jTciNiEEly+XBxLHcgUpESsgkDiN4
mLNDs6Af053yUzXcq1sj8DXqkWTC8pJESBroJu/VVi8DqVYnvmod33PzMunIlXv9rK1nkL04Pzmv
UOYwZaZKdlry+M0j5aNpBs5FO34aE/fD1s5GkxICy/WYuQmu39XtU+HWMby0Plr//cbO0R9Trwsa
fRJHm0SU4+1eVNv/9aOZYiRwjObQDLE4dutN7hrVsYs8TGETZQtzfdXtsaWmKNOmlrqNNABHhLzg
J11YayBO4GcJxmvfLQ1uk5RskMhdb8WolcfbzdgYGJ5aafkookgMH6iqUO2DU6xaVsk7ePGRzm2/
PgLzD0EdvmFcmDr0B96m5qyNW/YYPTIWxWIj7Qz10QCi9OXmz2M6dJGorb/TdavoPHAz/N97t19/
e+z2e/+/P/59GRYhKH/D4fZUuxz5uLe7f29uH8K9/c/tjW6f7+9///ua23Nu//33ibfHDGra+7oV
we0o3o6nvpiQSW4/q1PzX8c3aSse/Pvz7b9jySH957G/vycqeziScLVZd9QMALf/6ec4hdvAtt3r
dHbwSRaVx7837npQ4QpzmG4P3n4uRcEzb3dvD375+XaUv/x8+392A691PXsB8l9xtJSBv/x2V1uP
3O3e3xvLozietyxX/z5WxLo4/vPkL7/m7xNV0OW+1mm44dZzriyFh6VivfvlTPxzas7rCffnLkbU
8qikfPDbU//zS+GNeeFkdufbR3LiOkFusH5Zf7+H2xXw5Wv88iT7don8+219ecLtv26/4MtXfHvw
y0u/PP/vuzZjZ28pe1Hl/PsmEOPsTcp2wL9dWLcPqzpTswS3n2tpr1lCt1v9dhHevoOhVFuseuvX
8edR9BhFmNb90+1VndLtrKgzdv8cig7r3/LncJVmRNtd3G7/n4f/HLK8i3l25Z2GplsOX86t2xGw
zX5agj9n0O1AdDQZZ//Lt/rngT+vu30Lf47X7ZzMb7d/D8ufZ/158b/v9Oc9vrzi9rLbH2GUiI8b
bNzt0FbYPsuOJUju4OfJdT7e7TKDs92bUIbWwbYzBkEvNSaKze47ZRffzrtyPe++3HVvg6Gznmdw
Td2ZMu9/f8KX597+S18vvlhXHT7/+irv9qp/73551Ze7t19wu/kfno+EjQv79oQ/b3N7x4kKAhSq
//jH/fvL/r7Nl/f+z3f/fPzbC+rbgPK/eO3tbf/zX/Tvo7ef/z7/y0f88vVFqWAtUyOgAdqiWx3q
D9DSIQl22I56S30bChVXurqFzhZKJX3KYX2FcwfgQzrJrnKSCulPjkvRSN9LVpt4oQkoXMNupxmG
VVQ0d1AXolOdUGe0RocifvRGl4B8AKIwHNZFRmfjJaQU2gr56cysNTD8qLhqbK9+7XtgWF7ZvhC8
lyBO6IBGtEv7FFMUT8rpXVsyLIsVKovq2cndVawPgoGBLwk1TR6SaITVQJaND2EbQjAwREOQCJdi
s4jZ/NlrqHhFrCrT6QmdGHInK4VuZliYC70M0WeSACqhgTwk9u9ZcbdLIt5GAe5oaRpU54Pnk6tM
q4sEQ4qqA1CvnrgF1dxZaQ3erfaop5VdmAvX2RBFY3gAppAmKNtc3sG+e6+BbtEr6YOItNeNsRYw
XPgybdKMh4RME1p142OnIBwEi0WnFPTD8AsFwsUdrZ+UWXHE1FTxlKnACFiAC6kIDVPM/ZjnkGpK
pJbznG2xleFYEcjVa1Bf49DEvocMYMMmY+NQBk1NynKkAFKoQeVVLj1Ygh5G6pxe8OjAw9C3qhFd
baX14aOnvlvEv0ESoqulNjSX4kOjBerHHTAFu4ZRFEFTUNcth2h6e2NP9Sc0P+LTj9LAjWSqLc7Z
ynrR44yaWqUCiM9iwrFWaTCFBU8ZgepVOGMjV3kpRKL6OoImjTYyZpZ2G9Or2Cg0gfeR3T6ooN8i
F1oi2Kl3dWoDJ6K2D0cv3Zms8mNnDHJbvI9u9mL0zSYFra6XDXdEv6Pe+k7IhJZe3ZRhSBBlLnxr
afZUfXZ2NOxrF6MdXZUYLxayOwS2Z50zssyoe7L6dGbMilV1AjFHCEYfZuDIPSo2St2jJSB+iNzF
mJwNOSpHUQWLBwaa2jThAT+FQYQr2SE5vSMw7UQQzKFhAVZqIMKpSeB4BmyFeee2zt6jyydy60Te
QpIVfInZkz52R9lmp5RdmkknqbIek+GgWNpzl/fU7WsuQ1vBp5Z3BLOiLHKvghQ9AIGe3yGdJiQz
DxeAfTi9kPu6NJPYWnc+ki86bokPX7s/plgfxSz7wKzw3Ex1FsTdWhJQL+O4GLCGlManobjL4O8I
C69b7gr8fap65rJyM+27kWSgltPirPHP49AmBb0mQSfJtFeME7YB9ojJvukFolg6pWQUweGokVvl
v7Kxp3kEHb/PamDrfO1cth9mZf4qTTwOY35fZO28qciw3KlSABKE4a0fYsV6MiRiRkqgA/DCsGsk
7GgIBl5Or1ItLp5rvxcz/lKhxb9M2970WvVYRkxEWdu+JwU0E5kLSEWFSq66ATB+Rf90Fgeudqag
sdCYRVl9pfrne+RCT6agzoqRIS+Ljj4r97yazWPb1KSXg7KGtXJXlNkPOvnHMmPNjFNn3S3iGsY+
xf7J+l02aQp0JN9Wqn3yHNsJDMYeaof6B1I57gBejaraDuG1BAUuQOnS4KxpR8do+ojCWRiJ4KvW
dXtuR/M6chhn0QjkQwkdg5QMs6aKLk2mEczVQzDRRP4GA/DZlliTimWK2OtSuozdhyzJ+JC9+GZP
xoteRA+V7f22tRgLwh55bb5tY+2dEIPTrONcb/LPpaXqQXgrdYrZOUG+AOkdz2I7VMZHl3TqkZjn
oHG9bTstbPNxmBqCuaGCMQ43KXoWQPAYFHJQGDYkmqaz95AnL7oxHcfYmmgXglhRpmbLZXSgI4Im
VL+i1O+AdhDBRNAy9/IR/iAcj9m1Jn9BcU+dJb0vonhBczj5vUt5XY07ijXpENDTZVSCRmhhuAH/
XUlt17RABCOP5h7ZpBphZRrsfCQ02vCIWYb0H0SRBl4AOYiL5bi+ui9mFecq9FORP4wWHSXsQ3V3
X9bujqXKPXr5J3aFz1pD/lqZ7G2ibWXlnPrBDkboInNW7zpM010jzl2lIZ4W59FO6b7LMAYRZK1k
U3UvhleLzBMTqlEnpgNpMAGq/HNkzd8dlZC6ItMeUsWlfrWP0x7EvtjUFns+zApqSEVzN+bjLh8A
i0QpSAnvMccYvrYrVoJeldDsSi1/LWGU6QC5QV5EvMxw46rjbCw75pKdOctDnUGxMYyLaXdYzyAp
YI0m/cQzi7Ormtckt74DejzSwaE+4ET3rQqPwr7keArM2Ay91QOO7SsbtFNlGPsRRbVC46JuFnKZ
3dOA4SePRsTkbRxkvj3ASE+Esq8R2G5IYiLJy0u15pvbsBxwxa9ZZr5WKI9E0h8IFU6p2uY4TLTk
MNA7iGVHJZEEbvielIvqDktPniYfOcS1uHQpgUqDXruhPZbUXzp8Rwg+2cU4L8BjcsBk1OSGOnXZ
oU802O3O73PT3dRICA6qO7zT0d7aHgQvZtwlzARFB6Ri8bbogEwLSdDLCs8Z1/4u0C2aWEv+3v40
a0j5AF8VSjkwUBqC4gILItVYODt6n7A30cQAG4PxgziI7L7B2HgRseBR1ux6apLSij5s/lixDPRK
8ie7sNt9PiKXzopPM34j+WxPVnsZaDWsbEJ5OJ9RlNX0QYkOAf2XAHEu94NCAnCfHjSDY5iHYELM
YX5W3PhnY6jPXVQ+dFp18OQ3EwO1RlgHwjN2km9dZocZyYZOtuuSed/1RG9a/V2ir3ENKaLP/uR1
1HMy8H7KOe2JHuEI51BZTc/Ye318pWt6tzQEKdrjtlV1Hy/pUc7eWRMrus86OvAoBTChhSA/DDqN
MDfUCE+0J3eNQe3XQdIQ6XfGODy7JRXy4hSZ/TrMHOdk2aHVvBIvcI4jPMLexxLVgWUqT7Jov+VZ
eT8oxVNM233AlpRqd3V1qZRma+kRLeTilZWWpdjfhkn/juUEfUq2PHntEg5RsktA6XQE2rjpuIeI
Qhm/HJG6tOqZDE6p7OYZ+gkSzjBZCDm33I3RJQGievpN6GRbjVa4s5Udx72nX11C3etHfCxiW2Tq
KSH1KEofEkGPPzJPmE5O9ew+cjGQs6v4Qzwf3RwakK+5w326aKHOYUTnekpIJ6nkkz3Clq5wCvS7
Vfc4YpmmB37fOyByPbg7irWdaHEnh2QejxYZ5mXESrWgb4Q6uyvyUzU59AauiTa+AgRH/Eecy2wf
MRCIqjzIaWVi5UADQYdafAexcWhWMhwom1Rou9wyGB/81h72qVMfvSS+FrUIne4bGV80NjvoH+Vu
zspdTExXjj2oQ4LDBjF03hPggarZ7KwqDxPS6wvE9SxL6RcsZ5kZkBAlPYDimmnlnR71u8wQwN5c
emAQzCRUK6ii3YMHgx5aoU8/SQ79vqjckDjwHaq3Xe99DAsmw5nWNccyukGGJINJe7Rj7+gQaq05
P+zRCHW32o51eaB+t21Z7drOGMYErBstkKxpOgrGIm3tAZnv8TIdUasE7hwd2ny66nV3dCaNSqV6
NKzsIqCVYM8eQBShMMMIUYTRfI5dVs28SkowVB3ASP4mxy2ObdSeEGQcprbF4oaoH0YyduLeDgso
GW3+O5sdxEC+7BcgOShCHCQGebofHaOCDYeEe1F3WfLh0henr7YxAXSPEiilaWJ2I3IiK/bVj1mb
LqS27Pt4CAkw9SU27YxqgvR0PzfrMHflrpsbRtoeNVMWTK0TSLtAPidRKyLwtdxdjx/d7KbTTP26
k+P1WlCOZdj1Yz0H80c7xT1DAW1EtbXVZmdEU2hBSNa93i9sepqgPy0StXqBfy1l1pkr0pFxyRe0
BxkmtBp5hH3UC/zJI35FLp1VCaDGQ0Bg13l93MS/uaKLwG282dR6VjvgDIewsu2wJHjGic1tq6S+
kYOGJO+aJM9ASOSmBYGRHCBn+kj18WKAdFGAk7twJ6b+FcHliX7q6Gl7NR3uei8OU6OiSyh2thTs
gZYdmyrqGcsOgiSIi89pbNnFjizFhv2i/GpTQozQf4xlgEJ6Z7gfov3k2gnowu/VKT1zmT60nXHA
7nWcSv0pT6unWn9tGyN0EuVAOTkQI6ido1CeqSr5qqj9DsxIHsk9CsqiqV7dsT6WaRySknJRaIqU
XclMBh4XY3+GcdVsloMyLRdXUUKU80FHCydyPscCH7dR301tA8ys3BHbGcq42a2a87INYxcgOESC
jFXrlAe00IOaHboRR1y1dw6LHPLpg2JEJ11Beq+1LRrH3WIMAczSbaOzIkRQpY1ITQyElSy4m0L1
IZu015SlqkVIiZPhyc20bVeV+3S0gqSrTpkyPXks6RyTkQwdjQFSOoY90rEWZoz1Rx2MPezhriJq
JZEnM+33LKHImSrhHA6JQAycvSQgftr+g/Sjnd7GZ2uqA3eiap5VVwIUnzJN3M2aAkQ83dgk7ZpU
DpBa086yAxs0NVqp+1oShd7h9CysXRGRS0gXqxrsXUuim8oyIN3bq+vUYD2nl0TPpGREQ6RRBk5V
41jnrIczcBt5iz4+AeAV+VWHPL3E01OaQJGQjAH50lG8NtquM7MD2VwB0vn7ZqRSUCMebcVOcrFE
ke6nVRXgtKe8cdZHsYcku+9rQu0GB06z3Mf6xYJh5jG4YvsFlQVyJtZPrhofdQPPktlx4L1dGzP1
ECAhxXdtAhpHobNl2BDLeNcigSIJZ2uYQ5Cb876hCtCYv42pOZds5XUyYisTGVUiTjYoo9mmMWmC
j+DjYjMJSaAJuvHBAEqUKtrO7pYti8RQr6B6uWTY50AM1YLu+3RASocgk8bNpIWdovkDPab1cwin
3tTPcll5PV6QtEm42AUeclg17C27wfthWHAStSPQmLC0squ1oCtd4mdSN58Kw7lPmT8q0zgh2r4O
0XCnCXFQXOCcOFV6VDUCh9kS/64T67G0e4hA/V6jkEIrDS7IAyGgb3rOmM9O1VDS02J5vwxdedGM
+IjtfcDLNSn5cxw9Ez7M+LiyMl8qZ2R7AAQqjR/ypnybVIgUbXVeHzMyhQoHG+Gc8YrdAzTynkAL
/uipfpjUZp+qiJrt8qOI2ED0CD/s+uy17MDGjBCDDgFKdKf3dMdT0/uwI8bX9Fs10fAVsfKzaFlW
xKkZSvt7VwS6q0F0mMlCgaRYOkcnpUudG4eyTl6Uerwg5FVnTL1V9pAP8aXN6MGOlKjT6JF9+r6e
2kunr8kI6kIFAPqJ0oYJl9qm1odT1SY7Q1GhcUcB5JZg5vru7R7Dmn3KWS/m8KhBOiv6Bessm7jK
+h71xiNOp8w3C+dbCxRzY8pM94v0G4rOe6nQJPV4fqoqK9ljs8gJDrrKSZYpBEMMQj+IXrl4SYtu
PzPvs7w+FhMjArPWb60DqatFEY2dtELDaSGo8uK9pZtL0GgeJwGfLLOzH7Ol/WjrgTYHkv9QnaHs
K0OLCrU9O7bYTc2AmLHdyQSndCHY6JiKq2J6ZGbUl+Fjsi0yexOUfVSsLlhnWfIb6Tf0Xpe+oYeZ
Jp2+tYxgdGLYsy4Qn2lw8ZuxdkudFIakakHnGpFSeIhWXUDtddSvoeAzmgD7XWvYwtcoahJR/Jor
RLysyzkfDFTjDJYgBDCkYgN+x85nH4bI+65E4w/dmI98ftT3I/2hRc/E1qqm/GDq8ljNWneo8pZq
HvCOxKTmkeMSp3Z5l7Y2mw88CfGk1tvSwD+smq/lHJe+CnYMN5u38cho3GbwZ+bJXDZp2PVL8r3M
7KOM8PxhvS8AQoyFj4X+h0J0gnSPZqrQtDZ0guBQs+bsSVA6QxaV2VZqw++sgqJX0/TFiWP6ZtY8
eSktYglrp2TMD6JkeMbfGzXG49hTFVpcQDWiIDjXbN7myLtURmPtpePBMHIBuUuA3FSOfEfCAhqu
ywRG0+wTX5f2sdu1bcyIR2lLatQ6bOeZPiqyrYbEMBrLKkDazVRRvsnHT2po3UavUtCOEwJF4oXg
7SKSIMljq0lk6UmSvfTz55xz9nAaZzu16KkVozwHoNpCFNoaxQJnz6UI5Zj9fhxB0nkKxQ1PHYag
LYdTqRReICmSFhq1uc/O5YKtIpQL0Zwe9QlGZtx0QZI30y5a4h+2nv+MIq72ciEBhi71IFub00rz
fK0i6sIu99UCsHYSTc0hfxlQyYW5A0qSuJhQn23Vxze7cx3cSEVJEqlOnGKuN9kzdki6F+JetNLY
Q5CMkBbCNyzZHWm5/GYT30qGEMF3wAsu6OwhRlEN2hKthu6zWwhbx505meQMTCALI0pHDT4Ge2KF
SAEFNwXbvqK2Ay5Gajvk/LQFLgVcwR9JXziHmCzeWW/ykDyA7IAPjvDCHE6i6I+zkln+lChMjUvy
y7UwhGfaZsAizHaHe6OA31uWSAWH+iKp/lS2SR4EW+pIUCGcIGdy/MAwQWPZ1oKdmZJFIYxdedd1
1r1tpm9Gw0weZT97SycNSY5EplcRC0kWnrqifJP83WXTA5bA/ISD+Dh42duSpx/TDHpbEGIwXiTC
LF/rF+bWQn6f1PYFuu+AwS/OAizjSCDiUglymhkLRgR/6luc8vgQawkLsZYZe/RS6Q8qunkYyzDP
cbNsLXfqt3FNlcQmmHocOR+NMv859MmDVrphkZKX26M2C4o8nJ2021dU11af056i4/zTK1LK2SWr
+eGxiufnps6fFVQAW0dbozimtWFVx0jDjEzfKHr/YVUE6gjPQtHsERJA6hPhfBWdAO+BbRmSq1qG
rJ8A4LwbTr4th+EC/8SCbiWLDVvNwiKTbzBOfHu0x5s7I6tQsJZwuMwYkqdokfl9sMwSYVRB3akg
rPemttPNnmUi5n9SqVBPxuWb6vXvBguPXA3N1lGDCU/NZhl0g1gWpHjYkLB+oItUkbDRqEc4ZFOM
4cxSpjlo6O1tpVX9SrVO3+U1wShKP3+PU5fyLkQrVap4Q9wnW3eZ1RX7voVh3Gu5edKQPG2d4ruq
lneOiqHOpHlXdtm+zaYrDi94zp1xLKLld2YqbZC5GjHTRBiM2Fukjqotsjx0MIggKzQ3ZyHuaUs9
DCZA+4JRAy56MW8Nh0tBmq+x3ulBXsboDm18hOoshM/RRYtiQPrpk7kl8IBhiSBV6FUK/lKbECYK
XFT9gEfo8R0qg8ekuZjNGKpDWsFWTmRIc+GiAnzepqbD9A7pDK7HZ1fHHzoNtL0oFFYqkOSqGKDo
+CM1OdqWYV5V00JjL03nGqExZ4Fui2jbanGI8rAOFTkezEkgrlumx4Lr35dWF4VYhva1jsq/UisI
qdmnzq+vaNusnaTPLsJAHTensUin3eQwk03zHOQKS1TMlQxZqQW6jPLHWLfXYWKZNJbNNgNO4UN6
BfOZJ+xGxzRQIpJJHChkNnSXar4ILCI+a3ow5h5j0DwldzMCvtKdH52u1Q7mlW4QRYgmQ+JmkCSl
0cAovPHF4fqcF4PcM49AVL16/T+cnWlv3EiWrv9KoT4Pe0gGGcEYdDUwylWZkqWUZHn5QsiWzH3f
+evnoavvXEsWpIvbaAhV5YWZTGbEiXPe93nlgudCn5xsKlWceritQVC6286aPpVg8wmIZMWT8/dU
36BQtDkLfE8ksp1ONTijYNBHBfadMYKy6ojLeqIyIxQE0qUej7af/HDn0NwQNnRpDrQlpgY6wzT3
u5qOMzthL8/wB+GeRM/nm9+quOAY36Y0PxqoNIV914cc6YvvICGOyp2euhKaX1I0X30bQ3TKImzE
dUtXwqenmTanqYDTo8VtpBofVhalAnm5H8WMpDky7olWxdI/oXBQiJy8pvtoFat4jL6oKFprjDwc
7sxoTbfvTtTa3FDmAb2mU1jS2io90KszXq5RwtX2Y6L6+tHcu4iDAacEC53rAB906xnMJbBAomj1
aZWnVQIgVlt6a7XLFC1aByHlRGZ6x4ycEKsGfQTEk3XIA76WXocBK0nttQ/1mLa7IX1SWp5MEXya
GOZhy3rq4Lp/H3HhrK2BIcoYG1dWiDHEA6xDuN9gsiDz/LT9F2HM14ntEARD63VjYf3GDxA9BgYA
1MTR98qTX/tO3BpRA4LRPKtC9eCIGEmi1BXqxfCqM3eW7OjaljbLW+afaBmcG5K4BHyDTFoZ0NRL
SeOYcbkOhvaGuJnPOhgB/VYkYnR96Z7VjcXkglkFLLo1RAHceqFfrxnuXJWKOmmpWbI8BjN09HAM
bTJFMI7lBJfEjzFA73FidPP8odYM3JKWEL2yRdUVmvAoeJT4RjQ9RxHAmVN5P41AFqVbBet4AOMy
9cQP5fVjooZrxpalbjEJouh18bScu1P8wciaR87D3RGRFKBtpKxTS1FnzTvsYQW8NqbhItz7eXY3
TBB/SHmElBTO56rOvV2bhFcxfvQfiP65T+4arMKirhTOWSywTdVaEz1BRHHWkUPQzneAwvoDfo/L
866hGHblfPTH9kQYHLjL2iYKaHwAn87XdeFkWA0e57GnBcjoiYnlzIjd1x/CiBH7MGUGafONCXeZ
NCTOwYzE6bAg/pM8licREOhlGYx3QkeBa7aLx0hkxd6CNTwy4NMzoPtUhRtbIPpk3yCP3jbOI5vO
c5sxjC29m1mM66GwWd9cbx86KVZeSXBTRrqSIJwwb72TOVV3OvrWZZ6/q4hmGf30CYACXhZ1kQE9
5oBAYyWNyDVQgHjGMF41eloEWz0ZdVBbsupbFOMOjUK9wPsqhBDhDuI8kDuEfWeVw0kgwM3IJFHD
4hGZ+pJZ8dEp6aO0Jpl7OMdXXQvEIA22ptPvF8p25J1CnX9MKvOR/NpoTdIHuD29Kb0gJexg2kjL
PThhGu48F808AXlnaW1Acrc/j/ZRNES4+a68sm3/u0WINl6pYRMk7GveXPWb8CJy0q9g3+lnFc2t
wEOQxAyCyxm8cDvz7uSRivpHUs/bqHXuKHKhGHJmEDwGZ4qTDihRPEJTZkKLs9t1TKdkbOAgWgOb
vaL1ytdTDSgOUsbmWYKU0y/vEyA3BHng0jbANIsCpebklOMGdVSydvV0ZrnaQwgfEVhjEPAje8jv
o1pJE6B6qJm4WgAYXJgBlZE8lLl5pSxNfmKFS7F26m0r3P1Qzd9tC2h9UszHUE/yzMmo4TsGsNSR
7dILDzFfhnn0NFfllTm7+NEYD+QFX+ihRf6CMnc3kou5CWofMbGffi7cagA/hCtBgQmNzAlm4+Se
5dj8ztgb9hJtBzNIQrlCKsi1zAiPCKlsI8gGZyDSvhARjGIMS8gCHLTaau2ToHjW4XpBYG58UmIe
SYmhHUEs5udWU141nbP3p54smhI7DbcmiJTHnY+KbRNOH/vI/VFrQYMGvLrTUXN0EfF8SfElU4jN
yf/G8YSDghkk/0JcGxUpKkp1EGMFg3iidxDRwy7VEhJWrMOYpdgp58fGp7OZLrlFJEV0oYHtqGsB
6qF/wkDFB9Q30PhsScSY7XyQOZutI0l2x94iWfZmnJ2jL/UqgSOPy5bDcJl/dQriGpyGVkNeTBHQ
mJJdNV1ykKazqG7ua43dqtNYV0oLhozK04tM5/k5Y/BHuusmIu9pqZvHdVNgfbE74kemeLr38XKj
JqnRl7PHeQPfAdg1GJ7x/i1AiA8dNjQSB8rrnMllpiXqCV9jKZn2qVHfG00MmmmRwufFxuixXgD3
ZUsMd3PaPsS53E8WtQu6JM5aOWEZvvo0x9Ajlf5UC58Wd0jVaNdwsixSfvQA48d3uxtVljXSc/vO
wP3BloVaWPg5mNccIyNj98Qld6oqzEeHOfaqCltKq6ncWsq8nFV1T6H5VQrFVMz3rmCv4o9dJSDa
eHUuu/CQ3XmBva+njiK/DD/lhFisYBPT1TtOIFK2RooWJ493SWJ+IjuM32Q6zGV0c6QtmOhzEdOE
mtv5Q5kB4I+ZrYEh2TZO/yhbvi1xyVyItCjFeRnXaNwyzkZKpQVHsb5jgIpbgXpjNTrxjzbNr9Io
/gJxljLPvQ80TVrbhzfPF4DIlcsCZKWtNz0NthiJo0srxVlmC5nJ5G4s9ig1tyxTn4eFRjHYNc4n
Gt2+Pz74GjVVKwly0D8SMyXoMEUahBPwXDp4NTnQFetpopCC6PW9cRNCVxlRng0d6T4iutaZNa2d
DvdeZdU9e9Gec67elp3/oQaIUEfZcVC2PmcZHLnFs0v+AAsBARXM2NVppuWdy0XC4tyVBJiCxQ5w
V/ckXYTRY83nuWoGJo2CqKwaQdugFiba4KxU/XUG6CXq6TKvHES2ObyDgGK7aZ9yTYjk0pJzaNhu
aA8AU0VrsjAL5r65l62tVk3e+ODBHNqnCOXrnSEOEMS+cT7rtv5gktaK87AqTYLLctQ5VXPr91SA
WKWbPECbEnaXZhkcZY0hz23jFc7mhO4lFK20l/tihFqAPcrGUO3HqKPCIAApHiFxUXa+iknvjVkj
FlIEmxgiryprmLAkuEM9brXF0mGwQedDdFFKTrce3y0iybOLuLC2pbaii7YSX/IGX1XUBuzhS0xg
tHIcozuTFSbruhlY0Xx86VZ3M6bNedtU3YkgTkwwyDLscmMuYZZu4D9OjjkdHGxs7Nbtxux6Qg9b
KigZrnD737gzxjxMS8lZHPF3jn38pcAVSK8BZgcqJzSpJZPUgInPYtN10vMwnfN9SP1BSw1DbSjQ
5beYswb85JXV7kPkGq1poRaTzr6d/PuxKleJJI2CBRlrgRWsYQdMq0gYD8NC7S0VgCo8N6Pri02e
43RW+LBC3O23U0aXldH8TZKcOnO2Ny6o/fVk+8MtMKVg29QW2VVgH2+1NeQwgL5FfoKcQyW3kx8l
tyBxXGY7prUrBDIAaHjJ0WvGADhCeY7iI4JNxw8nDsiDM7JHtAmP4czwQuF0Lcb2lgMX7OM5fPSj
EdD0ZDAY0Nd5HafHOi6O4B6wvsV9dI7vFQS0FzLLpisnM+AIZaKQqBk4S5SZ3/cJeTM6n+tz4dj6
xoodOIZdq85lRPfTbrDeQtvBe5t7cp0pPDtZbX+dhuUc3Q/U7U0HVoHZ+wC15DLPebRI7KtYIOnP
VdX41bQXg5Fn3OqcxBuSOb8j8Wlv/BtJ5CbNrqvYwVTclt2PYITqghYEBVHi5ckxDPZW3uc3sqqq
DxVZ3n4ftKeEpZLUXutmcgKIXJZHgrHhtJdWmlxT4P5oYmD4nEtHk0DqVZzTYM1Hwk/jzGBagIjk
prfKPeWg8cGmJXJjEYk0u+UB/R/lbmLo05ABOOOAi1Inues0Yr2+in+UtG213TVwq8OWIR13mNSv
+sZxlb+z4MSFUlwXRROtgrEUexw+8mawVH0FQ2ILQ07e/PxPk4NQwEbesVWybqmKG4IghiG7Ej5N
WfLTvdkFX5WjYpgJ6d6FGcT+sR/cvec3SxxmMd/MkSagQ1uXdLTp1KeQux39ZMTIzI2RHM0Ik/aA
h16CkB0p61aOjbaUnAVLHzI15ZdWVp+bPoFvws2+W40BUxePoBPVmlY/4V3J2Qj5ff8fSR3DqESq
csfpClOqvXfKb3zxknvciwjoiJnlJOA6wb0/DuZGjviu2/57YMxLjiFSFtqgBHcYRyGqmtwu7+Mc
o2KTGf1QOhY7VYUFbTHj2zjOmNeyzwpEbNrg/Sc57sKfJWfY6q5WxIQsKAkjaG84Zq7NiRiMzI9u
c4xqlgPhpydJbeZRotW+Ln0X17dyv7jTQqT8Ws3Ahjuqn62xrMtkPEQ0dM6aHvWPG89Xdjx9G4qP
bRN9Tq32pjGQSsNbrNZgkFxQ3DNnpnBd9Yyvosa/M3sqzKz1dzF0f4z7DM99DmloJgA5mju6iJ+z
4MkztL0GNYTRhyhiQGxA+DtCHVCn8rDKfducxjp6MCuw0VHkHeuBr7osMFswZ2OH47sTt5+aPDvQ
j0ZV0linwroKYI8wv3c5IxPJqzGncYjlA7A6BM+GalcOydMTgWSN52+jEWMxJFQ+hQGJFMK+hwWn
bA/BdQowRfucbekpSKtbOQkJyHQOZf9pmrKv6STkLs0JQisVEqcFVtATT9eGbnvoHfNgZVqtrD4L
UPbgBAuADU6MXNPJvYuxfs4Wrmf0SURKmwTlxMi+DPmgDQUOpWYQhc4Dity45sIu6jY3D7wzQzLM
cOYlcGt6BN2E0FTY8bo21xQbhLAmIMWoX+AMdocA69ZaI9S7NOin+aZTHdwy8NYdn6psA7U1PUKt
c/iun2OFodIrWqaispxuGfYfOqrdU+EVJyuko6gW9XrWkgnqcDNnMQT3offRmYyPLuqctOy9Y5tq
NgwZfzaEBrdGUWEq665wQSWg/WTofdB5GSPm9aJN4XTZgcAGreU3dQW5scJA2VJe+WGFxgbytJ/3
631ADgJ7WlNA5beIZz5OWZIfaqlJt0agPEiy4cruorCYtsU/CYqkEgP/BmblsehsbEmbOhuTY9+0
+76jORHFtKqM5aA5tI+Z92GiD5RQ8hqlvKt60YHoARta+TUfHLwJMuLPxmDuiQmum3Mq9V08lPW6
Hey7ZmjpgLtMewMS5FVxbRQ+PADhf0wM8vH6ifjBwvC3Ze2u6p4OmZ1OpzLkCZI9Kxg7lFPxOMZG
L7djAogvv58031ng6W6tqf4+FMBmwO0c4sxm9t3V0XpKmhXK8ogMvMq9SINLQlBsNJfNzVTHlx0x
lHnpPg2FgSqzAoNNcLiNGnVdp+l9apaUyxr6BNzjYRt2DnmhvJfcZA+2pkvUSx1CQxnsun58Ckr8
/yMH1rPAsVGdRB1u8PF64Ex3Vk09rh6fOElUsCQIUYrQeLHoChpXaFBI6kNHVlmnrM/9c6Mvr3oJ
jc+NKBw6KJpI6TdFAv1tnBAKKph5RU8kj+3fNJm6HuNiZwZBgHx5shEDrDNa400n3V3gRD9suRAy
MWO4HiqbLmvrXR7aV3bEqt353k0OVvow0R/KKx+ls8ExflL41yVYRRrsD2Juxm2nYOZqNrDYQxab
yOpxDsp7keELjfSNl0xP3hyDfojdvZM4lzwa8SoRDmtWedPgjtyGDZmA0Jc/hcpD/0QwGJJ87abn
ns3m39FBzvT4QyqmBNEX8uruEOPe5om+HpHiM+ssCSry0M2lSXAvZlQ7IYXZ2YAfdgKUQ/PKjleB
wcYZRrdjRvYFXwbUlMmPKnKDG0cMiDULm6EScdp+Zl45qDai7IozJOiJCKSeE81frZllLTaBFYJU
ClZ//vGf//rnf34f/yt4Yi6WTihZmn/9k3//XpQTwLewffGv/7orMv7/88/87+95/if+tb7977s/
fhT1H5e327s3f+fuqfjwkD01L3/T8or+92/nFfz7Fa4f2odn/0IgWdROp+6pnm6emi5tf74S3svy
O/9ff/GPp59/y91UPv3158NjFjFXaLA2fG///PcvnT/+9aewhPZ+3q6/79ZyhX//8vIW/vrztuAx
/uO/O/7oQxo9vPJnnx6a9q8/Lcf6B24MLQEmC2WZ2vnzj+Hp56/Y3j+0pxn/adO1lXD4lbyo2/Cv
Pw3b/YfG+215EKa0J36+lma5Ir8mvH+Yrga/yX+3XUu74s//cx+efab/9zP+I++y6wJ8e/PXn7yp
8u9PfnmbHmcdF8CKUByyHZcnd/n17w838CH5zdZ/xCoiZ9FA9N8EcJ+yyDhkc8KBkJ7MGhkLauXR
89YNOuTtL7fr3y/k1ws7r15Z8c4lt8AT3osrl20ce7M9mtdl0q1B6KBnq9S4A/5NrqaGYUQarUSY
6D8U2W2HsGfjegnjr1ghQPHbdNei2oxISpjC1QT25sOQdHcTR+5VZRJeDa6aUdt87hEJA4LD6Fd2
Z34ZnMbZg/7D7G/1w0oVGekG9dYeo+FE7sWKlW1nhHYH6tLYD3FIwZ9DaI9EQrxEEW/CyXyiwbJ3
QSKghiTSqIXKOhcf2dM4mYHqwU1CB//te6V++5CUch2pLJoGpuLo8fxDKqk/ya3w5mupiLnJ0R0a
fsC2QbK0UZG2Z2FA2799SfnKJZVpCQ46cnn+XlwyAy6VY1Uxr71WsJ8b9dEefXejZ0Qqug3H3duX
s81XrqctR0hOnJbtmcvr+eU5NN1+sk0zIaRDTOmmSQmPEzBeomyvp5KuObOQQmuxbhWihrrWRx1U
93Xck2U3DOs+9b2VU9EEYN9CmaLIWGL4aZAAmdo0899+sZb12osVy6fhWiYv2H3+YuWs2zhoKr40
arxPek1fAY7W7Kmtx3lqI4djy1EGJJcc1wRUT04k33kJy+1//rVVmKFYIbi4ZwlveYW/3K5MmPHM
hmFivKgpmqZPhvsYOw9mgZXNqQ0H1oTxGWf3/M51rd8v7LFkSMUDaQroNsuj+suFPQe7a8tqd+17
NomYxPAJRPB76U8HWcDF0L6zS+g/0ckId8x8qbCQUQbY93fpXMOPgok+AEdZWUatgIoQMDuwX05F
894tsn5/pLyf/5OuqaRpvXypU9qXw5wzLU8McsWN2rwS43CVBIesVJ/GuP/WSASFfgJPq1LO+u1n
5PfVDXWN50r6vg7f2JePiFsQL2x2i1qjGoYVpeO3rDYUmhxnZdq0+oX4oZyzt6+5PHbPH4rlmtrU
pm1btrTs559NNGqp6IG41y2V7KrGIEMAMopm7UTTO5f6fUXCj0Vki2Y9ss3fvgHaxOvkznN4iqdy
2vaqqdZ1hig+orclIY8Pwn/nir+9OWGawpKsEaarbEu+WCACoLbgefv4VKJCpFilwVUsYdXKR3Hy
9n387RnnUp5wlSMtU7pKiOf30Uwj3FP1FJ+wT5UYLEUwPGXINOaMasuTMLoGcuQ8dff2ZS02/Oef
33Jdh62dgsHStvlyWaE76tRCxzDQyMsb23PO3ONZXMCw6jxcWP6UeRtDAgAjAYKmJtRMFdF3DQUA
keDGbsrHt1/Ry02AF6OZuZuMaxzlojR8fiOmzpANLsLolHWiWqG7gIc9MlYNXfCV9dJieft69suF
9e8LOg6VD3Mrjm/PL1jRlJGZ1NGJUTk9NQupj9Lf80xixUxUvIbYihBmaL9U9q7tDgpwktMEd6Tw
IMmfyMKj0qD3mFwkOCw3mZuhcJI2MRXE8NbhNK/ffr3uyyXGc010nDYifYycQlKKPVsNq8TzXbMV
0YmH/uSyX7UzvCZKqmljYOQMo54gvVbOZ0bI0Ikv7rXsDfqpnn1bJ/DMaTDSIx70uVuR4wEkHtdR
ibNTSE7HozR2YcMDENVPud2EaMQRgwDx38WZN6zmmNkc5hb4mmB+nSA8jl2CMBRWGki/FK1VeJ7g
NKRlQce5RyGAcI/zKwPMkLNCbn+Fdg1dpfD6TdFKDm8aOPFsnSYLo5oq4keLbiVrY/POp/xzHfpl
nfIk9hRTCk95pmYZES/2kJG+opdlPljVvP089OJDmPJpYbjOtjl+2HaEvIrpDUptMwN/BdMErBvS
cmK+80perGKeZ7GOUHmyoDiuo60Xa0oXty3G1WQ8QeCC0ENsscAeE/Q9qjXAMiD+KPw5Uj07Uf1a
9L74Qi0XVA4pHXyntOKI8eKCHmyMwQg6UrVi+UmN5pe05gSYJ9U9Wur6nXf3cgP8+2pU9pptkNOC
82I/6BL2J2EMzYmcUPSHLQp5kqVwn9DCrg2Ec20H/ovALqDbw3ao7HdqyFdfgIuW0/WkLW3zZ9H3
S7HQ1K6YnZA+NTN6cd6DnKT/RItu4tLIqJgKdCsxwMEKzfKz0PP523f7lY+Xp+tnvSIoHl+up4ma
+BLWVosRBewjtAC0XQQHaXupkcav/WTu3r7gax+vZPkWwnUFpeGysfzyfsdEki5cee0p6vqj4PHH
ukRXJIWamNdYb96+2ottio+XW0oFhvHW/lkGPr9abU01sMNxPLlofDeuLOq1ZTKT8F3M7XTe3EUU
FLhXTYYX5e1L//YVXq5NBcoepTikslc+v7aiBZSmQTjCRkfm2gskPYNVk2bd6QsSPKJVmf2oaTwG
g98xHYXml1czVqvk+PYL+f0jtk3P5jMW3E7FYfv565hGyOAarfGJ0+8awG+OzhA96tC1JKnmzkWh
s3ceqp+b3q+rF2/dWg7mHuIh14Fl/vySwTCguUQneIJrLcA1mo+t437MioK7bX0bsUyFnluvpcNh
NTIzGnAp41SZW+vKWRJDQOwOoVxHI/M8q5Ikpk/R5xUi44YlSEBh8EFqWtmW0tV452N75W5ZePsd
03QoU/TLTw2NVNg3Ji2WKorYfOryS008VzkwcbpoirZ55wF9UbItD6hF0bA8K9wnNvTnd8oe+8Rp
w2E6ASVFk5ZBylCm/BEKCri3H4MX1fbfV3IsqhVNyUY75fmVOH10AYzf6TRq6CCGbz211aZoSGQW
yBZcqgMLesvb13ztZkpLuZTqgjLg5XPgJA0RGtLiZrbAIOmkRsv7CjJzhw8qkfV71b392puUNgW+
xQHMtV8WG6zmdqhyCZ0QlBNJhfIHOT3E95KA3tIUHA2OmqnvX/Wk6gUWifMizD+FOQzmNGk9QDQ4
SeMMI06SkBK0LIlolOPVFNkXI0Nyu59/RDUCvwpNixGf8+nBjaQBwOGfxjtTmLfv36tvRzis0Mvj
8VuHoS1H6SkdzyfHF80ZVpZH0H8km/eM4obishubO+Qu+f/PVTk2szy71rI1PH9SfH8ysiL36TKO
03Zi4WKnrw+NsxC0hp0gfbWGMfjORV/ZCDmxaMl5goWKk9mLb0JGfnlTG818qmpYMGbVkwY0q12e
IjSPx5uB24RumNvQ2ybm8jF55wW8dq9ZrT3LYxvkDPViuXbBarQIBaaT3bPjA2tdE8n5NSa96YxU
wDuzNGa0mtdvf8CvvmutHKo9yamNBeD5vc7R0ahynOdTnofbCtCx5XifK0vfQBRcR5HeJ7GA8gH9
HQzR8E7188riQ3aVzemUG84reLFMp8oetUIle2JMH65iIdq1K6WGhcN34Z03+spOzFYM3ZBjm0tq
44trzRVYbd1G5omm9VdnNgFniO8YfsJNapofbTz8q7Ij2Y94idtZmEBL0PcYwcmy6Q30tP3O4uXR
73/OPwWVf0GwTl+8c0dee5U0eukcu2o51r34OOJBCiKBnOk0oR5byQDEb2chDqgrOP9jhomQPI+l
ieP4nrl95xYtf/mLXZOdgJaBw9vha2c/fxYmQEvIqMv5xJccupRLDzMIECEiMYojmwRQ5qRxjDFi
DlDXmpmB5yP99s6LeHFcW7YJm4srj+PH0jl78SIytyqKjEnnCe8PGap+sGpR4Z2F/m2jGMjSRHLO
CtNYNyl0FV9lm7ev/8q3cOm2aym0oGp5ebrN/Mo2fN+dT8UgzzPaX34Mmrf3jxTQBaXp8LFGwPzO
nv/ap750+G2NO4Qe8ouvfmSZPXQXfz65M0qqAAc9inXYX/23tCPqLCbXE0HvNmms6L2vhfPKZ67Z
jpVwKdF+2yF1kGrXnrm0vUyjgagJEkoizphhCrmaB61q/WMiu1vDbA8jqbVRtNEFZ/6qcC4SAg3f
eUGv3H/Bmk+9SLHoiJftDFjhQ1dlfE0dBwG/l7R0knNLMoarbxIxsAS77TUqwU9vf+zuK0uR4AjE
cU84S6nwcvWvI+V70I84BmX2Ou0N5PCMJVY0kiIwtKscGRQR9A08njZD6UNr31DlYyvRXracmaIS
9U8lnGRf7c6FH1WX9ByGFQPfb1gB8BWxYS0eT7SjQ3PWTMF1hlPjLPGtD3THziOc3kVSpujFKCuV
nEpE3WDTitnM1qZRLLaWCSug4R4IgjtnlBLveStEBBmRwlsYrMvGrTalqHA/+yGcccSduDNzxvll
sNYY8uwOYtTYC3BeZoU7rEuvyrm/IEQjOn/7Ztq/n7HYDB3tKZexxHLueb6QkChTAyVv3JOM7eiQ
x6RY+E6wmwsF0UIsBqIiv/TZ7jA7mqQ4DcadtsfPlvs1mhJ8WUvRnjlQ+2bwcOiB7ue2Ti4niQyD
ZEbEFUkEN8eE5Vs52zRt4rXSLfJm6+Pbb+Tvx+35ksgj4dKqlXRtbeZgz9+J5yZWRVJLfGM0Lmr6
ySsYZQ1fdRKiRUKnek56OZiqAuvS4HTmEmJiXswmQGjlAfaP1WCsc0XES68Lb1UYc3tS2Ji7lMzk
fjPMsfpYj/gMwBB650MW6DtERyug/7splM1NCTvwulTgbnz5jUk7lq2gUxcDxQcqvnIvRv9LOMzO
HV4Ez8vz1Sxp/q2KEPiZ6gX4Ag4RGJspPaMWXVjuGeGKk0eETKvvltdtooYavqjGJHwgn66i0ZYn
WUJ5Qg6bnxPzpwibua7tzCNryN9lKjcuEbz9CD2iAnxMZLsoSeIP+FSrM7eKPhGbp64h/911Jpyi
2Z4Jr5vHNc1LpvXqWlGFME0vCPow5aVjyPYQ9YDAOCTT7uiTTwVnAPpzzaFpKsFnH360euHtu1os
A8bUvZh1+imPG83RKIZ2xEDx6Cw/SFRZ52MLh3+sjjxFZ5ZdGNcCI9gdvnIG/ptJetl5SUQCIA9S
CMr5ssjhHdTzIIkBMrZJi48mJtRu7RRdBOEN7B80lMku0mPEtrjSFeR2O4Km2HS0MLs+eqpNA/lD
rvDMjjUOXbtuLia5TxZbDMSR7jJE3J1R9Z3P5mhcWDnaS3u2MhID+o/RbNmHXpkf59rDq2uMD4PR
nLDp159NIpBLt/84ZsVI/tVF7trRee4kTz//cBCTCZS4mgZvrrKPrnflljGowK49FI1Hj1GnF2Mn
oFUQULHzkyZnxBpMq14S8N02YAeKhZQkWTzWCXJAlGyjeSDB9gcp6/POikJsmuQmX5FkzIm57PF5
mJmEDIYAqUDPW/UYBzqqAeWLD1NNSIccaoCKPbFAtqrSE+pLHJ0DJslpKD6TLAPjn2Qcu6/EZRA3
8LFHhBQE1+1z5siQuTx9LazM2vcxKhYXkS5MlozEyLM20OpqWbYP4FT2Bipza0qqD2MO+XyoJxed
fdOtOpFQDnjCVjvVebcJYSlEUkIVShDtXxqZHV+StEEUpZoESCKN8ZIu9iJ2j8GhDEsu41QCZRkY
Z6JO2xfxchoeArUTqGN205ydliFU1RXiJN0YLTfEsPXgOtFl7GyHiYEHJTvOtxJAhd9DbvFjZgDa
Mi4yc1p1dhFd0udEgwxn8VA7+d7FJFEiNbhQZLcvFq7bMBlI2Kibk5V29oqQHHRGTTBigmkfXHod
xyxDG0cM1sGSgTq4dR3uIqD1Kzdoh2vg6sfMw+tlaNdDvRRGR4L9bmQzkhLWWEcjqIpbcmGjaswu
xg/xCD2yzCCoVFmBXjol5d0UB1nZ09fwrqjnx66ts2M0T8N1NDmPgVdBWImH6QIlvIbNIPMNx8P4
kspwQAI73/ROlF8mnpP9/QNtF0tTKLZJOTgHogGdkUbbGTHwO6Te5Z7sSn1IhA1uoFfEbcw8MF0f
NPuMgZ9VDcExaANjHTOHWCWGSvaj79+WLk4PiecNmkp6O051dYnE9TJkiHsZWelppMcAJC+bLsLu
yxRQ4Z11drsv6uh6kv58NdH3vVTG1K8yvl0Pcsyv3KyMPmbOO1sgQ+bfijrGMZqqynSFRwPCXCqd
XxqNHLrIIM3G9HZQct640YVDvx6yT5hu29B+NP3pe+5ZpEo0QD9rGcK4cEGpLvmw3XBBmixwpRnq
DpXhZdP2HRFNaqP7Ep6FIG64se3LysJrXAcDmodo2Sb8TYoKCtujdU+KeblppVons0Smoa2WkEp/
OATNVO4zB3iWIavDzx9aUVhu5CqUfXkwqqk6tHafny8ssSlR1ZGF4BPJCtk2qREzarPuDuzmyMPn
aRGJmmtEiMW+A44Akwji/PIjp8V3SH6i4bG2cJpCMLVyS6M6FEF4kycdOsNI1yvUBkczJEODBM1h
X/l4I90G+zkt/zU9PDgTmV9jjyHsCRchoI8YHl7TuPAfxjxbNyIYV/ZT6QdXfula+24mTJDmirtU
r5X83PoI2AhAE4do+YEXM0V2uuqwKq2C7FqgAMXGO/TrwE+Ko/Z3wRDIA8g0Og0l8RQgYMqdYWWX
tU3myGCbp14k1UyuCrj9zDCA+IXLP/qgT83NPFanMQV4QzJEcfj5C8wF2XpzFyWMue5jdjmP+OEp
R++ClKXBTMGPMJQ43H7+Y1aX5HCaQCyazPUY2jp3pE9DbhgYSgBXwOhGc4TgAhQX3Jshgv26fKyz
3/DZDouPCm/inmpmwufab4LUT/YZZN65Ng8cq3ZlGmT7eaosmPv8aMHR7s2q3SVhgqcrtIgRn5jk
zWYMd2n5SyeSKv/+6926ALBokKGYCOz0Z83ch8S+cZ5e4y5yyHAs6XB10bgRI9/tnMyRlT0aS0bc
2BwzaPZ7Y15moR1IsTxrDrlAgQlLl3//5R99BmIrQ1MzBxaRf6Voy6NRizVJ0vOejY+YBbM5jmAU
earGC5LSwv2YBeYG/x5OsyisDhXq6YOW940C2udWNjKcsv84VUm7tcKMEro2nQPpzPhK/eA8rHnk
Tbv89cfP/0ZWX3ceNQ9ZAH2gYuS1It3sUxMlX3TUGQfZDUCG/4ex81pyVNuy6BcRgTevEsim0lS6
qnwhypzCu43n63uwdfoqu+7p2/2QBEK4lNA2a605pqYJNIwekizVwiypgRM74HPuY38DcbJvnjxr
0TFOM3hWWoygTobosGrQ07sOcMs+X38oFf7f4P7XN7q6ptqysPeKM0wndTGnE/YC08lmqOgXONfy
XC8WglecMysFa24t/zrGanbukXhs2hCmUjEu95PWeQi7jMyv6JWu16zwX8YfxG39Qm5T1JPVp9kh
ZZ6HXMorgq6lGl+FDIGgCqBDlPsNaqJTt36mt4W+flRAMt19sbi7RemUA8Q4rA9B/VG33R37mP+G
2WRpE7ZUreWizepvozITf9QwI1RgAwxe/qCX5rcsdCfKxZYnJhIzmN4+IKff7gwL4ndEjf6K/7ZW
dH6z2lHgrYtASa46kow+rR4B8rVck4tYst3/w+pt//9z1+v5qZ9GYLBeCiPY/179fx77x23/81FF
s9L+Gf+UJ2VaNVh//ovXw+TWT5+BvKXb4t/O/ef+nw69XkZe8T+cQL4VNQ535K58+//073fFpOxJ
bQWa3WE+QUlsyTjlX6sJk/6/t8q35CJfbUSue84V2D+5Gsk95b1fdyqdYSFR8D/Pdz319QblAfJc
+W3f67H/usAkvzm50/UC/+GEn277uu/tPq9HyZuV1/60q3zrdtVPt/Lpf//zfEZe2eJ8O/TT+bTb
R3J7//axfNrz00k//W/ypq83eTvTPx8lz/8fdr39V2qn4Q+DvydW0Ut96GKnOcEgsNWviZ4KINJW
3tX4lrJZLuq5jvRn21zAebkVuP5q4BlfF3rbKrC+/ljNzbTAXWQ1rUmiBmMZ6XhzXZVb1RDXXRIQ
dLCftl4P+/Nkny7xzzvIA64XW6+oy3NLxxxROFz806rcVV5WrsnFP5/0367653/zb5eRJ6vlFeW+
/7ZqxmG/dQZA0NISRi7U1WlGXxfyJawfRMZ0Ff9tOnN769P7g/SVkYcWWfhtHBAYSXce3WHsZwx0
m5i2GmpwfS19e9aN8mVXtF11uJr5/Gvj9eieqnykkpzjduDtlGQQtAXY1//yNlkW3v50G/+6bDes
ymkcs4Q/eznRspt7SDesriOfDEikOcinHeRb0n4k1J1w3krfkOtRclciRsXWoLzWV7V3+Q0wOnOA
x65Pgp2Mv8BBoyCXV5THyqPkwlNEHfSu/ksasaiEBo7tcJamI9dvRX4LnfseilAcYw+880as3k5y
gXCBPnCMFtC8de73TizKg0Lkl/F19iDvRNrMyIW8G7km3wAkvlfVXN8Psk+Sd3NdbVVo0CXkra26
dlSIw/62bBKydSSpnB1MdJTSMulme/SHvxKF2188F2Z9bDFSgWf792Lkmz+Z61AFb7wB3RNcL+n5
Y6+GQY6D+JtaJw+TZoZh/+D2dHsqJoHKrjIYIIUpo4ooY2GtT1NtMqqQa6bR6rT3yje7ZWAm1rZE
rG/Kl3IBLeSgZmTx+9DYOMA7DtTTNie5oGUQ1zX5skw7MHEC28G8z2mrkv7vRWyArZPbMjtM9j3m
ewbSnFO67mZWWqgGlRuvQw4QtPJnI39R11/YTPRtmxewjeRXamt4CWzkFytft/EAblHDuWGB7XR2
dOUta1LqAtfWDmNdRjJrX0+eCub+7I4maRUw7vKRvS3kU3d7qR7rxQHKsX691y/19iWvVWcbRejA
QSFWLls4/a9RTmBHPiGV3kFotZtX+bzKhTzt1V5IruLI4adajDhrfXBui1Yafa3boqKMV+kgUSTp
+yUfJPlIyDU3iYe9bbqHnPrmFdiCIZR8fub10ZFrGULOqWNWI5+cmyeUNCuS28CaRdCwamPTKSr0
iWuzI1eLMUyPi1dt5BNj1oIx4WhWSB/lszElynf4QzNyyRGbA/mUyB5Jrs2Lt6qZ4VcqTYuzxLqQ
a3LhKurfL+34nIWDeTQHuPWVor53oGGRWFkurayoBxgrI5Kq1VHo2pJeW92qYM6HePHp9gTcfu7G
urd8meTxToSqsu/W3uvm2CZfyoUrQsgZTtggYlofDfnrv66OCF73tj3h2LJ6e0XSve26DuHukaKA
YSe/2Vr+3m+NgJWVFcBvDGTlr15+WTdzM/myLPrxKPQH+aOXX6n8vuSa3CZQFdTuHB3mdv6dkKYI
FL3sl0A+oQ5o/QBDix/ymvLRud7D9SEt4E1MAKOO8lK3e7i1PG7RU3OWWbEvm5nbteWa3EaLCxHX
di/WCFMeHy1anb52+dHJ52Yc6gOTzIVPdu0w/uhpnLYlSGCY6RY/KB4Y+QRdVxtXCMozABmuTY2W
YU99fXZmp2M1bKqXuXHdQNoVSWMouZgWE3e1xjkg6y4AnjI0lmtXPygNaLUHyea2v9wu96CEiGGw
fP3HYbe9r+ZLt9dy7c+N8hQwSsd9O4qD3IWYcbcEUBArX/EEJHeRt8X1rTyasYk5YI8UjPacXTfe
blkeHrU2ZgbF6q3I/6PGDaNuuZqHMb/66513LdAYkl6jj9YFQmIaY4ZT0aG5y9oEau760zC6na5F
4b7lF5hvOsx8TnIfYv/NAc2xL3eTm25vym3eAD47Wj1Q5btykTpr/ylXb8fd3v5/bKuMcTrwdYGq
5/Zul5QnidbuuKkzxXeYDV+vc71x+fan1ds1rxvTZTjMUzLvP+2IdJuuLMlReGKzfTtCrt1uFeYQ
Ws2Ekewfb9yOkPd1e3k7Vm5LB+9gV/aw70dGgHITsAY+J61QjUNEMyK33f7X2/F22yRB6ljxBl4z
o0W543XVBlxH9afFg491VnrGOF6c5IKy6L/X/mmbsAqouvh96gedXk/uMq9HhDnC185T97dNRVRH
AY4V6eZ/PadnEtiwCVn5tTyx3PG6WuJwN1WER263cb34bJjdgTkoA0Wu+/e2/3nTy+yJ0zysSB+5
Kk/x6QrZopUqAXoYqnR4h09vy937fJ3g0gLLN+Q9yWvd7gQJPbYCntVv5LYsNflUPt283L2QW29H
Xu9qvVNgXNjEmEYUeKPoHgjguKVIHhrC+w/VupBrI6nw/GvU4G+QjANkSa2xsIKPFsJwCOqj0nDP
Vj0BKse8D9pleddErgPgB7/Tu7SL/l6060u5DVJ3uzcs8+32ph1ZBDz6MYyeStE9a6UD3V0nhozU
zxM7qAmrfwAC/HGwAMDCXGiJynfcfqxn/cFojDNU1666s5T8ryFTFnGvJ+18yJockn6G/RAl66wa
jGdh1KRp4idaXJtHTN7Ukw7k+U4umrxOgeWur1vXPVm5Yh9GKBRHayqPBgY5e2cVFHQEGV2kv0BT
kPOSCL1HVO8+kt7wHuVaRzZunOrmbjQG99E0cvsyjPreMvJva9ndBfKn80JjlYGYt5Qj2mz3hQ4e
I9jasHaNnrkvizorW2xFx10VuhqpLnJd5ynyLi3dx4Mb1drD4izaw6QAgUuMEB5AZionPECex8qO
XwpC1bjTRN5evoQEZBynZXXAWt81m6r9MjS4citz8iI3JQusp1Fzizv5silmFPT2CXIiFl5EJF+V
OS/2aOKz60tD9PEhmWLEDOu7oDhBTU2Jt5UvQ1LLx1THSXny3lQQ5h/zyk9mYCPw3+rrp0V0f9VY
ln44pYpMr9XCszro+QvGVxe5fWjjImj1xjpSItS8L72Ks8A0XVQF65s5byxg8Ua2A0tufk366QPe
of04NJgZUab/lq+blZQS9rJt233otP0+nAys4mcX6C+DlMPo9Q7+YG18n82/pi62D1ExDgeFpP1G
Q9njFQgoS5dhAuIF8zFxzQgztmi41E3W3JnVT+rF8wsPKEZudUT1nJ7ApnacVeYG8s3UtzrYt5PZ
1OkeRi4ERA/wGXHV/FiHIzUuZfXhKQAjLUCh0TjcR4m97NvCyIMVTlkkaFBVO059nI76oGyGn2GJ
/5kdz69RSI1QT/DrIxSZQcGI+5iblAoUk1afwORQWBPHymlsPBJPi92843m+3Nv52DxaLWBHhuB/
GTiXbAcK7e96UBH3yW/5u1axA74rlvxM1Dk6LFqebGdLHfeV2zuvoXHsC3gAeVo9JmQgAx0HPT8h
e+ijnf6FkqHEUCLZZpETP6uZXb+auLM5RGQenbarX7umekfxNsE77Gyyjro4lsl50uCGpu3DcMQJ
KA3GpECbG+W9D2OkPLiT1r4oU2IhgIHeZwkL0LolkqeEglpg3QCwJtSU00TqttYHwGv9HTY7gDDz
VARGGA7bStC56JWqbY14dF97b0TKAvi8SQfajyX3afYGQOGML/TKIrpdVwevouC1KcwqcOGSXgak
xV6VYrtMydqlCpMgMls0OXHv7idVRXqk637W/QwRGO4N2EAOIXR4iNHGGJoYGCARBWwqILv03rMG
GsMvdOYWZlb8Hqi1PbS5AD+uPhPl7neFstxRkyWChhRJrFnvytgNlOIkO29p56cn19D6IIoQ/8xu
QtGvvrxM6QLKJ8RVh1TPVlkNl0azbHdTFL+SCej2YQQiwYTlEjukhxZBcYuCcDemmCiD/2m2mPQ4
/Ys7QOVVJjAFipU9mpT3+KIlQRgVIQmsQWh+GzW9n71NFDL6bprCru35GJf8w50pZqSfpaRoBj2d
2O1DN5Hetjz92YzLOyq8vy399BeeQdpaVOWLrvQXxfsyqJQ6NNUCrV+8moUKUaHLVl+g6SeVsWi4
Sg/gRlM/pm6ON85cmTgmuCZf4asAEbkNB9Ef6ggDx5Vg3s0F8tOxQ7huVP0lyvTW11KI5unCNC8t
aFSSxPiS57C8VKtstnk5kigZyORYUNHjxpt9YA24O2eFX5g5nnEoJR+mtQKIrD5i8MU5rNYhmUiP
UcqHAYIWI5mpw3G6GhDNJIAqnDHbDAKqlLHoX3rNGBknDX9R9vM4tDATtdDAlEHxzpPa6ceemaYi
2v6kw2JpXeV7ZUM4N9XkvqSmAix1rAGUpwagBQgZzGX7Ieb8ThUT8C6AgpTbVF2QDOi8LCM5LcDF
cp2E9JKSa3SOsV5QoGPrD6WGeXdF475rOtj4NlF/M1WPNrVFAF5wPfWITLUWkGTTPVF+drTAeS+u
RVVHlasnRcAd/0vFNIYfx4S2ZKKC1a6Ze+eq6VDxFV9SgZGUMsbzDvBBgMncM3lKWPFW4+7EveMV
D0rc9IjVzSjQ3emZonL1xXIEzxhCkNiG+RdFKxDdoaAs95Y7BZBqUJvh994qU19ZAgMRuJ+FuJqR
C9O2dTn8ZedzTnvR59s0d9JDDtuoEG5Qh9OvuSxfyDw9DSG1PDp+cWVHSq0s54NaeG9MxeD2hG0e
pPX8C3kple3gTDYkIT/WPtZ05pciN4FA69ZrhI8k0Pnq2TaSbafAnTJcKuCjSgsSWzf86At6/BzP
hrS6UEtRLFgCTfrbNKiE3YZ10CGiH6HdFDvVzA/oQshUZr9qbQnB2LeBsYw/F+APFADX6/M/Eg6A
NLCxtb3TOE/lsnhMxqO1YgR4uWKDU7UGoR6NOkNdG4aNHyuedzeH+M0Y7VHtKj7+/BKCkcotOG3K
QJoeMpF2Tr2cnE/SnCiO0wEZKOOBAcbvdHWUUAoR7lIluo+Alu7ilQip9Ea/WwY082WkmT5MvxRQ
MoSYNqmfQdxpGNsGtugfTQ0AkjPyU0Zs3+8zp012VNxUSXVQkqXdOkv8dYq1kIYP+I2FLmID5i/e
xLlN91fA3pEL0+2enSEnSrwaPBHn30wmNaAEOLeFrgP5WWCyULcN7Q1ut4GxgNHDJ6LGkRz513LG
tFaf9NLvPBMrQvjweUM7CRmf4E5fH8s2GX2nt0gUj/l9MWOOFLlZ6lMA/qAmiuk38JCOpp0+dR3U
Botax7Ibo2BI+hlkiEP7kE6nFSsYegdYnK/lAlwHvgyEtHRbFwICi/palxqPJNlzq/JN+hCMjNQd
XcAAzGejtkUe8EEAU8+KS289Qr4TwezxXDWqvVXMEjcdazqOawA6gkt6GWoncHSXnGQ/a286DS/Z
u3YrNEIoY6s9x834pDZ5ebIsB/6QJ6js0CGd1SHY+QKSfGj+nLrxq5rX7R4F6D7RwSkMjG5pVhZg
WuE+1/Lfiyuyw+As95R4gdpylcIXonq0okoNCIeqsH56MOx2tWsgLW8j4vmarRyG0aFsW42Tg1G3
ITLgv6bmaGh5S3TFospgnL/j+fC7I4CzpRKyp6+YZl9DCqNTNQ+/38ORr9r3HtWJLwI5ywbOQ0gN
0kXDg4xk/XgghIs1xTTcU+66+gMV7X5aMLyZVfOu6AOXhv6OerWgXcb2mHYJeOUp3ylmwj3kcQGJ
iRhwGocFtHX1BdxYEc/4zkSxR/xY3RpYCGwtzDILi8gGtlPON6dX8S7y6CKqChWMGHBhLuBLhswQ
cOgTJ81BWxaZDTZiuE5AW+yT/k7pLIzckG+B563VfRXdFUBiYS2JoK0oPoFDmO+ziRoEoaY/3bzr
djxiuCMpBuZsPABWroZ7Fex1MFvjpSM8SDVkBkO2djBaJZATMqo/NK7ymoslhwWEUrhmIiecwS/H
4gf+FM8mjS2gZ84aG/QEApSUk5r008m96S1PHdOYvdbiWcCPHMDSXHp7JC8PPbzYrasuX9NkHoOl
aX5M8QKvNYvfdPwMdhG2LT6WIniKGNa850nEYrMR3x34n5tq6r8vRgbsZEKEnajlQ4uRU7k2II1C
gQJVCfhZ47hCsHM7edmXUnEtsImrEKsG14Wh05lq4ShIeCCWErR1bf8Gzneu05RaECCSrrKcUhuy
nGmODHPF9yxbILEzht9CJdSxBG6q5FAe8zGv9wW1Dz6Kg307cZdLwpintXUCehGRqnLuKFgkNLX0
+3mi9D0a8STFimd0YZYvysjEAurVVoyYcUxDKO6QcaFMwAijfRzj8Rz14JRDc8bDYARvbFnUd6Kz
vcuqArm2OfRQ0mg0PZ2mGbs8xjY0iBdI2s+FFb0qEfrlwa5Wa1jxNdO8I25f1o7qVgQfE8P6Aqus
BSElTrf6l8oV3s5r0yNhUdipeCTQIlsV38/8JFqmGZVTOFss5QYfThmmDZH+q87mb6EDFNfMYAF3
w5u7xkgi2yv3GeBnF89XovbKD6MAHzDGmG7gdvLFtoZLnmNoEy0USWX22VyN5pniK4x1TKZcqtrH
57HUnpMe/qxn4jy7lolzh0Dl+ijdLaGpbqIWShwTGaoIDYYZbQbkFW0+8VBC234DEaVA5mJ49UPV
a5cysr/S2u+Hsm79ocOgQcVDUSwYhjPvCdNJ9a1lc48BGTC36FeUNXrQZ9FPVwear5v8dDR9wS8N
qN6oNN3ZGqp3TdRoRVoB4tAYHhFrwtzkgYNuf4JNDmluyYsd4NbIF42jB22P6dYK5cxNuupEx3JA
eJCA3HRC5UYRGw2CwZzwOa+T4bWwjnNTjuekBGQ/NBZ25OtCNHfYwizbxKog47PnQ2guycMIPBmW
2zkcUNKXuo6hHo3dWrhwpOAQl+VqvKRdcYzMMj0w3nvJDO/stGmJCRsdmTYBdG5T46NXKK8ewPJQ
XcqYThWHfnYApQzJudUcBoAdTbC3gGvEEnbaEn/GXR5Aa7k8LgrzmFqnDyrx4N6iadMe5qR5dZlg
0BfUGmWSKXWsff8xkTPXehqoaiheWkiqR3hktLvW/J2mIn5qtEGj5Gw16tUBvYF4wVhSry/MMcwj
SaV8j8AifVHVH0U2freJC32jav2kmM/elNeXRVDwSvkN+GvP9nMBvbfQanM3TDkFdqV67rM22rkq
Lout2aweyTbjDatTnxvP3ant+B0B/fisp0wRTac+1jX51FxtwAJk0y7tiKW2BPIOYUGNY2y4OXSX
KN+3L/izaj4sTw/LIzMEz62qxBXSAwguc5MnkNkX1KMH3Dl+Ftlq9qCLmHRgFR1FdJwL/dCI5nVM
FsJHTN/TxHrFPu/HiEBJrbX8OQydOyy/q0cc01UxLK8NNdrYaCXJPmxaXAvd9g1bRDxUbOOowmTd
l+NU4PJtpQCcMXlIqWuGO/LLNVLquNHjpyCQoSyZWx1hflKE1a7UMLU1Ytd3Mns+1tgNERkqNxoG
hZuqZy5V9OEz0R3IcmnbbWrae/CTNO9l3N5T8qgeoCa2QRjW+3gMV5eOsd73uMjGNtoiEer3TkxL
2JUAvWdqPTXsDIkMUm2XCNEDp+lOM9Zf52haTiqacpQlBSB7Q724BQbElZvj/JL+TjWoiJ6FJ0la
V3dUaf5aVJ1axdUHMBHEymIsPOHFApIu9S2Nh0Yt/hbyFj8H1I9DGrYoVnXMHWGahLgbbCpt3DfR
GO9x1ShXx1ScjJlxLA4KJacT0LUtU2x1J/8rjhxMAqLuRCn21zTiw/VMdGy5A7IhxVh02+oqJlEZ
FNGxncbA88r4WO0dYLFqYl30ITdX79GeIjLHTxmFP6z+sjHhpb2WU/huifS7aqu/9AlXB6+1PxaK
9PYGkLBNpbTaxrMXBnDITzYrd5phqYXFsovQfTRwIsvrOIj6fZJQr94P3lsFEIJCRAof43UfTwsw
6iYVFNOY5mLEZLQwPJCTfRtoggJ5/lJVOL74RfyQkEfV/2R0FCx9LBAoGG9uyaSrjtKDrYBgxrbn
pI+dEiyifGw0G5SDgkpjQFq4Y0TuQAobsvMv5T220zNEIESGpXkkw9ec+PIZC0IwW7p2S90NuitP
9BRKL2LjtTSMSH/4t8MRCYUbV4du9pgfGQwK+B4iLBP8ykYekxCLJlUdHeLKxkczLD+gHWHhpJQB
qig+C8pvqb47OrXGyCwqoQMRtfL1oqyDVit/21nVEGrILpTPT+CYFuMUWfpm6dsLuQYzaHEN2DTG
8I2gcRMQQdrlGjYfS+o+E108lPP3XtMwJQ2rb0olftuqsrOU1LnvDYokFxpl0qELk+0JN9p2pdeU
ODjaRgkj01J6GFWQjlXzYsI0D5ZRC6Gn8H/ESFZ8sdg/lkKLtkbr4m6XoRpyO33bgYDY91H/2Hmz
dUzMillgj2merXVuYKvhkxNF2p6yehA2DuZknU6+VYGr52vYRGzpx74WzTg9Cu+uEPQdEIVwqw7r
HRnENtBDWul5jr51aoJJt0H1f9Pmb+nSJaesfg+ZaVxSD6cQa6afo0BSp4blvZkqVBroWxybr4vy
pQ+QLpS5EljGluyLsNaBOPbIuPUeh5QGOYlVkLXxL28onO99PG+dpPw2W/j5mcyD7YbJItUjHUUZ
VGxqVfHELEGjEDM6ubiJ78DMMEbEvNixpwHn1OZ1WWWuWjwDuFpG5JMlzkgu7U7aVORACVrtvba5
aAu1mCWo2hzgqtMwDTObcDwsK/pGd8HITl7BB2ncKaZGVYImkII0L1K025Y4QhKd+t4wr+mrJdvn
0BRPeoGDoZI3kBbgqZ9kDBSPo2lfxWZyN1rqna1Qq08CFg+ZpIh9C2ns2fRe3Nnk2XCxKs+ViEfR
fTeVuNozwE6OY+8c9aXr7tr8q+PAEch6Yux22AvG2kW9CwkzMcnG+aPNvXnfCMYujvAOeKyFu55O
N5mwVJxDjJ1HNM5L0X6faAD9wYzPJkUHvouvzTH5TffSkOls11A0HA03Dv0ednxZaA4Refo2Pd31
8ZMOhBZYIQ9GaLoPlV59p0bbvBOT8p564odnh8a+KJzVzgua/eIw71cRRjGi3cZzIoJB4Exg6/qb
Wisf7eqgiTCK78E7IHw1t15mPHlLHQgkHuZgVL5Hmc4UG+MuSepfim0dQiJkNg5cG0cTeBUR/ljS
8N0h8rF6lYSUcvhtbL9TQourXULlO2jZQ2erv1HXoXbMqrc+4xOrKNMd82cB842yZQVVlVHVCBTE
lvEFKhJ/Xmqi8X/DIkxIwvDDKXV2tN+NlpjbyJg1XMa9eAPrNYAHiehKAwmF2IwsSib2cdbduSCO
5pAaGLR8fpphD5EPDBHDhBhGTLjMj/sKN9Z6MgM17l7irLzHxnsdtVZAW3COb3Qbsnz428Hp/idG
IGF2ypcxvifiC3mRT2GbZBpOVT189j4qgxrmX6cbp5Zf10YdG5jmavfSzoW3Jbywj6BmUwZxtnQk
Ua4+8bm7+YWsXLj+BzFt54KOThSPfTcohDjHfTG4fJ9OdommvvKr3FB3fT02m3SM+yAkli8UxUTD
UhEKdFxfCi+xvsKid8RmZoA07DYFpgxMpZu1M2UwFJE6nyE8g+RtRoqkIdggAibBFWpoYlrn6Grh
M6bRmPERkHJLxhdJb5C4HlYGc6xXh3qKdzYl8HutjA8CZB7U3pYC6VllgCOomRDmTydTgirFHiAV
VnxQjRkDqQoVPI/8NhT5Gwmd2RcZVgRDPGJwuETPrkO0bdLTe3wFnyedIO+MDY2P6ReC+4miTkK5
DGfJKNtWd5gSjIwypkaI7z6wEvOtpCEkXUTvogfunAhsUfIFCX3nICFanq0u84IsQiQKAupDWehz
8KnXakyFQz4AW6MVaCB0z+epMhg4r3oSlCF7oS2/lbiLGWAbHRXl01/MAl2+Cls8lOTC90R13b2O
i3rSOcyX0Fy0RasE+oC61qsb0tyuekC4AXKrdotdEg4dZT7xbgDgf/A0v+4ou1yQAW+tGIq0oRG1
0qxpOrh9Pm7KegqZpMYXIfRnTTGLX3PTnhfjzSEN8l1E6kMx4gePLdYB/wgVMU/6EyNi9xBNGskT
sqcapi3H2aFSPu/jYTdkA7oyFUm70/MUOj8nNzIvg4aw1VLzy0yDHbdZvyX7wGSdUc5+0aOfSjFE
NDLRGc5L9KQu4S/Rz19rd7DuYfLvtMhwAY/p2bNl43oRit2opMMHPW25VuRWK07j96gJO5jwMttO
rVmA3aAV6I2dRdTovXfwTKCoNxgpZEI6N+06nM9OE32OP1lfupzbokYPKLNDoCKOtB+6VRd7/Lkj
j2dk8jDOdleL7mIOs31j5Rgg2So1Vp3+akfjR7+QookL54cbGwQzkjVJ0EHTEzmqiaJKn7yfXl3X
O8jIkFtmZuTkQggHrCkLU53dgxeiCo9zeOsakqdCIWwVdctF9jGtk6JTSWl0XBLeZIvW4pW0f+7D
d13Rs5c6VSjhaONHp7SsL9n3mXDfFmv2Eb87LfbLBOUNAZGZ2GCvb/B1M/fxd0upzsjnjD2/kSYI
7VHZ0TgL3nbfGdKtU0tQASj+GHGkAtXz8ErbRr9r2sMF+XXiVW8VEuxv/JsPrRJ+IaSMC/wUtkHT
d4ckH6Z90pR3Waq5G7QR026eta8mYcVTkX/gKhL6rnDdbd/Gwq/IkLnORNiQBlr1cCoXqg6Tzpyb
feFWr+k4Fgd3iGwElWp2ySf1pdvhFTGca/KdRNiWHQkld0eA7JvqJCaqlHrPWGg81Y37RY9D79xF
w9NI/dFZtDnsB1SFfuhQrkjWMNqPzersxUgEGwMtu+BVS2B7wbEv6rQ3kRW/XFN/NTNnOjEYCNKi
aIN5nnCn1WkTBO3vIYZBEuBe0wda0zrBQCJ7Q3ipA42/cnoGbz4RAxF5ghq3d7JHBi0fut4Ehq4u
95GzOpeDnORTnc9ZN+Cq2XoLFi+Wvk0XD8doEIYnr7A2GQknRspxs511XDmNhM5cb35BIwzfukk9
L5H7fVEtcc50G1I7+k0c5bRgQLX3NOLl1i9Iw5rafR7KrnnL+77YKeOzUGrx4hTdbwfD7Yu9suFJ
Oz1HTW7icIqsq8mmcJsjXLmYtYJp05D1m950xzvXpTJ1KbyPsuyy41jCB3cK/SGiwrC0+XGFo26s
AYZHFcQO8Nbs0qmlelrmiGGuGzUB5gAEJbSyDUaQdiQWElxqNexoQ8hAXuOFp6FICCCGDoYnw9gc
Svx3ey1B4pMhJqu6Hn9yY9kV1DDtVOoRcP6OiZPhRLV496JSvZPTauR3MCcy4zk8zY42+pWFrREY
nATfHEu76AteqGV3Z6ijSx9ULX7TYNhEEhoHnke9F/XFSXO/yhqDL36Mj0uUEK5TRmKwZfpm5TN5
+ckjA9zzlavxl7jEHwefIkItw2pPQTgIv3Nu/dATmcxSrPWo2zC2YUh2r+nDcdfq5nxXmLWPBWxy
gUDfbb0UWWKX4XdZDPMJqwjntEz9k1qoRImJJTHGzh/Llf+O7aqgqn5CqGzbzZFcJBZxjwuORn6m
gKYscITq9Km9C43iUVQRz+aBrEp5cWtcVBskaswW0WT2YD0uk5oFosl8flHpgdL8u3wa0OLOlUN4
xu+mnC6sNxn1rjmMWp8vDBk3RjOMj7OhvmXu3MMTMIeNqff8Xte5bBa21LC0aksiQ7lTcoZfHWfH
1Xkd75qeuDimoWyK1rnMPaFv/hGAKWVv+3EY7RNqjaARWLtRz5SdUxrlUW+Sp3SxqvvIrOIDAKff
ea8oxy4uHrJuKR5isyoeSAuAvGxBqwrL/VmpufOlWRemNgXCzdNT+44boCq+wtTHQjYmeL9Wq4Qj
Cb5c1A8N8VSGwl1ISrHcJRWBzbrL0Y/HBJ/TIVvJarRtdOAaJrg0OBRSuJsujr8sCKyZC5IG6kX0
2JnrZKPy7gDA0ucv8y4DYBDUlLo8OSGxkbGwH7AbJEuQPGiKS0tRDGgcCySa8F3aY6wMh3GxcKIL
mT1leVUHydjjvte74WGp2g3Yj7vFtLUzgvgHfHaxKUsJszd9q5+A0HzV+pipXYaZRBzq47Ylg9LU
XfQ8kbej186wNxt/UB/k8hu03ktwoEE5uT8RRr82BhYx+SyGMwP6HyYJoS+xk3d3sU5sJU+YzXSL
+U7tMHVBWfGUmnmya/p+OrVd4myFXtxRpkMqsmHGLazwO73FYznA31RC5zeVUMleN2KiAzVC1LJB
WgecchLRc5ZVYeDURevD/m0Cr+sZEHsWbueYJDHpJrw4VdqxClv+M625EKknEKmk8wkvvgddZ/Oc
Z7O/FJ130phduT/UxZ6p4l0eJlMhWWHVH1UC7BPpn3iysCSMMYMI/4u9M1tuW9nS9BPhRAJIJIBb
kgBHkSIla7pB2BowzzOevj56V3Wd7o6Ojr7vG4U37W1LJIBc6x9l67zYpv0cOOF00MIc4YHg+afL
hBYli1gHQuOfkTlk5wKw7dB0oNksDaBpmm1vnG4+Z1NucJJTYTlrePDd5aNVcbC1epMc4YFy1CFC
jRGGaPMaoVZOgDCkm2W3oga9QZY3PsYyxYCmETjhGq3HkY+ECyUavWnUadjuOSPT4aGkrRI1bLhG
BsLo5YbBwdIJSGgpt7OHfCed8HvWTHuVEDhzGOgnJuKC29EYdlkLj9YNBZQVOva0vffVkqtz/j0m
bXyiFoACyRoinIH9A6LfWAeZ8+VkrHEke4V7EvZv9ky9fZkAMQRpve4c97NtAF8SDj/mPMYEm5aO
jUPt2woYPOR5PHzHxC5vK+Q2NJmNx5JW8zLTv5qBGKR0jInQqNWXFMMmXobxRIuvr3D3HON+NPwq
uEs8scUTRodHJ9Mc2xtzCnJdogW24aRdi5Cmj6lKv3On3g+YOAH+VOYjUwg5LuNLP3Y/Xdq0yPaj
j64cqw0JNO6mRhcV6kO4MgyaLsdqeJQNSQfjPWsyL6zTTMjGqpnHK8ly1LZ0TP1U7CBwBFbGs1FF
26AN+010d3vTa5MuzkIYcNIhfhTHVLLF6XH3zJrxClqT+JEmIz8hKSXKLHB3N/2ckXmoDiPKrEff
YYm8uwUM3JYl3brUkuGV77BwmZX6RYBst7P42DaG5DtQgAok0jtXTRdI+rIAewLh9UOP72FOPJEX
lK0sNito3rHTaZaf8txdybgTfkAiEUWhha+Fco8IMzoFhftRFtO405by6GABP2s1fVaG04I6RtSh
oGNZaCrHjCHG7A+DoOMtla7vGMPZSvPqhIFh4+RSey6V/ZUjE4t667PSXmEFq01dMaNrIrC3S0Bl
TBdQNluAnZs0YVGxfg+payCwjSr7IrslPejziJA0Jp5StctWhODutWvjzoV221l1bfjyjh2a9+JQ
Td7zjtP6qA1s47RZX+s+ObvDku2T8qUL1LBTYn6s82o8DpzyJDWEjkfPQukvTn/DTv3s0OXt9bVr
+jraCKcPu+MQ+WGFesGhpTcWXz2JX14YZ3yjg0b3VyCO5CltOrrk9/EINU35IPVQKd9KSc9mZE77
rJDbxUkXr8OaQbUzn4fsxUG6AZ1EOGew5Vc7OzUQQzIDJNQlndMQINFOJ3UQBB+Fzgci/GxL8lK7
meo1hUDSa+I8RnjsvroBo/IUR7pH4etzr31ogjpVDOf6Koiy+BjPLli6Wfskfm15sjD4A+IarSJQ
v1snZhzhkYafdvRH5icS9FEWrXtV3GuoLJ/MdVBkujLXZWVwsU3gIH3vKRwr+6CO8s0UzgP1U5eg
LMqHuxqBIkgyMCmnGqBZzOQzNkp57GIyolnEoN+jiTCoovCXmPgo+rfOmGrXiXsp8yXeO4u5LwqL
QUW5+dF9qpriSJIg1vahRNXDb3kL1XQmy6Q5PchxyD2Vuuum7Hep0Acvo69hllQst/Q0oKJjXdGy
U0OSUDaIrSjiD9UCQYmgS9elFYBh96yJISafYxFwSTe5ToNlutfVeP/QPrlI223c1e46D+Bp59Bg
RenSM6gEDEO/HwJnPCYZK1sgSrlFw8FWG4ns2L2TPTft3Gb6UyyuQKafHcIhinwAfmiITuNjSIuF
lmVr56LB6aluvaVG6tdChA+BEV/w+NORnemwzlJb523VH6mIJXKkES2cva78dAYp6mytfAJJXgla
/2xCHLCSEW8sRko6UHv2cJiBdlNJ/ijcGN9/Re4JaEmNYM3HRzT4SGlOTd69KoWfnlaxYV/FW601
OUCFIb14Ij28qVLgBZX6WSTbrQpoz4a+Z20Wzc0gBkQUznJK8tlYWXn822qIGsrS5zxMLJJpae9C
2wGrML5lHIvhiOjYHfxxpKjYMSG0wctIE1MRR399StNoWatZvzdSiVuoz3iR7jBmAZkgGkhIAYzo
Gdk9LakTiTcY/W4xA27bmZ2rsCWMOGnfexM7JCXB+wJeBKkDQOPdVtSJ9V8Yl4qbmW5m3c/vUohh
GvcqCdhXE94UYYcAud16ssHqDTd0qVjbjlZNqNyof0zh+GueloeQ1vB12TV3e6+6Lagm/VRMyP8W
KrOz5RV84M6XeBPFyzR2FX6eGdoa1v07G+qrmOY/qjHoDx9HAaqrv+rjqG+WsDNprpB/pqralZq5
z3hmbAalinWb0aVdp8XGraJ5Y2TnsrMiP8qDZ4Pyu5UeluaaOQ+Ffj89yjAY92XIqSNmIhY55Uit
z+hs0jjYKOJxtuqHb5bM8SRbNlMxFjtmio9wyQ1vSOM9mh4ExaYNAFnQ9ywkmSvlMiJjjyokgiwx
mhk9YmPiflafmT4mh3RyXW8ypgOKqecwFsrXW+J5kHqtp5R7cTbdD8izkUAPdY5D0XBsuGe9Jr9k
yoIXnWKPPZQ07x8qLneR8z7mk1i1DTyZTQnWxi6t3huq9EMrSjQfTSx9HQ+b3fLAQOoSzbx1OmGQ
COx1YmYQwlAHR99eD6ue3R96dnpuUcfVzjUfBaK1oi0A1YFPA0FdSBqwB4Q8XUenPpn0Dx763opX
hHznh0Emv0OOyaM2e3LUwgfQmbB/LbXibXaidLtYzbWO8zMBaPoqypmnpjbniWEU72X8XjawG07U
iR1KntpdtJNDd9xKyuJ3QTSN72Yo++hvZ0WOewqxm5+7ct6qqJfr0+/eyUnfCGc86iUi9UR3CTqT
1UVfqp9A0ydyeEDcuwkBq/YT0WdG/EXyUEXFlwEFjUpt21cI5ooZhPYezTYX8Me9uawrp9e39b1r
atDKG/kojRYf+rJUr0ZpfAv9M7X1PWFH1iWG5YSvpJjN7p+I800eUVcka60t/qDXLXeQydk2FOiS
k4iq1rlpTk4DJ5e6ybnrSOSYxuEABEILsGuTd1MO3QMTyZMpqmEfzB14JGC5Zpb71rFoaCNafl0X
eryLkpmq+lL+toAugUtnbT8lWn5xjD/OENTXwKl7zw6x6Ic2OrwqHWcywtLNQs7HdQ4o+XPMcXkw
XNohLbpm92y0u6KZX2tAxVXcB9t0VmT4ibPW2tmxwG63amNBGdApSRJ922uApX1UAT38LrLo2rWs
nEM5iz15xowx5LksEXm+baZKz6oFw/+ivu0l5Y0l235FGMKNC8g8REX6IlFqZwtkYI823xut4LKY
xLA2qgzXoqXEL8cItIb5hpGE8FkTBn4MSiR1VfQoIklBPBQ/++M/yrMl0Dpga3L7jM4C4B7Q6Yjy
zYrYfpa2m/fjmzHm5qasMjawFgX+VBFE1dJc1fWw5XlnPJX1HF9n6zsyoltTLTzkdP6qJQUvCuhW
JPyv3S81is7WFeVG2D0WuOxJCMv0k3ne2WyNO5YfYs9xYUx5obZV5161QRe+M/uto8wTSxrTPQV+
7iDsnZmzd5k6cYhFACyiuVJua/zN5A3+EbbI/J6KIf7f5ddQE0vX9GhIeZaD2ps9DZGuvs1HiWog
DvTjCFIW6718JPXK57ReE7pWYIh23xO3tbbNQKVxXWTnWXPUqppbeTTc4UcMzrI25hJdRBzzYY9t
fEyGhsYL1UIgg+cTOXWYsPaWARxfOkYPA6i27McEDRiyxgGus0nn0qvl1ury71E5lZ9IgABDD5bN
ktHjjfkkPES6AWscRw94FWltT1i8J42A3dKeHm1L11YtBzYAs/Y0JJpz4cNapcPdiZMATluyS7b6
fNYJtt8w84ooVTuGYvZopLVW1bExkU5E++7J7dkpp/uUlrvZeeFpsGrYlLeCjsMIuX2fPWGdqrZO
QvifYbMRBAPvSJGXbwTDUv+s9VDPMeGMzzmmK598qt4bi5feYqQmxAGlTJZdZEVFr2EyJc8I/JxU
IITtl+RR8FJqFvqptGS5S7qkpsFxLPnh+PMtaMMNQAexenHLYxU+OHLSX9w4pXnRjG9xUtMkXqmj
hsAASDQv74/U2S/vtjStU+gnZD75Eyt7Xuj6NZSO8zBo/NkhDfOPVIW+NM1fiFjbR9fqsocB9cA6
gET5zfPioU2hKNtwjrwx7PIteYLgUS20cjU4q7HOmtXMM/0TWI5fuPr3GA2fbaZFr1qIiKVE4n2x
JtXtsrRZ9gl2srMBx+d1Ybo8dGn2Ftl0OzeM1882OunNkLNEkD2NgSlpgeOmsuXCiDhCyU7bqjmP
T1msKKJXzbnIcmDs0OpuU0QEYMM+8NVPL3W/xJ+xbjGWNyJ+HAaRb61ZHkaMsV5oq+69MtRz4DbV
rbJM/RyYAH1ts5TvyYGA52wT1wlB7INrvBpufbLQm93w4NR+Wgyg8cGyysyaHpcxvRTu0jzSqr2j
IMH9JeSuiJBcpyBKGS7/5+zqjJ3xOJDe2tKhfQ3hnbbI5DNwsPIXTHB6CvU+v1kRgVgWZTmeOfae
W5RTQJdsATDM5gHCeQ8/1NSW1swvt1l0HJSoOcykJgWWh8qhHLTHBPhwJ7ou3Gd9d20666toq+QQ
1QZAR+5KNASx385pvB1sNe3aODhU+Xjuk+R+z6vRc+6cjOLHqrJmO1lG7QOnlOsOZeyhy0mUH7Ia
+2cDYwIZ2W36uATjt5t4n4tHKjofcyZbTpC0u8PZP/gmR6+10y9pRK/OlCiPJ7HjhVRbOTmmPqvJ
kheYkF3V4Ngper29yeHN7Ulc63EqEDAf7Gbw3agOYW2dFGA7tACrFZU4aWluxS6TRfVs24wKIfKJ
Sli4fxB8rszUEL52b2oXsFBTkHZeW2f7GSIDQhgOGAGwiaH1ZCfdURRUv7lsVRkRbMR8A7GLiYL5
CbGmJXKqPLM4Xc+zcFApo6u1a2xeLevE7+Yh4+AWufOS5ElwQsHeYWcaV4AO859mqS5mNuNVinNC
wFTtwNRmACrmNhqwjDHi8F4W6odS8F8uYwDG9XuTfeng+ljS917vMJF0zeArnVBhnC9/H+HBeszE
qxVjxlvy4HvRFsZaNFL3vDWvLJ3xkIk3rCHA6ww5KT0nYJlcRmBuREp0zi/TKV7+Jg62ZLx0qn1J
tIHaxZz27sxGthWAn5rhcO6ksO5euYydlxZaRayzi3D+QBaO3+Tou5NMP7p1TRm9oVqga0P5Pc//
KI+QMlDDsbUS56WrCLAy0kH4hTM9Wor6tCWZog0X5Qa6lWYDqdNNLQzOLrBqypHmJ1wMgNlWv7Ma
1/WDVGRPNg0pxGBQyt0G2q8JsfSGvnb7Eled5J/mztbYcz3j7qoqakgMEpuT10hYgS+mAo0upxW3
UyU+VILGluaVbTdMCVx5LC8wrTCDKXYftLcPVdVXiOPmYZMo+WYY+bG2YwbHhTQAeBsTGVnzIbPI
M7U6XTtoUFaKuAivS14mBznNFA5AVMlyMjQKkgr9Wyba6Hd6BBFoLY9GMrrHtD/PgfliVDJnFIzZ
7YTxmgf9yxzHM/mGmuYFVv+5qP6hK6vohOSLxFkZ7hxhDOuMRnMiazEcJpfKNf90aFJ2Q/Aw0ZuL
EoKFr2qn5znPhnWUIthVSL6Ear6ckbsrG//YIFIrIavJs4DEupw4alaVb8sCjlRhd3Inh8JqjWrs
2HkSCVs0j8Tt3BXpPi7kSegZCOTwnx1x/7+x9t57+39rrLX0e8HC/2ij+t8aa1+ouCWM9Pf/VFX7
z//0X1W17r9c26amwhQO8aI20drj9z8ltuJfRIFYvGhQecLi9t9Vtaak39Ylydo2XdelkIgU+Pa/
qmrdf+mmonSCnllaXi1p/79U1cp7PD82EVqK/3bV0tMlqYRDa6Cre4+FuOfN/1vqqQmWk4ZmmD93
QaOVq3Gcxq0Vil2tEtrk07omHBMAuBv17pmMDTJO8qzaM/ux52r2vQ574bZyrPE5Va3XRxMhI+Fl
6HX7y0QwWmKj2ieFQ0LkiBUFW6O2AeSaSFkqq73G4THJbSWHyFlF98FLhumwL/Ih2QzERXtA0UTJ
Oy0BCAgGHrJyxN01lcMGBLTziCpEK7FMkecqzJqpgUH03z7Nx3/eh3/vFuPtvgfJ//sbRIOZMBBs
OY6ydXx3/0vDAynt2I5DbXp20Coy5qpXGpy6Z1w7BWpuBcSbhs0eaI7vB6p6MIOLmQeHwEiClQmQ
tCnSgp8hMJ97K/caBgI0J9LwIN8o785xCXF4jdsiLYF05eJ3c60dC+PTDXTzZsYmXRL4JPyl1tJj
ElTuib7XfWWF+TFIg1uTGNOpc6x6zb5EWVWGZi6QKj3ju9l3SHN2sZhPRaU/VqOyT6x+JpsD8jSz
N43dpExrbVheHhnaRdEb8yxxfgxOPLxWjb4jv5yQtZr0UmZMJjynJdcva0mzaRv90VqgxKP46mIj
Wut5zciOclJph6IlX3+OJyiT1pY3PZcTxm/QfJP2onNk4TpDnZFhz83U1kqdDhd/n+9RgP6ahLts
WbbyW9RSxA56p681bTwupVPsFabZU6uVmh8bVLmboZ09wtfE3pRP9k3XK4IF+uGlN9XvZohJPCiX
6YQwkRlZh99c7iDcoInhS8q9MSqfYBX9ZjZqeLICdFuYN59F4I2zailXoeEnNhU8Rjq0V6tkACv6
ZGTuUXttLMxHuDy49wGaKsZkh7jYeUFEah2zlkrzrnTSPUobUvEXKR5Zr6OodCihsYJN5iKCTV2N
j6iq9bV174jGtDtg99K1t+TOxIRa9Z3Y+rnAWP7WxhrWubNlO+Jcx4KZzkEEk8zohbjOrE2C8pfg
VEKUMup5v2oS+BuFFwhOPr5EOB+wLxXVWZtmuC87rB9HYN2dGgSnRmk2l4a0ANyP/Eud3dwG4eQ/
LEyIKnXjzybK6nod21l9pg5ZnHNip9ZUIMjfUVE8zji6f+lTix9fmY1vtX35QfTw399HxRF7oijb
PfPHutNLdRoAf5hwm+zcqwHBDif+JZzvig1TRddIa5yNW6bLrcQ5YqLtHFM3/Gia8LNNs+mawD2c
C31Sq7+v6y2INFBvcVZk4l/dqvnTVE300RhdvuGGrI+pqYEs6P1t0JPdnIfpDcFC8TJWL0mQBM+i
DKZnogVWk1Dsgui1wazt8jC60y1DZnvScd1eLWKdr8k+zht5/ftC38XzieTsq+gMh2oA+003XCJ0
MJhe6jjdNArkVOmliwCZL+4IBTKZzXc+Bf/50t/XA2PaGzLCH+YyVNUiNc9sy+Y5yZTxzxf89frg
FP/8B4iCX3Zav2ON6g9lnEB9SWKd//7q//iaIrAeC1xlZsXRIZjiKCVmmv/+z7+/+vva39/Vcqvf
LJPhoKyY7GOSICou9YondEj+1j8vRp3i2zUAqXN31g6IlrTin182tk3N+ZgLfxirSr5ZBeKiISWb
Joy5/5cG0V6oeXWYo7jh87n8/TJU4GRVfQQODY6WkwXHuqS7ZSj0z04ivXInhUNQM/8sYsmPf790
ctk6mdCu6m6DdvtW7QqSct9ck4u0hmRPDCL941p7UhjIifXtGOMIh/YM8tIOg2qAncPwT226+0ZP
zkttVn+WWHuMoD1+EX2BoAvxH5qndNsag/1gtmXiJ1Fj7Id2fE5IKH6EvsG6blnPZY+qzGJzJH8Z
KB5u2ujYxUF+2A/q7dDWuLHcQruOpRNc5xavWVsjJCRkU+1gFUIIJytu3Ftn2CcDTh9jf/6JJxjQ
KyfcgTSChypxkHaZK8u4zVRrkPqtGTCT/ZOAtQxnm0g+OmNH6X5rmTzFemE8EFGjP4jYfXDccrm5
QUsh2TBauzg30VVamK9zpIZPMDPjWZTxCdLWA53PLwhjJCtRwxOZ8jV/kS2iyrRRt55n4Y1Jwp90
u7n8fQmWy9xVJI2uY8Xj0Fk+LJoJtuDqza2IaeC0+6jjGOzbYx24H2Od/AwulRZpDW+CoO1hyuGq
AL/oRsWCWAH6HAwLSsOqbyAN2nnUq12DQgWB35TPG06Qzp/FkBdrUMIuCbKjoawfI0sfEXOCtxqO
4jsO0VTno37L0HVrQ8i+vYQnm13ubHAE3eIQQxH8Wu242E+1XTR9gh7/pLKSG3NWF1smF+1G7W13
a3PYscJOt4ajPenUtt6aevow7msEArB6Vd5dbxPX+MOQtW/VPcVAG8Z8vYx1tSoa46OgJWu1FA7C
ZweEzGxnwPx4Ljddj7LDSCStUNJwbzAQzX5MJ/oHRPEitCJAwUL0I+qydI0uhKBBkhDqEjBmTNDR
JyHvbpuUx7JJsmMlERxVM2KjeDrXmA+sYEyJV5m6p9yukRhw+efIDbT8y0pw72jWHD/9/ZJYFXDR
FF6sSKU8F3oUDJ3Qt0OJB3GhP+dpIaPqKQlSz0j/BPpYUDcyj09doxdePgShvxjB+KTqibJ4Aha9
LL2mbXpbSLZ+iOeqf5ptiNgSMm62AtMb5FI+BT12+mnZJKb2O6yMe+TiGG7kROpCq9TjXFfrfg5e
LCV3vdDjbVw5CIfJOZxmEAfU+CEN7bt+wMUTEw9CJFexA52HS8GOgEKihIxfj7azsjNK60t66aDZ
sndzXqaVkh3qL4TqcHEVHlo6zBazO+sAqWbe0atZx2s1ol/sZPgNypeDruNH5ImHgmQ12XqPor+j
zOfWKv5tDfUAyDA83Jgnw2rK14myzSMcwRoLMp1QynqH/olPRY8nK8qpdUiJw1BzxMocn8Jy2k+0
VpAqnmKQ5UkZz/3rFAI2BDqXVtrah9R2wVuMYt1EMT9sGCIIKuyVge+ecQZ77LSV2aB2zB+8kTkf
IOaptd2kn7QIHaOqfUhrhP00Wfna0P9q2qe8wKfSVKLF1YVkHM7umJJc4jNe/8GhpjXbuh2vSyT9
rsBHFxc2j4yhpZ+gIN6QWFbmgHvuCs+gPH4o3aSDue2+0RDdADmZAWtJmuf8INL20Wk+xhjgmqSL
M8WhjCSm86cbCemRZrCOaSkb6omuwBB4BioTJaxEU5Hthe2sVZLa1zbaDdhiNyHqiRW9PtMqrGE+
kVgfzcl5QE14bmHjOSF2uPkxmRHTBBSu5g0Cs0dqVQ4ZYu9VZ3G7csx88mCk0yQhA8OWmHCXJdgn
GaMSn8vE+OT+IOPTCIkBphC/KxUYO9IMT5PWkzdpqbcJbSHbB1DX8GzVML72BBtnmutlCL963CDY
KpLavnNTpMMbwX4cydEf7BcJBGqN2bsVVVRaJD90RcYNiFEf5l5gAqibBs7aak46sHCkfI5ap8hz
+ZENterk8LXQPd0nJURELj5Et5wTGRtrkR3ibNcGRJZWFUP4zBibpeK1xB+Rw7wsUkPUCWN/ZKoa
cTRXVfTakv26ckMC78b8eUlRpWQGz0pp9ZC3UIXOBVGYwYGyfJhT+WLFywM6yMpvIvzBQDhIEcRX
ZmUtwwEim+beW4VBzTfIjYTYjT0jNJ6dqmqIru9vQOW4iXVNAGzgiTD5CVtU9BsKll9FMqMJs19d
YDBJ9cV20RElsi3tRNb9TnMr2i7pG2w6xr4C+sm+F5J3yU+uNS8ynnYyR35Tzs0hSSu8tsVj3yt3
h3edchuoD3tqDL8tF+xCwthwIk3r3KyNdW0NL4CjxJARQEG+AnBkN8/8BZbAuJh+YWWDA5uTU3lP
ngt4Z++KHFQPTfvSmONM+kyG+7o4JlUTb8uWnTicZOJVVfGhJJxITifyHOAbJtyCa6TyahMd+1hJ
tbGL60KkwUgby8pgnvAbFA+sLYBxUdtjiog0PyEVFnclhLjp+qCmX24vgk0niw3OWj/J5Hv7tzZi
IoEHAfbBLsIdhR4xQT/gdrKWxzGsqAxAiav07N1G9svFV5frGiMjkX/HpjR+HInIPXVgzjPTWbmk
4KRh/NLH7bSiJl7uqiL47OX8Vt8zCgsctyt6fV5zB1FfzpWNdBQ4VnUHB9kAKRvGk33npUr8/DEB
NOzGGQ3FpYbwHXIE4isnAzTalWlBoJneW3xnE8rkOt0zjhC2xWaFj/otjFAnzmaRem2obcncQApU
BkQ/WZzAiyU3oq4ucRF/x3j6aECIdlBhkAIA9GQKoCgnrqVcjsFC/Fioj59WLXf4aRuCnzQ8LNa4
zur5Mnfx71kfEji63sbHY3szYgQHnHOtJzpJVpbnMK6TmGE62FrmlRUkUK53YA4NLlLXajmTzVGu
MWHDaZOIReHDukYIgF12xDhrr9jW/FIfha/n0TNGi+1sj0i2mvlMXhZKpIVeEJn3PFKjatNahb3F
Y4sUF3G/Wf3YZHoB5tWLxg2id6kvaVexy/ZpoZl6r4rkozuwLgxelKIxNMrRm4j8XOF2++QxdYGN
Bhc3jktqvBEX9pNjg0cOMsBCZyTw6dZBx+jVmaiSxqh1CQWCHHRiol7EV+wWvxLn6uAGIpdp50SE
2LmMzeQb9YLNf3TovS705MjN926l+nOC46ciTgeGBz0EHh0jYnkqLa7jmH+31tRVBRnSKPu3QCjq
8qj0sHgSM8phO8iSiIox3lBfyIKtROxFmn0KuNv0PPnmbkMS7zBUxn/0uX4uO+dqmMzNZl77/M1q
HcuMVAJnN5WGuxu4eKpc3Sri17iJyJoytD2JJQyVJir0HNnK3RS97Ryxt4bloU40Uuw0hHhUsEAT
Yv+UoQz8cbpqPVurAKbSKxQFdrlQZzOQOTHNucbBpXWrfjnPJkNLjI730FUIXdg0cALT37YZFktD
CdD/nq3MoHPLWZG4cZVqOXZ4cle7oSeeETkhmtrlOeYyWM9o71rX3SBgvce/mZi5DZQuDLibanK3
BOely9NUauch0OxtNU/7OWWz5+FDxU6RP5MVG1NzyR/TiVtBAMWWtHKztt/UbbkqpqE/hkX7hYr2
3GlLuGcGaTw3bR9o6Eud/tEcy6+pairG7+BNOVm4qeNqJOr6V1Pavur5vLI5PZTrWLgnJBWcM12Z
44iOa5T009mqKVOjHIaPX4YPhU0SiFtjfCSPASjlCEpzcXXi8GsjuvQRd3ROgRYpHNOmRQPWtjqF
e0NlrYAbkKWHROyZqfWG+Ogmx+Aej+sikEug9sMR3sSxOrg+iQIquNaVQZJpAIuTd2S8RZeIXY0T
KSmZmezfU0imRtKext58KnoEOkn4Gmk5ajZb+6wMKpor3FFehtB0LbXlsR/e6wW54SLuSKPWcvNP
Bgxd5l4mJJD4unkWZ7/vTejT91TEGsqG4IVuLAhEaL2g3bZO9xurcAbZnTxWSu3rjgZ1K8m3hq6e
KHA6Rgjn1pmKN0Y3eg31235ep3dchZnWKGCsXW0iYFlzETRah9wIz5mRzFyWAg0qCmbmm34jBnEh
DjSBIYLIWchfxay4kZwnhB/3z2bIXRVoA1R2TGfcFL8b5dpt+1+2jec2ie5WwIjQ2Vh7kcvsRWb2
C/slsmabAI/AfFrKCoonIyJbUTzfTDTx8Gz2AqT8PGLbj6FiknKs+ZteuKOVNp9jdGhLDn4sHNQs
ln5zr6nUxB85k044d8jlUBZQQRQVK9G0A9Exaq2PJnMZJqtsIsi/z7DuutORpJllVZDTxaf4AIyI
bxHsY3VviAuaQm5S/Bkr/Gd2gLEld2+WWj6nYNb9DOgCSycS/djyGyoRlcqvcYKpTw2YFQ31S0u4
RZfFJMBkKf3cHX+BuWHoLrBk1E3ymkGHX7VUv6KGQPtnEJZqxcm7PhS+qZEak8/RSbXjcOIRs57v
Sly5RNZ2KmaoS4GYXLTSeLijk5401wMJrL4QjfKpfcqe2tarBrqp9YoTh0tHHtuxkccpPypdFYd+
HqFrkV6lk03kXuFal950V2gBh+NEot+G8LpiJxXayt5WDxy8Gr0dc7vuTHRHGLYrUnJLrnplYRXN
Qx3xRGd4YS1fDARUFRcVFYk8mBIO+JWT21fwKRJUzFOA9UCzOEnQXoChjgVk7EhIoaM/p1JrvTxY
fjAXmAdiIciKmc64IpM7fMFuDiAr04tpvk/od9Hcsv+knFr8yce6k9U6HZ9SbJVr9oCbFjnGigij
j1aSu6Tq3NgCAX+2Xe8AZMxeaca0QPYWJiouVjsNV3W9UrHkW27wXBZyNtFYpvC4I1pgtn1MQx5q
sfcuzF+Bs2Ek7pEHpiSqQepbxgjy4Apr10Vj6cufqo1+rJDjigIsGsJJtyJv5OIi1Flntn6s7ucK
D3frfusmPHgNg0pILSHSTH+fB1SDlV8lboyu3KbtOd9Nrfmu3Cz00BH8B3vnsSS5smXXX6H1HM+g
xYCDDoHQEanVBFZZWQmHdmgHvr4X8pk1L283m+S8BzcsRd2qEID78XP2XnukQi1xq3fqq+64LJ0x
K4mchjhlcSbcpEklNq3Mnqp4elL18GCoAqRK8p6m1vRZD+2+oopbz17S7bWYDpo9bIsE2ZTqgnDu
0/vULT6pVJFMT8YB8C7vi6/6zSAsVEucJ7mAOI8WWn+ofwzKNXrAMgk2nVdAJZRo9fK8uXlxgZtW
CwwEAzFDVoYR20lvn928/jB77oim0iix1SWtEBlPxVrPEkgp6WscFwAkoByVTX/XSJcZq/Zm5cCj
Wvr9IsAPgK2i2fKyPpsaGWqWv4rOuzM0HCoID2lecDoobLxug+K8hKHvTauo3GKybivXtikfCA+l
GzgVCzWqMnBboDQcvaWY5IvAMfEjit9G7uIqrDT+B6s9xjLz1nOXEaQWEzZgNlko8Fokfb4o9cqv
Dq1LOLB1TG6u0yrgiZeoNZsI83jgqmk9N+4XzvZ1mSo7rJT9FjfyW+vmXdwjbWC1iTau8JjHZqgp
28IIPT2uQzOr3+bC7jeeL3DRYtKTLUQK6Ib4fcjZMJv0KaIvtSoK+Y00BjtP4u3oLuGxGpeTto3a
H4pw6JbPCLXkhuxmb2O7xd4s853hG8F6rCEPoi/Y9ol90CKN0wwtGHbuX0nWqB0Mia2lEB4UaXYk
4ZvyyodvN0Z/CuPUTMmF9l6w1SF1SRSk20jjxlJjnq1rnDf7mDAPO58xxiiqZkdyF07ZmhBLVCxp
ypkLDOgw/UlE+syCgLmPP8/TxcrhU9oWvULgUiZPDkZ/Ds1/JqhmK9z2mqbrq6BhWVKNhRLFe2qM
Xu4CHYIadc+p31k1hkxKj7XVpWRxDjjqVx4F5Rp3rb9Yb24uFTeEQlqVuX+RnXxVmGfWuj9/q54+
GLFyD8ROamJ4KruSaZoFIM+CelMhES9j5DIDpDl6ORkYnvYbFiEgw8RaZy4+JXIwV61lwqvQSBjx
j7Em9hQAv0omGASFNzmgP6iCZeoijJ3FB0QuRRWVSf8+QiK54dLEvunxJyb270G3X0oLRazhIM7k
HZt0DeSudtNlZZzyHqV44piwErkiqskAgY2wDd0QJx4zJQ2SRNsVbIIuJCT0OLf9r5EmaVtl7iH+
MDW1NxFRWaLiNs55AQIxJzTxTY58qkYjBmIJSYjjvtNqAH0goz6UvvaWBWY4cbZYtYZOO8mKH7Gb
bqbBJ4onib5Hj00bS2Aq6GlFjO1WQaJdlJW8oW1DrdgUeK0MUiRdJpXWPHxJkzGEQwr2ipBPh4Iq
8k/oYHZBOv3RknqX6e0Z9jvi7KnYSadqwk7yVsyO8Stz019sLozeAiSrCx0z4piKEorkiCYhP5nk
Q4kug4p5+i4glayzDEFdat9FpCSEstcuzVDRdJcc8iaUnZbBravrWMd17SAc+1ILqlKvm++c4Q1V
HQiZ2aWdnntv6FkR7/YWnVXnoyBHFHjhtaPMRvjtI4D3pX8yx/E8KQl+xCNtM9pCU9gSibDLa3Xq
LIfNdA5FgCXKAkOylp1zNmR/GetubybRwyIW83XE5/TAojK/18v4zNh7TqZLKcVzAgzET6jmIMG6
zMfFBNrdNw4915j7IRB2Fy33q4y1z0qhESI/9y0xGPwxNO+52QFB3nBrXwiMCRV6zCqrznUkjkVk
rHW3+Ep165LLep9Hdy46I1R1WMbDGZl1F20r01yhbVlVdXyHAvw86SO4MHbIJL5ffgYl+pTqzxkG
jZhqTkRPk5Y9pUb8W+l3TpmwzScvFh2tecpOJqkuViY2lZ6+znp8z60icIUEbFS9TRUunAc9/pa5
/TJo8poPgF8C3E0Mn2fR3+y5v3qpeaprFTJ7uOvS+JG45CfAyVsg2Vc4naE+GkfbIZw5+JVKGJT6
d4lJBJVpqKiTattd5w+xlPTGXbzs+a6HmJMqI/QRYWIdpgWiqDPRPqHQgUlELpWD7rYMuTI2qWbs
QF5u+vEeyuyWLF9OpajHbLYNhghe3YaJoI9uB6sCcCYL99bz5Hmovi005Fmr9pxktvmI7snrNtU4
3VpCJb1O3zoVMxXzQ+u1sIsF2GgOaXMbmrFz9jNOnY1+iuFrdE1OuDawEEyjcYujnD4DryOisVG2
855j176bz0PjrgF8bDWgj43e7MwMxKTEvTpyrnaMO4ZJMOPzRXXBEg0nY+YAC7IWZ82AAKHq2r3e
RxxTxbHx653FWTi3J4z65nF5uXpTLeXO2jCLHXNZ8KUWCNx0D2IYgXwK59FkV80ita4Gd2chrKhr
J3QCyT4OYspCH5Cm93T71liLdiZBFIlGt8HGfJylj6XMr7QJDsZY0UmIz0ZGrEv/Bc3lVA/pMxbz
NefPLann+/bDSSBHivrUl8PRs8adMmWIRn4tevohcK9S4YbK01eaWHSVHTCx4RFrxCnpbHgX2R77
AdRscXELd5NKl5nzdX4ZsKhMs8EU3QZbLElaD0IG85sZ25oF6tvDERQAtIhZnwjJ3RBmv/VpMefZ
DRsJ9R0fhqq3I7G8fAiD1V4rNjsTFodhPic2bme3C7uRN69tDhClb7aLB6P5Fg5TUQPP/5JrUBsX
29UPgzuu03g4Y64NS0bRsWktI79Lj/cKz9sRJ+cLwgvCuplh9FuwANh17LXUnvr5KMfv3Le2mgoO
GTSNXL74QfbYCf2xyWeaBdYhLuv7WSVnV6cLzQZo+19N95XyBPwhB0VoIAp90rXfejrsBVb7Ca5v
Iv7gLg3x6+8mOhop4z+vRlBZVLvUKs9DEIdw5G54+veoM+mdnRzVvwSIPhJtB5n/LjXHS+yrL1pj
aTDsZJ0wS2u3GYfnNBqhOSfw92ENVvZhnp0wgUjSDfZm6mleJPFrNYPZzOJLH8jdGBgLSoiuWrRi
IhLO0g+XnzuEvGY2B/2ZcbLzMIMlco0CEA1JRZXcuU4VOhG/cqOjRdXp6vrOjhTlWLNrK9h5gIf9
s+Gy0poIXUdy97Dofsh8Yu5Q7Gwxo40fiTb1eckaDFN6wuCWJvAVmZdukwX8pdWkRckdzhOasiYA
94kmLhcTI7MoH0NZaXvW2Yv3G5spyhiC5zxnq+ri6gBmdQJtFVDbZeKrmnluKZ4fDyJgS0SPvsAn
BT0eQ10oUagDkb/+UR1FU++G8bFEimIOWTi17bG3k0MXtSequWOAnL3p+nNTS470QNthrWnTOc/w
+vKWepMGuIOGSM9NnlyadD6WMx4a2R27TF2DKWKVtrdjxnVVfKhO7UcjPrT8MbvVVgIXmYd8SycV
3Yuzje1lhwgt0oThFHU5k1N+HByJGjkqtwYc5jG/nMPlOc1WGnbBl8jodQzpjls3TLxhT+SQBlsN
jcumv7eNAsgImmmHzSDyV6UGL7Ecd5izb01eXnWYX1jdcMrMgBoYQwE9SzRt45ZZaNjNDjbZyn8X
gQx7SoSW7cPOkqPLMLb1My5KwMQlfa34TWUlH010qevqqPfkwENbHEwMfDODMSIKkprXAZkLf8yo
MSNrgEb2JuYUpP+opWIigNW0V3pEHPn4kiXXBpOHmpKT35W7Kq83OWMYGwtwjE/XLcRhXDUaohta
z5FQ+CrTuzGaQ3pIK6fc9QmqYILtkrJ+TBT5zcbJwt0FoYDxyHAHyj0jlTpmwLgsuFSyRu8+6ANi
FRJYksrhHbwnl20vhokWcIkneKASJ6Kg0ZktkT2SAYhiJm/GBTeq2MxdvHVTn45MvkcIEaqJqiKt
td1wMY3pbAvCl5GFC0jf/V4AKgka/dpHrBZ8lmU6I+nlXNYr88PW3DdOLK6Zv9hmBJUHUk3Ju3pL
iY+O0+mRPuljjseSjKo319YeyfXc9sEXb8trX5JnU0eXCVJGX1rHgKNRl58YAuyh6zwxRru1MOtq
0Muma1I06qdythhlnafcOJdEPgP5Az7qHHUcBXIKzlMwHjOXWsdfdq9xq7vjLerja6WIeuhUSM7X
SvQt8GrtDAoagOApnxaWU3zEoH8RTn/r++YEgW9vJOBx2WBqL0ST+EqxZZbmxqnyUAavRJIfRJTd
D+P05MmIgfT4NMXkaG/hlB8mUOaeW4R2VOwlH2PcZybSjXEra+fUUAkpnT6djkt+q9ktg6fXNs3/
pOOwA5rU7pM2eyxpzE0lnH/hf5mL2c5jrUPKCGqrQeheW7+0mrE7u1O6bppe4hQkNQ5kRlsOij45
VqkgZ3ZhZ4O17T7Foj/Pkb6rJaHC45gja2grBQCRjWBjVC8Zw0QdxFroBcxcutlhAjMxhY643oWP
yLIgdlK16g3DJML3ESVPXoF0y/tn7jYCTTpNrkvvVlnGg9SpiyultStdy4HKpvQ2GFiKKaZDUpIc
jVoLn1dG7JMhDnEh+zUqDny6gX5QUjy6IuPg0vwOoB9HidG86fG+IQA8hro6C9ZTb0hv2dp0i3ib
s1mNdRYimDoFvn7E3LzCj03ypLVHBHhSXbZD4Bg6sY0pgBh7w7609YWXdNd4FAptNhyTzPkIdPsa
2fk5ZiwVMF6iwndwuAjLot1PVJkA7i/dnQtL0uzl0VbWtAagdimEukNKAK2Tdn/CxgyNp0O0kZs0
JrvgQY+SZz+LdjYesdT3dzFsAdRMjr7tWp4pmOxE308Jn0xmYRADsxDVxkdiFWfwItueUb8j9QtD
7Ts5vGS9vqf9G+dM8SsZEtt0wwhzVmwvjlGcHSeCBChZhqYDTVMSTn087gkFSrKXfveRRfIJhNuj
7+p3OfKIqrvrJzQUzBfpiNzDFT4VE520vUuRU1vFRXrJUrMt8nB9rabuocIspowtpNK9Y84Hwfyc
zjKdUXPXu8lJ9/IHd2IKMnE+z/CfaJyqUYUqApEYotI+IXQ+udMYNMHCo270GXyX0jQJiABaDU4L
OarDpmqZV7uP3W0dU5kOLMECHo+NKHFLBusxrsxL27n7ybWRN+kZAQCjwHI8RU9NStno+XW7FlJG
yCWnVYtix0pcJMadfkSB+TXESGkwQgDInrwTpHhB+7Uibz374wouWsymJ3+w3v2S/c3Ye0YsNp7m
fls5MFFlPZeieMtEqjiYMlbKGBr0EKa8mlyuyemezCp7nXqX6QSoD3Il4qtbZwFBA9go5oqSWnXd
uhvtay3bs1gaHYZNeJObxaSBT7vGp69YdMm7nrI8lNSqMd30OkaNEcfWl43nnxmE621nqINuimlA
IkfpDed7ZiVat8LYBykN+T7jbsM1cSyK9BfUHDqQTK5J5FrLik4KUX6MZooc9UrAVyRs7uEB/1YL
pUmW19JkZlFLWli9o/adYSeMUSxaf7l+17BW0BSjeZO17Xs04EqPLPkwIqyM6/R3MSE6A7H7bpCD
kXUYY3x2IwWn02snlFYdvQm7/sAe9WhDZi5o7g8cr7So3jn6MK3MMbtD8/EcT8bvRI1fdZ1DrB5L
tH7GDqgPGMTst8aNMQ8w4uwxaGnMYiYxxB5sLownl/6g9BhjBRg/hO/8kV16LvmPyodkz2n6oIRq
dP2c+xUSVBjSqyEBZlYZuw4LGvSDAV1erF9E14ZORTQScTWILHDU1n55nqED0wNaEaaFPzcuuvUM
bIKZSXfQs6w5mmMaKp35lvRksI4z/aRy/0pbMM26E8b5h0HS2OozhrgxyMNkONSl8+BgUFqUYi1h
fGQ3NVb6aEww+DnjDoSs+c0xaL39lE87H9dnbCRb8EQANcXec+dwNmgfchiEo7mRln4O8vRTBsPe
Qgo5iq0bBEA15p1o2Qyw1cS8lCiOtxlcOa0cQiYhYewBm1LGZlTWuUxJXZN0VlR+jmwB/IFOatKs
MGonMwVBJnZdVS8glHVZUS1SwRnJVX3GRcksn35d0XDCUeoXWDDu//S5bYr32MF2bokXszWTnYVK
Bw8pQVGN/9576bTNzHmDW+6esgOUExlKCJUgSsoBts7S0DYWe+ocPAM9om+qIcjyPOdP4IysebyW
lVVr88HMxC2IzGfaOtaaRm2+Zv07xij/nOIPFnYXqRdkJyNqkBlKdGHdDGPTJQgsGfMvWnKL2zWD
aBL8obuFQrFsgQf515ZqtxbRNaVFWmk4bsu5v9d9EaAW660tNNQB9uEWhBVSpZqe6dDE60Zj+D2Z
4legsqXTRe+Sxj69LLDqgWbvOVQ9sOVu0r7WWAmZgQZkuayD0flEUXuhJfmbnYPyk2FO4N2ibnpI
KoZ2rZOMB70VZzurpq055BrYNK5NJ4bDoXfvvn7TByQUoCsc+GdMSSnCs1lrw0nkwZqgsQ1ZJ/bO
EP11MRNjY8Bwt0T7qSFgtIGoUlV9i7W2ep3x9o3C/W7LmKERQFzE/iQoWXyWkU993uuMtAt5YpoP
/iRdJIc5J0d9/LQrGkylwb+vYvcUdCVafzC5zLxAyIOtCIeGYszPGD4P3uOYiZjTSfoMqPtdaMhW
5vYxslWDsgJJ/5pR03PRsRB4gXxh8pms+tBCHYlivv5jVBQ1CIFeSK5dV8t63qfT2zi+YoUiYRdT
C4RaEZ00RhlG0ZDggkJ8RTAKbE8o0q2VvKuYqLLKY8jYeGJH1AAUq8pqw9qLH1OoiRNiHnx6H0Xv
YNZTyuGE1m3n3J2IuVD3bYeQwyrtdyhDt9gd0aqUFeHSNrPaSf/24+niZY5x7r+I50Oys2f0EkNg
whpBapiWa1ThHnE/wucoIOqj7Jeg7H9/oCcdH7UMmFrLOEibaza8ysNhYUHVgGrAWpQCE6ATYDZL
CPNstRvbYB9tuERQ1fEz8h0y0GFkTebjfPVNYKMdckuEQzo0BSN/s5HBlXVRgwqsHeS3hBI4c+pt
jJlEtXl5AC+oOBLiZdeEuet+/mpSjnk501wepWnEOz+GmLL8IlsixGVesAc5NI1Dv6/vbcaxq1nj
HK1Gm+GGn9hHD+7BDtEKue9G68AEyzUSZsX7rPWvsqNnlkN7PwmAza7XHQyTdPB2eYP+18PPzyyN
Iyo3MyNi3T7qgq6AglrExzY82zVTtnbMJ+TyL7U7ENK8vLHMq+PVWMQckIxR7Hn5Z+y087oSzcni
AiCBJp33UQMowOrk6QdpEMEOYlLMUNokC+eIH51Imb98qZbg0Z/vvVQccydI9rxx7clQeIGJVJPI
A4bgGHT+uJ20AlheNdmrhLnipuHD55qjEcbKpHF2spuK0QGZWEdVZuPx5ysY4xkIW869YLhS2vEA
S+e627Usqftxqo3jtDxUeVzsMc/spJvoxyL+Hc8mofDcuJOhTzvLs/Ya6XfEbi1/fdJFeEyZNG+l
YitEl4InVjUNcJcI4yW1KWzU3rOf9Hry6ZzkKV1h2jBjOTNJEy7N9J8vfx7wZoLf0/L3Jl287Bjt
Szy85VBxvSeyAoFCL2vMbT4aVd8HtZXqMKP4RY7sjH98+bK3MrB+g6nf88m1IRyoiy6caud2sDA5
rS7uTwidytpV8IpPQ0uIoJmDudbyu65hd3QC11vHHl6TyjpqBQ981nHY+tYbk27BRwa0N78VbHf7
LtGuBoKhmPuXU92maR3/GHErsfbrxVom7roAkrePTSjjvA0FyAGsN2sZ6Uyo8GdnFRMTmZknOyFp
qMj6eodS9sGWHOc14fAnydggHZHgiBUttPKYLEnrPw89kWNpYJd7BcRSzRMrqaCr5ERJf/R1bBoG
IPWQ08iryrz6lI/IQSY0hvNyG+Qg+48UIDJpoHDXpFr/PPSGuYXrLPeRtxi8/cG9A3aDVK4fhqsm
8uFqG25/TZki5sB74izRrziJupe4EodU5fHDHATtS0T3hRiMNnthZGDeS5qylRnbL5Y9e+cgHYbV
z7ckgXp7t4GllPtzfaxTqrPGq56Makhg5nRwIvqqxy6D19rSgvFWIGaiA8fZ2lIUkOMsk40zGNbL
xGYddj6zFs/t/5QRm0jp5l9BzcWH8+uQzo0XVpiCN7YExTm7CaI6yAnbPtZBr2WDdtXr7396ESXI
dVzP9akbk/SBAK9XSPodlkLIlshS+rU/2NdsbpzHqDqJelZPcz3n+0D7YFTdH7VB/Ea3bd17jvm7
cUb54Lv9L2gWTEY8Rf/daU+E93FsY71e07E8J5NbXHEPLMh3ZV8Jdqf9Jz7c1jOeKrauR6FeFYqR
LQsEPFB9lvejV/nHOjE++paWCuoMVOhi1E4/DxYNRa41uRnKgFFggXp/5aeefca7Q/ZAaxw6DBA3
j/E8vnft0pekwdqRCcXIM+dwqOeaVmLnvxn5TBwIo1i/95xDD2HrYvVAsZtmdJG2MzJ3U927mA4H
I/wZPw9l4O+RhniwJ6CxNIA4+UiMxXX2O53j9lbXTXsz6iCUSTLegrr4M4lenNFtx7cRZozL4PPk
Lw9UaZyYy/ItsTtUI5+e5c73BDqiz47fjUpOB6vD++95gmb98lCMoKeSQt5+vquL4hsI/jfLktrP
bjC8sTYd/CGxHoGPoQ9wlyVGNSMvM4ECqASxF+RjbdI894+wX6egm3+VZDchlor6IzwZ86FkTgSy
/ua2kXPVtD57xI+wWgjE9yIeskczJ/mwASi4BVF461iFz5Vt6Ecfz6CRdRkMmcl38boYd5ZPHBpE
kZs/eSXjjJIZKpinTW/Qw58Tl7y3AMGY1yj3sbWjmaYiB/V58D+lhkd+TDMyFVKtOaeETOzQ3Fi3
WNPPKrHfIF37FwhpPKR+v4msiARJZokPjcKWMBH0UgbjiOpP2mtALR0+PJNGmXARi81TuS5izz5l
EXh9be7tX4EGfGRkW0VGe5asOBsGp+7eYeZJhtr46BkcomIfMNSqtZkaN55CRTAa4q0tiuVcDhzI
NPp0b1gCz0Jif7Yw5fDXRsU1ttgiIZ0hyML8Arx8+cXQvSvRiuPkFPNzea7djImT1/b0/PPqXsUR
uusCoRbie49eHyM1DQDEY9JVyOkdbaTY4VtYBNgeUv1XkXRccuhBNhNewCfWRwbx5zgGnGBkBmKd
OQYO8MXeypmUluq72zHSNEHJiMQKjlk3us9una8DYa/sWbceu1m4z4b5PTj2M4gseTAHo7+KCexZ
PbbNhnhQuuyjQiZopcYR5M8kyRBukrR5AQJrhzmG2q0jn7q0qO4NO64eEhA8c1OcHAs/FxdQet+A
I0O0NVufyqmvY43RJIZIctRGTTulE8F+qcy6d5x/5EGSS3htlbS2Bf0wkhey8fTzgENpPJFHchxR
C11alX6WdcL5xp33wjX7U+Lg6o+RotvO1CBjyItb50yPFueZTe3U/X0prLvYoeswEGGCzeOLGkVL
qNWfa7qgazPinvpxmRGrDfmKmbJSHHcJNsCYjbDQ0NrhOTdSVEa1YxybFo1/V4DQg0eKMAI5J/Th
uQ8VxipeX2C9ltgS19GcUH46nMfhJQfnnwdnQnaRlzOHRGFvO1/ae9PO4nPKpIawX/2U5JG2MhOE
8UXfG6wmutqVEkWyJMlvYry1HhSyfODCINcDZPVzEiMITMTamNXSoGPSFPBPbetgSfFQAxkTlmPA
eEdcgJ2hOfkls2FZuxxPmUqHVlO81C1FUk5cABo8Gv/TAhksufD0xRDrd8MDcnJCc3kbXXuYaCeT
/ZDZy4fm1egFR60qrv2MrzgwzYS59zdYo+KROtl6KhDMmWb2KoeqPxKpZ9xrQQ3zxe2ec1rwO3NI
x60pxr2VG/JSWE127MzmtcZ8i/01ekz0zr0q4ztrhuBEytu5zwl/ljZRq42PPGBMtPSpCxxCEnOk
LbWDDcK0dNBFhoJNReuUMYJVro0Y1gWImOJg20ilfdf29/jREHZ75HhppkNiD9jvyOVdixcTYdAO
+gkYWUKrlpUE9Bl4txx0CYk2S5qQ5oVp1jf7LjeBa2np0RunCvuAk56cbzos8WNtJ6+mmOyPIole
hG1dESYlTy6QlE3qF4h6bO4wjB5Qx9tIPbYyYr2iW4cgxLpmAVRgC8JvrRsM8pzcuAUE0wGcUs8t
N+NIDN8TH4tzdAX3GFbYB4h7itmF2zx6nTbuyHJ7raPm1vpAEVeaTsyACbXDn3uge4Oe41eW5bZD
Arezx3W/bIe1ZkWrtgyaXQd2fNVhzAOaoR00oh9f9Q7yGhu/ec+lzymGLgRamTHfVYPy3saigBWr
aQ86yaIFd+pO8+k7u7lj3RkBUkCkK94LFhk0RukQ3eVR+5UqBl5eTOacUbvPgaiINawCtSqGlnHg
5LiXwUy9S6TI4Btr5E0xUms61NF9YHiYou3iuajGj6RU2qfU79CxBw/AAoguXR5sdKpPnYe1iGJt
3DQZ70DQsKuVLY3LPMqI7dWZF054Od9Ki9MrK161rx2YvDHS001VC1zFliOOgfrKhpzTbctROchN
UEjFjna7drRyxkSFaObXUdbjxhLeMjdObiBs0NkJV78FPUHIM9r/kKEOGplIDLt8CQVz6Bpx/vGd
3rskDSJeYiFhO+nSIYTef3OYj1hts2DzSfT4ZwE0ihtN7+GU6H15roTfrwvNhonX6wIdZuTCDoOL
n6fBvDFrxXvOyvUGdunBbLPuCofKOGhma4Q9T5HD2BDtrQE/GmVhaYdsS806l0yVRamh8Sjac9yO
iJSgrKdeZHEYZ9xiOdy8gMLOnacH+IH6BfLaomvNn+cm7x903z2NNXNBm93v1ufuU6J8hBYpbJuL
1gxzWE8Vn74+3lKmcdmFHn/9EjWEWOrC+qzo8bKVwF2LFXRaT0VbxPSkhmmKtro93eaRgrLx4g32
hS1hVaByI9L3oOMxLIv6nd2OB2TRRI4hqoSPZ5nzJfMQfut5vC8RVx5JVGzC0kLeXS32XMG4aAvE
49Fp8QIjjOo+EhwohUWuRokKHKWke2uNrj9hIgUJWmtfZpD3V6OMHdp/xjuBmxfImcPRdCuH+GI0
NsNIVypz2nED6bw70ztFer3IRqeeSXw1NPY7JjB8+QritKM+1fCegOHY15aNIklW3l0+AcSQfM+F
aq+pbcHyTHPK4FVOjzaXTTOT21IDzQXNm9kHWbKesx2klEw8OFbxC1EdsuNCcx7aun+3m2w3JF3y
Yo/2E7YD+aClbUvVncTX0aN2lvCNriO/jGZTbdktql2ke8OLMXvGGpS4dpjtanwpoRF00MgyNzN3
Xq83d2zq1sXMMHH5BjqV0v2kU4Y+CWzcXVs0AQPT8cPMqFc6f3JObP2H3mZ46fiHCRrmFo/VfCPy
nR4YEjvHn81Tp9lPIIt8kIGU/vVwgW81XKICaWSF2OBaU+klKTDK2Ks5PJMdIHMtYvG1xcHvCnQB
Bnuqlo/NLk2+IvRK+8JTw1uXQzp1neQltcdFoMwcfGFbVYU2fC4gXNR+OT22otlHLIAb16r2kRZn
Z6cVQENNLT3JGRK/FUwfnF1IDDAn8DYgcP6bGPT/QgwirByCzP+ZGPT6BzdsU/6Pf+3bhTz6N3TQ
P//vP79+AEFmAAXI8T3GJ5bnB7r77+ggw/xHYFim4bhYMXVP518sK3LZ/ue/aIb1D/TDgRM4ngGe
Hh/lX9BBzj8Mw/ZskEK+bXum6/7/oIMs0EV/JeNAwzEdHWIODCP+Ph7+d3RQ0/qjbjPDPfdJQbxZ
juQdf1z7qZn1AdCisRGCXOV26oixYVBwEamNPzFQzpZMrvQK+Bt6qs0AwtSqlDD40UjOZuN6T4ks
L3Y0DJteZyQrFCKYsST+vbBOc7FrxJTez2maHFRkvs/TPJ1jX2uvQ1l318HLntSMCj8ygzMhysEZ
Doi5+8sn9p9Sgf72ynWX2arnGboX+D7vP+imv0KTvBi0n6ylIoMmVtZWQl1YGwz912TGBp+e85US
EPgLth8Ac41NuSSSZ1XH0rl1/uzcXJ38m7wzRuysebC3A4F1OZ2gTrgpxPRU1s/uVE7EcQYhoSby
2nroi/zIyH73RCZZniuumUyjNVEJ5SUatL2z5BDpZfdsSmxb2GjHj2zWXwxQJ4/UfwaDO0ibp051
ZwN8x//l/TAWSNRfGEmezrWER84nOsH3LNP/G0QqL6vaaApSOQA10MaYJ2xTxGCsqxT3N4qCu94d
s5NGiMCqgXP1KsBIl+iYOT0G3ZZkC+3SJk//9Ydk/P3yXJ6U63AjBLquM+r+24dU1JVj6BbOjn+e
iF1N60C8Q2sFHISV9T7qTOQ5LSFZUEy9u4JJKsnL2bS1AtVvRfCaEubOOUF7/a+fmM8d+B/eLUhg
XDbgu8zAXZ74X5FbkW5YyUA691xFO9+OxQ13DBpKOe2TMjorQ8vgEDR1fbKq7s0kkOje0/R5i+8h
24lY39GiSt7KsdchCRdkQEx+/5gb49ecMyHycV4dnSoOblkkrsksy+dGZ+Y0oPXPacM9q/7Nhat+
VROd6pwU9XffFi0UVLpTlGjM2hA4zxhyjo5d+Gstd8t3XaRNKMxpOtXukhaEtWBDekaE+w2ceqpj
qdan6ZfIq02G/esiZjm82v/G2HktR4qt3faJiMCb2/TeyKtuiFK1Cu89T/8PVvbeqdap3XEuRLCA
JFEmCYv1zTkm5dyc4ddnNyEPJ6ypMTYMcJ5CJ8yOfvA2Ki2+lLZo1iW2ikfHR92cKTzjOi3atrHp
nGuiazXeGBkFIcPGxzawm5Ue9x8ZwpNaU5wPXyl+N0hY3wApOwxyW0hCe+2VYg4SXaml+ND9Tgb9
2abIghnSG/JjHVnSEobS0i1dbdYHnI9ON3azOK8uSk+SoKZX+llK7Wrz71+8Ol0Qv/9MbMXSdYhw
isw1859ffOuYFfBvHNjUgZqt5Ov9Ic+tcwuOlbF/jWJrZRn1OiMtJ1ClYh+OarEfzR7DTGfbAYN8
fBrcFyKAVRrNN0/Oo8egTBpiwRPkUrlVPv77MevfjxnTnwO+TUa86sgIo7kJfT1ZGykitSpO8HkB
qGVEKG4PVu3oxC2G9lIfGv0kJr7j8aDO06kvJxfyvcyLBL6zUKnxRJ1JfF/Nh176CL3rAZ+rSdDS
xVLqvzSrBAoVt+j93KDPCeM1eZBVvYtUpunzIZZje98ZDWp/m0RYhwL63pyGCuN1XY3dsdAZmasY
i9vy8Itwy7gEgdbt4XQGBwrJx3//MMxvsDzLMLij2hroK4WqJKj1f34YyM78Is5Ce1/EZIfKumuc
idOV1nKkIqRX6GSL6ztFHZzmaVsuG7Ppj7WzyaXBPfiW3h/FklBNPoCSBmu9ztE0eN7fE63O2r3S
7ghleaNzHGwoJDvHwTVsQrk08tUrG4kCwz6uaxLDQmj3vpsmkg4TuZb8teOSc9p15snDVVoaWfIA
+sxd4dJCO1qNxdHKuvQIIt5CX+z1qpyuUsKZuTcUV22aJKSjrlWz/o1XD+WllHTHfnp7KlbOkbA9
a874EGalZuCxsojaeRY0/dL24T4rOuzTPPH6WUcVevnvH72iTifa1x8PDFJNNlRGmXRV1hT9G4dP
Np28Co3CPxDnFiPgidQjAM1HnaQXrdZIOo7K+GiX5dol2fmUePVfDNdkeFOj4iEd9aeQEKOFrWvN
ys48wjbheiMHMxlzwcj04ZfJRR4AMphF2s99uUjWxRB660QDIZE4Z8fEWZEWRIjjJ8CaUOjwBtro
yXaQiEoWskI7TxdY9fBgA2ba1kXenAIkQQSJYgPC8vuBuiDcK2FgXtMY0w4F0WabP1qMnT+MxAMf
TF97NRoXyaKDToN/t7yyg2qLhraEJaOZa7qUyVxxCuOa8hi7rEO453h/MQFHCdlEg9x0a75SHYsM
dn6fgZh1yQPkKpCcnYTQ50OCjFIH8ZXYO4TKKFxtFcUM8S1AlfDX4NnXqOY0ZGpfeCA+waTurpQH
liPDkM8ZKTYgLtOzPEEGVbsZwAOo1tJ1KP6MxH9eYt5tlmry79JTGOiYfCROF/CuoTzLuHat+jEo
nx2VElB9lAbcpGOe88QiQfMOGQGZSb1P4KNqaL8mwW6ZZP0xMHk6Isxw65Fv9zpkKMFLTG6OIwXH
okSBz+lJPoaOGYVbdbwaAi/jfNdPCvVPgHWhfAQfdYmK8ikwm+i1aMd3h0i8Vac05Fgycnz49zNV
nU7EbycqvGQZoKelKo6lWP+8SMASq9FDMrrAGMBHVUfugaBa96AAp3CSUt2gqYbmlPTxlvyLN75Y
eS87jBGMHMuSET9CbZHRr2XFQboFj4xBZcn80emAQtKu/pmDi59c89Lq34/bUJzp8vX1yOnB6aaj
mTpwX9Ci9rcOPWNF6NOCJjsVlGn9JnjpFYbdXXghlwZz31JtAnw46aBdyOl47uhMoLfuNkEj46Gq
/XBRy5V2KadJ4eT1Ho/kA6G3L6oC0tokKN2dDdymQsZeT0anOO4slkmiRWoSzHs763Asv2hRHVwC
I0yvTgduqGEsn26xsS6Stv0A1YdUyUglQo9QNOLNXhRdZ5/JfidkOdOihasnyjlLFXcjcUOYKcUA
LbLw1HMWqG9lLFc/GZrwEBuPznvfgWUx+g6vlqF5S8Hw07VgPAOO0irL2iiKyfDC0PYvWh1BKAjc
9JzWjLeSlV4RqFHC9XAlYzkEQHdMDzmeNRTBIYkfIahTkowt6zaRov/MWXG/w5RrI+Mvg4eJ3YRw
j6QX0cxMlYgcJWpnoEe6bR2Qbev0tjpvuZSdhrbdSG70qVlV9RhYiXeOfAZsNA+FDfrjRxTxPwPr
RKgRpahp4kDAnrVa1G0yGQGNlEcDA6168aIl1CUFEStpRqKvw+ZcafXAAEYaP0upTlKh05+VToFP
402DHkNdtKfAeEsKfQR9U3lLhUQLemBleQ6N6ICMPMYr3sZPWfo5yWjztOnfeNQjuywtNP5jt+N2
38DUDyvUE4NNLEL/XnR5/Nj03ptTZtkhTigBVWQC/cg1+5AxwK4GjBZVuVahsWRCrQY6DZ8g/moH
ak2b2dWC/iNYj5hIND1DGzzGbnZUDC0lSsnkrJqadpYGKxs3GVUOz94PubXlWjae0aXICJ2Zy+sh
3aDqnsuE0XaNoR2VPtSP2jRxQiNYMujORZbuFtkUJHBKTdfteWYHEZHI6bMJuZ8ezEuWqfk2lIpD
w8n6ZJmMu3eZVy6IjzsmQAIKlDn9gDQIfVVgq8lPg3tNAzdg4XvDJz6F6NqohAcZpWfME6h419qr
V200qpesjH/rozSQH9VoDF46xskoM/NUDLDBh0wuN50RPuZ6KYGHc45WYn7kdRvNmlQNd22qKVcr
kuuTW5DzxZl60hXCF8ScSgzAlGT64o0FKQiB9kanu1jLFqYLv5fVN7T7rzHpnde2Nl5USLjLXgbo
JY8+IIm6Lz8K6dXmF/dLjvkFpGbX4v9zFAZz+VyglV2rNIneTJOrRT3ieRBNtfOBQjY4r83wEsTw
OtE5kalu29EPEHQJFU5KpSW1RcNLlWe1riLGBpBZZ/aoPHdlXh8Gu5rfnr8jI1iY1LOMCXoXGWTx
xDqqG7rh+dEOsvyYT/1+ZUDy7LcaZ2y/MWo8rbntnMQkV10kyK2jBNQgkYs05KnMoqSvT72Z1CfV
Rmg1k/juA+sxDVrvCUskAmM5jfeDFnhPXti4KykF9tKp2TEwovFsETKwJkhUn7fIC8gPM7UdKH0J
tc40KyZ6Hf2mpjIN5KOhajs6cXJZzBn0mE6sgl/wNHG1sTwgLlrFtuSe9bWqRMWTG/vNk1VRvc9a
f+dTgDgQDxQchqygL2lJBf26zgnpNrvJjoEV64QiJp6bEomxNYPxJ1SF1knM6QQTWNlA1q6kH2Jc
RtYizTvl5OO4mHlO3q4abxJhhBq+vWmuSTy8FWJumnj6WG7oLlziXkseO1hiTSUZT7VUmk9jFa+D
xg/pXA6PSpeHm/u+VFluqJO9CkWEmBAwCH5Cw/tCofkgFuXY1P265DctNRedp7kXqQzsAwg0wmeL
KU45ii5+X7UP8HiTmQEgaTdSSOtru92DBX1iCGt8EBNJtabh0EnkmEgrEkoT4rIaDeN7Wf5wx2Hr
Wi6xbErhcVcrdCx+PRbZakLlQTIyj+BDATypVbmxldi7DB7sOm8s8f/BO9kzYINuMxh5EIgto7xa
SbtKLKLseTGRbmZaHGPPgS8BVm7m8Eu+2gMKWQ9FNMWyodyKwarbBMnlzAfcD3rQrzG2wvfgQo0Y
PMVNuanoLcDxMmxEMO0mNaP01XSz59iHXpsPsblEeU3VHKbyifJ+PlcjF8trxcj3rOaRf28W7oD5
xXhRyLHbq24S7Runxk3LlZhwLYW1jpMYx8K0dSQl+K5k4t5CJadArONjD11pH4UEvBu2RwK9ZGnK
THUkLKmA/HF6SdZbngcfTeIPf1kxvkpPVbYRQZ8rD/cZHD5POXt+158SKJ+zqCY2i6CVfdWO/JfU
aQobWmFj5T79pQHP+0iFaa7ITjfPKsn/Wcg1UUyavvCpQ++yYTSWpVnTX+oM700ZARmIO8RQDHjY
bZWCtzEO3LJ5klzZyPczi9DCkdpaXjRvPW5PAlf8YZ6HmnSWlChbOhnoAT9qHktVPyZGkb1HAdfC
siOpNmrbvSpJmCzwr8/jIKl3juapz2UPsWTMDfJ5fO2J632hzxBNIiAfFe7ImcoDGffRNqMGwsXC
3EP8QRakAXTIZW2vcEfeMpJizKitTPqZ6lSG6aVLovYMos9aG7bzUqQEJbcoEq+k2nCqKZjBYL+m
i5yK8IX/a4evMd0nGJrmvsUDn6cDFgdMUvpH9K5/TbQq19HJiYEXYC6kzmoOiEEWee1M6QuUHmQv
euIprCAaI8b+NDXdJKSgacpoVnMfs3wYPRvcMnfQoDgpEQs9OPyEYic1r4C6VpIRtIS20urlId5r
aoiWJnynZ6v91spF0OT8xJ02f8ybunz3cZfOKgVvap6b75xpv8dRci9Z4qfciewGMI9lvJux0hJd
6306fYLK2lWp7/pmjabUxvcalLXOD8pq9XWEvG42VLF66aZJ7rjuPATLunDN3NnLvbzN8kjfuL09
UmciOXVvTyvE2tvCEjYOhUUuxKaKpp4cemsppC5iUgJ+IH8R1J9oJpoX4tshy6geQmBtCo6nUA63
oQIU3EmUnjqTc1JcEiL1cbIzDZBFFS3+y1O09pzqyoemmPWrotfaBj+EuSC2pXltCsBNIxErDEMp
LllyzfjQpol8VLz0pE4tsUjSO2hPBoByx4N1k9UExuct4iZHtdbiFiVuTHDxnvuxUY6ilbRKBjOu
zVYdD6RXFPCLloGZSxhmK7XtjSOcIesiJkpStzPJdOWNaEbTCGk8FO+9mjy70DG2QWgPL6ENRpFr
GYxMtxleSqBCiCKqi1hJ1CZXA1DbduFZPEWX8OBLDA5eFYefEuMNgER+OSk6AHsc6mvtAAHM26Hf
yEZUXe0ePhzPyO1Vn9IecZCU5DM6XKVRa1y9kkkThAdf5s6e6qp+tZzaANVdkcx99SYbK/ceH1Rw
ph4GH0siHE176YPf2yW23B5CFWNH4D6XeRNw2tKfT9CjPzedir0h9/21VjEk2CbRyWubF5Ow6m2h
JO05myZiLp1yagI5n0GvIhykKHFDaVIEgOi/E8nU3FWrkW4jjVrXkck0bUSQ/S+MIQEW+4woLgef
OCW8KZVLzIqlhhXRSSzUfkTT284Rx9iImBEQh2HdAVFROp7L/tEUK74t8xsXHfJtTRggTkckJMPB
O/rkph7FnBmY7baG/Cpa9wlXh7+3EMtiJ3kN8/4z9WFFS1VhXMSkJiJoOygTdE5W/l6mawri+bKe
iS3uywfNu1KJUPYU+LmvggbaGKOfXPWST7qMbWNjTU2xLGwwTXqSgQkuTTUu4Q5u2Ayux1JsoyBa
OY5IUFvcYUd8jq7sHFtrYFxiHDDSzKqKS0FIIvIqAyDLrdtxj2JbJwylw9D89OnQMtqvu+tsShuo
goSop0nEnJbJWbTgTfeHyAweDaP/ewN9wJ7sd02/oFsYXpXuMdNjFbREj7PJ6gGVFL16FcsMw/sk
FJIb1LSFWG5p0dZwW/MoFolJz5C1WZVXoCPq1aZLd6pcmdTk+kdF5tehnfQxmZVd7WxSuqIvfFIm
gNGgU2ETzTYuh1UvhdnS9BDNadCl8eZza0EOmKJ/9noSSTuUNUn7AicwQGKKfM2HU/XGQH6HBlo3
ty7BxRtFJTExnj6n2u5PPD+oW9ESE6AwNr1raOXDJI3XJtX86MglOnWaidDPi1lCSxv6ENPSSCwV
W8kFTsqRGKeFaN5fKTYUzcobV6pMWrnY9203t9dKecpgHSbEHgDjXLziy2qxeWEkvOv9qO5vkIrj
EYfWRzgH6H1ubsvENmKC/NtcWymKlvvB32bNUse6lIbd7T+6v0TMiUNxUjqbjdJ4S/EmYkWiEY/Y
9PXmvqjBqV+bnfr1ze///H3H35ZpBwlCGrnwxswyJ55rnoINkjD97W6zqELw61RFsBQLVTvId2Ku
UXoUitOGPie6msjcY6yJ5SqW8aiBcyIzWzo0zkYsEpP7628vzXn9fe23TVLY26hWDX/+bcX9FZVO
cFYQM+Y1HVgdgF6+HcDYB8M6Glt0+/9ddn/Zl4VfZhEZhbMyj6SF/8/jEv+rOHS1sOa51vX/+1/6
n4d6/9ej++cktvZlrqFuW0NM/MPHK5bZxF5bio6VbvrExfHcDlxDsrfuGPkUm8FJC/7+AIbQh9BT
2wpB1E63MD23mGWBDDAuAeU6zO2A5zbFZ7RyKWYLHS5ICEJJtDQlSXe9YSQ70WwnXwiwQ0SnA4jP
2zYNTv0EGWDZzfJWzRZKGdd/7yxMKmrufr8W+xG7uL2JOIB7+48Lv723aN6OXBzQ913mw1biefH2
VvdDFnOOUlibxNVn97dExZnuRkrDS7PTXmJht0gnExLDKtgtJuNFVRJtnfQEbokVqdJi9xGzeFiv
URDwpCxelw8DgfL66Llb6++NxQ7E5LaydAppaYXus9j9bdn9nRqY+8lGbF70+VVX4Zt/ebGY/X93
/31X3/cqXkYkS4QpiuMSTTEp0zDCuKTUlyKNOhBR9ORnt63/+8+L/5Pb1gLRXrG5XW7uF9r7del+
SREXoW/Xlft290vUt03EiibpuZO0jK9PF/v7RGzbJ+S9ctd7GSGd7PB5c1GaJqIpJt+aYplSVljN
RjH90/r7stuWBZpAvsRpx1SxQRFp8dtt2f98i/su/nRQ/z8vs8iUMGV0ptOvUJzRVBPS24/tvux+
1lp8LdHtLBYbfvlRfNv89kuRs/bPe7utvv+G7m97Xyb2+OUdRVvs8fbqb+/YjnA/oLg3eAJw9BmT
izATjj7RdvBMERM7rfoy+6VtCG+geJlYenvtn3fTD6hhUsV/v28uXiMmf1pGgGa2+/Nuv21OyPve
8XngQ5/LAfuTw6xzSAAi2pVZ8U33wnEWTu37QjEXaX6x6VFPN+IlYpM+7DNuYNONUrxabHjb+719
39mXN/sy27NpDH5wOib6hBLRE/FJ74ezMv0oxNeHUB7PmPiChul7l01FiDmYTQydVWIrMdF7m2uZ
mBXb14mujMsvexF7/bKDr7PTvsWm4l0sPWBXgaTYqzpyDrgOOEPF6vv5Iub+fdmX191OuW+bUzH4
z5n/ZdP7W3xZfz/pv2x5W//tJ3Zbfz+61CBLtq6HNSNrJCqIS6LrYSl9FJfDMsr96u1flvpVNc8i
nS5Qiz97Jqv47jrJxNg3+e3ERDRLlKncn6eF99UGzMFtkq/F4kjs4NvLbnv1y//s69vqe/P7q8Ua
8U7ikG77ub/zH1fz4FisieFCVwc/XLfzHYMdxW3OYjj2NidWDDn0zNmfVv9pmUzozdouve+7+tO2
Yvf3d/vTJn9aFvoeB3Q7rNv065L/+c+IXeH6+HRSpdhEJPwexMSeRsfvzUJ9DT37eewCdT32nnyM
yKWGm9mhnh4h1C1Up3x3UyrMnqRHL0WZY/MwJI/nTJoBrvdtOgRw6Ap4xFEuF4tIGgcJzi/JHwkD
2VOQFXlyPnrDaU7Oy+FAiHIz1yAdUcO095bvFnPKgvmb1NEjayQMx0CtQZTubS+fx02y7MBgXexJ
/iImDPNBXTJJtwsglnVWq/w0fxGVWH0SAcFDkxIAacpigHZZ0u36nijriNBUbEC99Vh4MQTesNU2
okkQImNCfYNIvq7XCRm1lzjuMmIa4vKkUj6c4RpQFxmWjXe14UGCCop+jrTShdbtWfPaw+9RWMVb
VsIFHGyoN1njGUsEFWcsE9vCSfOfRhARsNaM8cHofP3apFUwqwq/2kQeab4EgOjrblQAQJmV81Qi
6odGMTAmbh4hMlxygEM/JRj+jL9J5asFT3geQop5HHz9ggAUoIbry7hAmmhR47Z4kgzSUksXA6uu
4X/00eRdY8JQZ3LwIiKKvMntZ/jVuCgCf1ilkBXWKdYRbPSgyqrO/h2mzWGozPaHiYcESWIUPigG
zhdcdtVeC4foYKdysYq14MQ32p5yX1XWVknkmTbo2xSK/ue4N3pv/OQCD59D76XHDrvpKsG2tK9d
VznWiWst5OQjxBzzGhLHomdq81cVeD+ABssoJ1Cd5J3U76JmKM+wZKCzWD4opbCUV7XsxitPkbwt
dO7mpSd42fG96CcjnYRhVHqzj8E9PVBSe6/TYo68rXhKEIEh6kfsr1lj90IeN/6fFI8NqvLr2FjF
hqF2othdD+1JAUrSqFptHRb82wBlSBYHYA8py3p1fIaZIg18UNqXyaonKesnkTww39aDblP58Lvw
KDEautNt49lPFOsxyLXxaBvuUwGBcC+VzoeUj/XRU2R9VdT2xg8D7OYlZ59b9CjUnQQPRF0cNe/g
Y+EFq/CImIAx6kYq3quwesWPHm4Zwe02cHNGa1QYp476s47Z82BE1LDNDsFO1vflEpVj85qMxEa1
XgZMWM1eLcpAx8oLp+KPo32Sc2KaUfbbNaXfsMY1KAdIJQo/cQEk4cqOUc5cqfIPM1cJnTWE2/E8
EGa1dEFWzKWIrxCJg3Su0z4kYTh2Zy051Ws90fxFSc12NYa+tg9zG3bx2IFahQjaHihxQeQo6vZS
pRGhjg7oHVnTHohGi7YdrpYZdTH9QSwbtZ7ugG3oPPXV2QYCX3IOksg/eK1O2KppHhjBlCoQr25e
aEc7RwZBfQbhKnSE5KA75W8DRNgVLI6J1xFMSUPPGKdy0m5UZ+up2Kh8w1SOnmd/4ITOodWbOZer
TFki8pEXTU5VWSnTYNHnoXwdqGhfM59gm7SndqFUGlgUu77AjvDI1xvGZTc6xdwIFP0U+mNK6nDi
L3Rk7uH00Wt+XDL66XZneGHDJhlHJMxF3J/ktrYWPlRipygdkkcphXpVYq40s5GvZdPUpMT6RFND
4jKl9JeP3ZvP2ndf8rgiLsAIf1jQJiXNk/e5HPQwmKZZhSTpUOfSyLeZ4bzGyQmWDy7LqFuHamq2
dfwEK/MAraB9lig2zEw+1BPRtN5T0dmbIo6ca9BTKO8DhNFu3CcHxd6P8NKx8LaMww8x42G+J5F9
Z1UPHjqeRcHw2BaMpnTgD7iRE/T7ahJq84TIgJySWNua/PVnjfR4pPD+S9yEJj5KK+eIu0VBXPQ2
SvJ8Lxa12ZDvVdl7Dj0YBJKpw65r+PCiFKN3FAby2pqqUIzlb0ARo3EqrZnSq/pBrfOOL0FqT4Ms
t6eqqfStpmZXf1oklgNn2bk2ebCBHVD/08pHManxqs1qWOg70dSy4SMKYGYzanAWEy+e8v+Ck2Kh
/bG4N+0kEBxql5iPYsJT27uFUWzfQqKz4C/MdYYdXojtJAvS0No3FWkWJdmo/BE32S+DItOH7niP
5K+aDHSYzTKc/v0vE9eK89kOEd249w2np+ssdQDffD+Ck0u+j19o2DIdAjEb033kfE03EvIEfH+q
+QgkpNpLCrHC4NaPYqIFRXUcTDs7ajwsPLOtu7UjgqPGLOp/mE21yZ3Aec6sONrxKB8tW0JvGEho
i00OemZj6xJYJbtz3z0/2CtFLz8hqXf2mL6sudkiWqOGCVpRA+fEqN9PPwzDOZ/7+BCWw7Aq6MmX
5tmJg+BhMiQukTG2SwNQXzSn5IIrqDbbnVidoaqZDU3TnWG3t/Om94ejGbnJRRotnAC1nf70mzek
tJyniZ48DEm2l9syffVIB9sjU0wo7/re3tBqfSHFI2C51icbQc99HHA075NAL1a+za8BJDKkAR3F
VCh1EwFrkM5poOZI9rtjVE4VR+LiT27oIJj71Akf8GdJNKzREEWftRdcm0GuP7po+AvpGlAwF86M
7GUIgQlvXlLKDV+XUptHr3xw6nmIkncrJAUgILaJsqdzlkdkKfdJ1ITQoxwQsmKZoxesBYW90qw8
WbcSg111+jtu5U+yibOXwQy4dPuNepQ8H7RDg0IFIZp7pcMezyu9Vn+mHVTj6UVu3Bzt3lfepRqt
aDyekJZF53aaYPx7KaAWbsuyWLZ0H/cZUShXt5KD4+hkBwlG67WYFoVdq2015P92hIE65Tts3Mp7
k2tEBlpsq8STjVc5z6u1MrjJysdgt8dCSPpcmFdPhpMEj87wJho2iQjzxB6rDdini9ym1UeBCJy4
Ay07mWCKLL0gREKxkvei1X7rllxd5Kq0IKPEB24W3aIm1f1Y4lTYY+pwIF5DFTkpyZsRlshXSbL6
aDq43pXm/84Y+wdGo8J5w7wdQbYqGsU8IlIO99bk/tYoEb20Y9NuTZkAJWNqhna+ahM3ORK3JpnB
cGpVVznnqDnXJnSsrVJDbEtL61Wr+fATFfpU6Hd42QjDQi4drbpYjV9JmyZJwY0YpNUK69QA7ZhV
sZXsi9z3Hp0KFzOqNs6qbHgtHDOYKXLRvkkELllSrnwkq7D1xjM0k/F8myOw2LITfU3ReJzBMxrK
D6qS7sJCKko8rW9crDq+qBUjQ0aSvEskmc0Nv9vJrVPt9b7o1nhmmwP3OHczRJ26Uxyz36m5HWxL
L4Tyb0EcW5AaDNxyCKPzmDTRGaaUvUMSc1Qdm+oR4/s7ype/oi623t0wPZWKZl8wU/vHqmBotQdE
8ooT31nL/ZiRw0WTXhpZKrG+ssKGjjfUvV3tyFd+t84pIAWRFE7lmjnaj2Qyy5L4FK7yxnCevFS1
FnZbZNtW19uLThqYkWSUbFBvOZROSdoOBnbqEb7Z8eOsS7RFQ/wB32PbVPjTJWis656wnw2Wh+bs
G340i6yHsrWbJzHRjBIcXVeeRKtLFRWlANX1WKneG9fs9nEU9XtNtmdqmXnk6tFSRhkhRuyAEJw0
zaPrIiPjWnAaAekSl4IjtG0qUv+waZNPbjz0IflufR3mCGoU46HDzX1yuL565OgGti6/cM8Zlz0J
b2CUDf/FpTX4dvUzNqORqDe525dOWz3wQPEplhddo87kOIjhriQM9RpcEEBTzPS2J7EbT+qzFT2L
pVVSew82OKAh1PqZnsQdnWRDOSsK0LfU3bXAVLcmYiGzqJTjmDkcopzsRAtBMymBZYgQt5Y+B57T
njJgnmsSl9WNXo/yg0vK5iypwStSSlnTj5UWmmejm/IxJc+8ZkmYpn5EnZWdGIjKTmIuIcLkRH2O
53Zn1nPvWo9N0T5aneJtUPHxBeTUpVEkycsO/uChR0m3LD1f4l6vrX1Lsk6563WABfNy3QAB7OzW
I9ajdna6R37Z0DaEGOsdGIsUxodGwNURCDoPubqZ7jFhOI9R4oRrU3HIJcd8ancxXLBeWml9weW0
UpWj0zBKBEi2oHdcnDU1lX4rxN5Vedn9pbZGOksb298bjfMoQbTjZgiAaC8m3mArQDcSitzNC4zc
/LllWG1tKBZZVW5co0j0A2KRvfJX6RoYQ+x4oRFfvSpdJX4K6DRCXtdOolX2Y0oqSAVKFSUIgajU
uPLhDTwdmiccKsvataZsiUz2lkYfyNfOx8ruOi0cYd0ang1AA6SBkhRl9PJcrelKKQhWVgY9w31m
Sb/7AD1X5hAAn0AZw+70OZRQBexaSZ+KPO1B2ZFZZeMoyZAlHptG+kFajTuJRcPHwtT/8sdMfar8
AtwaUO6X3i19alFFuk34YJG6O8B/QOvKXWFDIfJhdsbhSU3KaJtNBWpCO5xFGo3j/Ha7m+6IYoVo
xiHEiiy/WgVWq9ym1O3yW9jmXWLvgUgZ6zZVY/ySFkmgwD72muSiXpXMRaqVwavUWNVRRxmM/p5m
KiFolVSSCUQzqzA/Rfzu1rIMdAjfJkZwO6X7QfiN1ZTNrzp6UZSuw/FMNMhUHz6JSZ8jJrJcyVnk
WK3ncqAFC2diAhWmZO2JYOhR0oi2BJdOi8xkT6RBqhZwNPiiFmErJde8osdM78KEqS+VQJ4lkH6D
egjtPnrIwyx7DNR4g7ute9Um3YBFd80KevVYcEW8TaSCZKqia40lBsdyX6ggxBjkyMkBiyrooE2v
zm3ZDhcuYyLzZMiodLXkGfJoGwYnr5YsXA1ccDGvnDWkFrPRAnhSMoxxhqWWTMiMAP4kgF/Tln96
EESOTtEMxyYyyoEkUZBPMfkHndqN1zaQo4Vd+/2zXCgaDx5QioqQSBhj6lSaVRPt+jywnouAuqfl
DT90v+PSJUOwLNBxPRv0RG/LSW5dchX1dqgxUKPTw+xry7qCmgcyEVTvBBI3S2rL3lY0DfvgO1L+
ZiKX2lG83QZ5nVyzEp2CFlQ/Ta4Cj4nU9Y+oyh8HSeuOrUz0nJQlIGo8BPNxZZsfrTnsbQfbIdiR
B0TypLL24J3BwsqfUTA8Wtw+QV6Vz3qRecewlgrQCdmHExnGObbtc47acq+Nkn+xPS9YJDzkkxVD
EwpcvJftVuLJIRxOFtBoOGeV8UqqNTmpdrFwIapt/QIygVoMaMtMC65K7XufQz8lB5n9R4LgimeB
a0yW54M9pZfjSYhn+OC4e09KTi6I3ZZAePU0mKZ2keIQkHin+RvDT/SLWKY3nTlr0AJPgbidyzPv
YF9k17EvBGHWczshU2vwGdmbdVqegkZP50ESVGjIpGHfBTmPIxLjFV/aYuEwrRFz94lY1ut2v+ui
RaiEw3VMOvvRy7kzklacbzK4T48BowqIjlp9FgeIGgczS/ZNHRs89gCgVKEovDQDdpC+skIkcprF
I12gLMij1GaeopLBF9njNi/53HTyIZ4Jx3hhXMz81TraM+XjB8J+gBPCpXiO0nKlh6r/QLcdYhNq
B6jfzVWs63RrR+YYjHm3PntKWb404V//R9l57UiObdv1V84PEKDZdIIkQOF9hktT+UJkZWfR+037
9RpkH5zG1YMgAQ0iSEZldUUGyb3WmnPMkcvyOTpdiqLYZuEmKKfpgZm+re881TeWtm50Xypx1S1h
hK9KBbZbUQu56YpM0EexYPe4z7So2yMhx5jSYqRZxHVF3p4oQnnIdALXKiXJHhbpSK2u333XTB9U
jdG6Rki8mc/1RVoshUYkIMYJfxWgpfs2Q1ZFsvxd1Bi1bLPVT3VpIRo1VwZ8uoXdJMYNYBKbcEw3
Ez5zNR9TTZsUgroNDw2/xzXRxDAe+G2/Gyw9uP6zAxJeS1vMDi2Sj7tDMCDe0OKXqONRsTDcCuUf
WWLLvCz4Wg69vXVF2D1A/eJ9TFoqDcKhwFX/QuhOsm20sKt8idIWJklRq0dCZ/BIlCXhHWG65T5L
Ea8W7aOxxB9X6sVVtbhlhYpqQSqVBkrk0XsooY4NiOxUmo5kJmR1Em8c8L1hx0fgNzbfURIZL2gb
cgx5lQIiqkJMrRSEbkDuWfcEdD1Rwaxy1nK3dtpraC4sxyxTdjzxOyIbSPvV8tRew1ux1zz/miec
ff3QqXSesU3KJzCaqfmlEUeXjeW1G2mxAS15GuRrXudDKgbEM66V4EFPMjqNRDURzBRV760+MC6F
lLUJLh79a1Z0erSLhWN9DDUBrqS2P5VCjDvQVk+TWdQyrgf1K2qCu1/r6tN15LCPago/gdL4i6Zy
i6l/Leoh3cWxFVzzRAHmo7X9dt5l0e5SYkzev8xbwr7Qzins9nNvRw5WfO5zUf1txG745dDvWTeO
2x17cmgWiuU4B4CS/cLOEbk2dShuQ2+KW9ln1xRt7sS52RQmVXEJ1ZBVkNl1OErieKlGPHXm3b/P
tIpSb9MiSKHnqyYcxgTbhOn+QlMgblYDgKY2yYaohkhuzMwEdDP06UUnIOni0u6h5EP/DMk7vXh2
CGal5S2z/6vHlUcQo2U1x9HE8ueTC0nOHSXi0hgdbrLSoINeucTFFM6Udp8W+37UaGnD9waD1W4h
VPb3edNXOwL0xMYv7Y4MW7Fn5YTdkVpnybWZXoBxVpe0kdB0WwPgEZ4jMt7z/jhvHKcnkHPa0P84
VS5rIAqgGwmk5YrMjho9Gn4ewP0DqCRGJGVa/Y4UEhySyQykNfBt8jptNt1kEApUekVWBr7OlM1b
HugXj3XWVeefdGcEQ+9TWdVVpnyYwfRVJel6j6jQuYNlChYxrpXfMObv3WTaMsPw6mZt+NqRt+M1
tfYep4N/spoG2LPM9HcAd2Ook6MZsHwSQKOuTdKBwMsi5SuvIVqHdfEiSYEAPCjvKM5r6Kelt88q
Q94rN+C+rJQEUQQy2nMWF0cX1q9OKNvDoCNZ9QytepWhR7iBH52LIi9firQ9i7AYlmFEpE4nzXpn
RsartMvmTMxGc9aAB6JkMDDLWXr7MhhafWbEtBRDQCdoOtQihXzpG1jZLIbILGryW+OG8OTbmqV3
H+1BslVLg4RUMqfJqtJ87T7vOY2zjPMqfsx7sBC4BavqI4rbvXDD/EX6wGajqhsPzF2ih5r2BQvI
KFqo/JzHvEn9Emk2qIcFVTW5oVYefIwqFk/L/tBtQo7JLGrwt2jOh1KN9JsZy12CFI04xeA+cjKO
C3J5KLhrhkCqFOKmI2nBLDf0v6fvqYnA7wem+IeT9f57IATt5czszkDCCZGc0trL0BgepgV4uXY9
66/G3c5/JlXJYeO2fi+QST3bLv6i31LcfGGqL3FIZJBS6PUvJgs5CWCmSYmf1O8NFp75eN4VWDbg
8dORc/tHK9tj0akBg1HVPOl96T5Nnxo4oB+01xLDfbqtReSI5Gs7n5WOmexEYRJvOr058gXORoUK
fN6lJCheTBt32EAZP7Eduyow74DDraUVdQ3gO45FkEFvnviez83vshvMcbFUg3VgVwmoRxmtvchz
Xua3yFg23PfsdFm20WdRmQ35EQOLqmkjcjoKAHwOYOyHS2M4pBxNr+YNjWOS1T0lW81/YD6Gi2Ig
5ExBZ88f93Uy/7SoOPh+pu4rT9yMgvFcNMAqm1/JkYef7WntGmyedU7rqhwX8xnDYfjZJ/Rw/jn2
90vXwINlmzW3hfnU/CfnPzO/orvXOa4Pil81twHuqn2GFnUocMH0RnO3zIoRoTNe/LJ3nonBBaA1
o7uDtew8awn+jIUHa4VpN+T6b7k9v3qa0i21LPIOILa6d89DsRr0H5o0mdpNl7EXMVMDHmEu5t04
iZrpnghJhaCkHbVZc8doV96Z9k6v5wM8c7tdpdgY2aYfERBXudR1eJJaUSovTemk4AlxLYRhRE2B
udc9WIP5SyBYG9rEg0IqyZrr7Rca4d17w92pTnoY7EyH77miZks1l8Mv03HAXRRccPYA7ljXVy2l
BH3IddYGFoY+kOJdQ/Wd6MW7Yw/tZwJBahHUmniTGtBz08oJGqyUqwgdfxfh2dk3fQxksEfTn8a+
y1+dvrYaBjP4a8s6G9Jvm4sNLF1/gEnSrJvZCjS7gvpeJMd5XycxVGlDZUf6Ov1dq2AY5Tk1tWcf
v4tpT2OyedJf8Ms2F2PazK/APJDsW/fDZt5Vo6q58FiXf5+1MIkBs7LXolOfae2XtNT/yybsUU06
I9Z5fHrMVlsiP5NK2dGMKR7wmMMTwvXv+STt0JOHNv2qu4yQx/4VEJD/6nTHbFLvqxhM9gMXv6pD
D7LHKVWqZoqp5Fr/nkKg94zyDZ5itwxrHqYWSLS1QTrCE7OzgGytj1/RiAFInuwiLN68Wrbg9Tto
igABlmLMtT3Vbr8SGthQbzIczBvhDtynU6PjAis2ZqQZyxzlzhvoY2MTO1m87F3vYjNkeCmF67yU
VYK0vPC2SQVQ1e7Gr4IBNZFCEwIkdTTsQdMGh+WyjWhNexMO1BaRe1LJxLAyE3OakuIusnr3UPhZ
wciq9g6aQv9Zd+GLqAUDBtlq4mHn+0yO+lk4QPXyXkPOaOCI0Zk5kVYZJGuSV390BOdj5hGzAKjt
SxN4o1og9NygQ4w6Y8W0QLyq0F5XUvG1L81u1rlrue9kw2zjaFSWQex7L6M0BrgqsJhbsvJGf/rG
6oG1Kzo5LZSxh8dy7F4dfMD7SJlSlxUNzqVu0YxxMyCeXrvsKsdYJUZTk6oVEAUWql9F2vDl9pVi
zUBSvWeU5EvQP9h/WpMojNDzTrkND1dGkuijkb6VjxIfvKNymk8qJnkjNk2RBT2R8RLKcuMAT/Ea
IBeiVXhiVM2P50OkM/Bh1HYtdjj01dsYl+3enrxApYbRV63UYMNQhKgeIM8X5Rz2XFgafPQ9xJ3k
CWQo3rWhT/JCa0L0rdO1kzJ0NhM3fhqh5PHfhh+WqVxx/R/tyYPbYB7BylyocuMgMU5MMoG8QEu+
eQ7Fnf8d8kVGTHAKItN8Qk5w9o1Gd0PTmHq05qFjWQapGmzNMTHrZefK/NWrdjzC6g+z9JtD4kwm
PZBUvyiary2RMJnmBL9Jzn10viaeBi2ghZorgAJD/VualVcsNak+HN9p6XzU3TEmW2BZGlQBWiVu
iAjbN/xRfaS+dVIQolirSA5MFOB2oWJ37LX8Zd4keCGxgAwKQDCP+/3osyLtC1rGADAzM1BvLGGS
lQd0HHcSow03vMUK/jQ85PknUhUSV213PFUm81cSFJPeKRZg7Lu7qtTQT+s43GZZ7L/1LAg1Vau/
3bz4CZT8RgCOti+mJkjHPBYgIL7ZlOb1g88iuog0us4nFTAX4aj24KVBUVqe3AcJSejC4UqmfCTr
IL3p047qgMqOzW6J6xQFZc091g26fOvwASCuzo2HRmOQsQ+hg9dqBPm0wJ9IPS2wVvE07BI/f1E8
hhU40w6KkfcXioVoK4qCZhXjvJ0WduRK55r9mb2Nlogotk25UcLU2GHzlreWBoBZcOtumVSTbzlO
/V02ZaCTnSK7/pQnwU9cCO0jUMeI8K4iffpVJlZmFeZn2YhhU5V9+vAtwz8OikNqbQ3ZNosd+6gn
KcGaHekVGoObO5gBxro9eVKK61+Ie1sNelGTbJ00FFpV6ELogNnklbq9wVQer1RDmjtDJkT8GgHg
RC0N300Ik0NEooIlq+rp1fUXVATrrWdVClvUOId0dF9seKWBVQDIgIlBmE/bL73B5VrS3IKBXeiv
a4c01Hk38J23pArCk+MH4xbm6fTxMfI33QCqv5lXx4DF+t8bVgjewemPZUolTl6bsiaEb3xVzfzD
9a2FMRrymPUWuT+sFhNib9a9Y+TkiRr9Fuw0ugO3YTqkc4nErvXSJOSaEEIqn0Ppeqs0qYjLixUV
XrqyZH40vqiK+R5apv5Cs0pF6n9yidWBhpGYlyCo+h06H5viTInPShtc7aaLTwRieDweO2Quif4G
m9gCXhPaZwScw67x8r8KkizuPrl9zEA2CiNFxXg3HKkcLWguDGtMnejoRLy6sq8XSIXS07wRLeog
iSJWOBrYEOlxo3Pt17Enky0KneRimWQE1OGRsnb4e2NnrDSKIv1lOLq4zhtXEnmT2tZFBGU5Vb8g
giyoDdyf+KTBy2vkhSv3MDKrl9hv3pRksHADslcSJFPGmXsf1YLwN5G8qE3sXjxsR6Mi83PefLcp
uPMxI3rMCoY3yq+uykgkTM2nXmblvWyHchnklrt1dX1YNy6P2dhxxV4J2wGCqOO8mgKQVOQOqzHS
u0uZJiNRL6P8VQDQWrqGFhzKEVdVmtiA71R12Ui+wLM8TtIXO5D1IxaRqpV3PycUu7CbQ6Dx3IKV
G30lzak2vPS3r6fGyhCMUntC75xRY5DshGQUzi9TVx1YUeXJutQz1GuiwuFYV88oDfB06x6fdVJh
KdT1Z8ZYfCkCzdn3slYevtzVhgFOB2vZNoL58oqlHKlcxYl5F2pctPA7b1uko/Uy1OGwM8ok3Q+6
VC5WCQE4z4Kpt5B+0Y0CvDhtJDiVpTF4LoDdXID87rXg6KiI7BGCfToTkggIgrFv4IgDTHD6tWWV
zlEGsJQyHjbERp8qkgQWkW449Aw1eXQHIpTIZSpReyRMql1XP+ulePO1OAbvS31W1l1+bYhLJ55F
Hq1akcf5FZHd8qiyLAHkkB5dT2O1E9ruplR1XHyaR8HlOb9cQ13psRb9jK7xLsLqu401bZdOUhAt
t4djog/J3rGajeIbJ7sdrF2dl8MJ1Pdwgpg9nNKC+Z8XV2bxTOq8ncR74bKljXGpuzDdWWbyLZmB
ELQ6cKdzRhc5DHTdYFzneiJ58DAMHAr6Tl5AQlNjWL8s79Wqxj806ZSHy0wRiR2fVtO8GJphXlm0
1Idy8Mjaov/xmfYeoZKKvwKxB1O4K/O16rruyZVFvml0JA+aHRtgmEL11Y5Kk+AvEtEcUZ5T0EEX
zxfDw6/PZlyod+7vxdIhAGvbwIY8ghK7yFFDI0pQY1mBFHPqRjlWjv1mgRRDmufEh2ri5RUt7S/d
SryNKcv41DiteeR5aHRLveZmFg+/FNfU3hOrrXd1UmfLpqmNi+920av4PTC2WtVZb7srO7WjA8Gf
8SnJgUFZlbLRZUNv1yVUo20O4QTXHJKqZqrpci1ZZsRVFSz7wKr+spIkW9AdtV8nZubKJlGVWxvT
XmvQYJLUD/SVDdnRHVrW1C2vSlsRUh7EIFu67C9dcf6kumG8+7quMcBRu1vbrEbGHjutQZNZQnr+
tDqW622kPzGELLRJfVdEjnZ8HS1LHj0yXo64k9VlQQ/uMmb3bsyMDxFbZBeTye407pWSq1u5Zt6u
4/TZ+lq/CjzXXZeBr+8ioJSI8fQRBpNl7py8uXrQ5FfBgAKqK33zY3TWKQXwC3Ja4rUMx1+VXTS+
5U3M9CkdNOju02wKGETCL+RhNFaG6gyjRYAweEyGR+2WTGKM/MsJXf1ZESc0Uc6hhwh1m7FQoNcj
9WviVPZ5GIiEFaF+dfTePbZld9MN+m6EfH7ipjYfQpHmg6ri0HpD8RIAt1wmjNf33vQx0Ye9xo0Y
n1HkrDJPt95dvHA08OtipcEKW4RuHLyOPHBfdILji6EPXjvJ0Lt1AFtUOA8uTDsJUUTYdSMx9NOn
L4r2shS/9cRYkfjY/gEUgQDbXKBiSW6EmutvyJcNwQQjtKR+a3J5HOr3MapNGj3lml6J+AYjmyyk
34/MG9TJxWs017SIxk2fShJtbLd5L/NWOZqhNJhQp+5OTtxWmGTBIkq04anl9ECN0bIXAuw0iTnj
8HRU+1wbKo+HEqSKOc2fwoyEyTB2CibArYaOW9mS5yIvjG/jTUnxDQsezmYoH0nsVK916hi3XtE3
sLnJk4tMeXKI3TqitQNc2tFszzoSxzCAsFIemifVQckF6bRbZuDiVPfdN+uUaAmfNd2V2RA9m8o7
hjAcWEr63yJA2VWBSrswp4gFk1+4Sd1DC/TkRVbGRvX/1BagmbH5AewKcMCsvYdZao9KygiOrNez
tMictZo02dUAA712aQ9dDfDf6/yVOlDd1W5bElCkr3BWhN99Pdwkgt9jpRp/2pIe1aghjG3RKZXJ
1WQ5dQycXD1pqXDXpEiYG0Ozd3bjh3eWbZCCpnazMeHHorbaTcaSnTvEDw0JzpaMOAk7unOWKZZ8
8h1IbMuhN5yrWAI/x19CGjHFU+g9NYcpta4F43NobeUojXxCE8rswyOgrOHqPxlpTaaLrSgbzc5M
/s0kT6mGsYoRdJ4qqFO0DdPfKGmCz4bE55WFCmUT2CPDDJv0OR+0/xtt02pBp6zYJ4VanWrTqRaE
G116Zg87z+1o0DYdiNMgHS5OpBrr0DARBkeE9mInIw2VIQM5IkXSwufrOE2rbpsjVluNFbzEIDb0
DyPODLAXAtmCvwn70D6O5DmAYM9PmurtwX8lSDZ0+mNxs26jInuC/eYL0xJ2XxDfVTRphPC4s3ch
1l0nGJO3oL2k9EXXfA7ikpCGsqhq0oAKTXupbPJrSpPaGPUG7cA+UKB+Ws3OdBkr5kZLD2bcOWWg
7NRJgsOlVa3hGsabJl+anVSfEhnmNQ8GlQmgXJROX1x9O0ABIPN45aY9jnmR6qu6EcGmM/WLq8f1
ruJJuFRZZJyM3Lwm5Bj5bfcaQMbagFatFvRJaFKlinuvx/fMdYt7bFdrXxjqIiHV9NjzTHxNUMX3
iCHTIObxV3TiFKeNvcPcETPyHMhvdYbmhds3KQ3RS0LKz8FWKvWESgDAiPNJtpp9kIOxG/umf/WV
8t1SVfEwm+6KqMI9p75zV2kjL8ySKLkuUVhwms2bjvAEqVpery1BcMlEIJw3VVXfUu27dHRMsoRs
XJXY16iL0mYb2/2nngvrpNvc2+A3dWsDj99NLTPG4G21RyJbADoYuKup4hhi2CXHU+0eMNpXuU88
aRLJm4oQnDJcVrhoSVlGOdjuBKHLwIs6RFBN11xqeQ0os2ij+1MR5XWPsp6SxVPDXmY+AQ1++dml
3Veka3Jf94nBUVmdHAbGiyqrx6eoiq2RlMRzx0CvYlYLOT8QSfhOD22LxDCPsOxjFLrZOkOsF5fw
WFq83t9kPC3HuOV+AXX6xfG+9MxXrpYO8II1boMxnVVxVeveuRaltyHfTNs5RtVdCc1d63aZ3AY0
rTulq88Gesl1EOjqBpSyJI56gMkGMocI3zi6ulZ7NmRDtpSN8iaRTboAWbjh00JbQJZIka7nycZY
wU+z7Z9IIGoKSec4Vfrd1kklUCKfMYRFPio9uBcZxWITWc2S/JE/iS3KRx/21SNNXgfdbNa+Hpaw
TWV57GQMFldVv3IeB0vH8ON9mFf9thvyLyJw+kMJvgilTKdOQwNr11o8rDShEDhq00NaFlhnL7Yu
nqk2pPsSTdkOgOdXaKX9Zd4IbkV7j/lBmBXONzg+yyOcUxsHSv7aPdht4dA5jst9kpftCr+4S9i8
fw7R+cNe0UAUau64I70v2WRd/4Et4FOg9b/OmzFQ5Lq3CmY8zSf/iuAK1y24zq+C7tKF8JVpTroH
jVbpm8ZXHp5qy/WZNebGMgllIPWzWXhD6EwFbs6yNcfpUUPvrHv/qta+ewf8Y5IZbi+4DLKwIUWx
CB/ztTFMfyGlSbQK6Lys9CBWTx4i5VUWArHQWSWS+0ZNUHWgDUX5ojedsu3SLENl0TQXBV72th3y
htEKzzqfEGP55qglt9vPQkWTwlBk/GFl2G7U1tCOLXAkpMu8GqPUoEcV00lLbewmwDlIpentX26c
B4e+8zsm8sNLrQN7qsZiJIWpTMBPiS0luHdu9MzD0CUtkH5HvvMFEkmgiaF5tSppXmE6bDur+GzL
d8i98l7rJoS9XLvhLaFsz1my+qF7RnpDF1Bzrn4j1Htcu6cOwSKo242TMWJvstJ/7wJuNAGRVb/0
sLmlubbqh7F5g/2IxUcrah4qqDFIp13HQ+GsGvywH4NXfAfuABTMrdHGysKF54yBiLCJdk9zFAmE
VZkbOZTJMTP59PAclFeDm3A6dPofU5gLqdTgAmv0sarT0WUYzJLWe2b+FhUKCpGQhNoURKT0LPie
ZpfLFU2m5AaEId7kYwN1vfCSXehZ8TE2xvFg65G2a3k4ntFE9hRSeXBN0TToORJS5Kh7PVHzO+RV
avy+j77BW12ysVLfsjRTNl5cJPuoyZV7F0VUkn0YfXso0V1yl17LTK23EeX0Ts8q/SGq7mf+EdpQ
v7lDFL32ZmttTXME+Dc48pkk7ef8hs716S4/iryxXrosLR8I6vZZlLvvgDYw6UdJhpw98t77xmOK
r4fdYT47EK0nqyB6Gjhvr6VV/JoPM2pxt7FqoJwElvqulya5v4lmk3vMjyziFTGM9Tu9PPUs86Fb
DNO7cpNHZmbhJrGmS0lLh2esFOleFwQKzrtJ0XcXy7Lv8142rTZVnRxF03tkXfgrlFI7gmQNNplK
BG+NHDNcBp3DfRDE/MpzvfamSZbuE0p1OaQ6uO/SU86K7rrLtJDFt/9XCyb/d6338QqAIaZkT2TZ
KsAod/Yce0Evc7x2ZB9c6clHW13ATbUyQiZN1+9Qb9SxWPSC0HjTrZytkeekgk27UdBnNPNMYnBi
cjAVhaGDl+Kb7p0mXAeg4D+xBOFxautvyRp16QjG/oVsc/Rcgb2yrGRco7uzGGCxodQB51ZsNK1O
vsLsg1+M/jsbrGAlBV8rlSQT1lsW7SailX77+CAFAs1fA2LIdRo1ZMx2yXirwDUsOkPD/9bLr2zp
aXr0hw8Ou3xiy1dJm5mgFlc55akRHXMCafDCNcSveu2U35aQK6V6BN36GpyoFqDTgHqJUZ28sXSW
t9gg5RiB60vuhgXwY4OqtccAzSKcXCYzMpWzLPkepfiJtnWciLtZ0dtIs3FA8ygXrWqlP562rgfz
gfFsau9prDA6pDpx9sv1Wbj6qc5CnZU1ybdJzu0oSo7JSDaLTECBjtGw8VU/2eEsdd/6PL9UlPU3
0t+jNxNHW5HJR4i5BZ1ihSVKry4lVdKiTj3o33bQaNRSHFRlpJGdyzrAIkU+FaO4aUkubpmaNUcm
mpioEJVEEf/SivVynXTYurS0OGmaWZzm3XmDyqE45aGrHmI3WEYJA0gcjLYcVrk7/kKMbC2KQutf
sv9sakjEa9co4xXo5OEl7Mp/nzVTVk0uA5ElWQWnWbbyz0ZMKhZVODR1esde15GjT/UVWpb5PTRQ
wpWqh/1q3v3nRCcJNrUcKmxHXYy0jJ60KMWTvsEtQlp+Qc0ono7QiKQekY/Nu7aqJ/wNo9jMu55J
tk3dNv5q3k1yRiRlCesUPKd4FkPhr6D9k1ylOsYyJXLxN5/wok374a+Uiegirmr/4RmqvR2Lztup
wFNvGpAQpoQ4FpTIzk6O5RTXgUuxHt2MlS+bJkQWxaokWDKY/vcxN8fuCz/R2TJcj+/xhqBe6zxC
h4QtOiivihhoVU2Q7nlX2JSXRDRYf+82pV0cspgfgTVHeY0hDe77JHeXzEiSdhAfVoY5LBhFc1ZF
gQ1Y8S+F6Xe/zEgJN4BfQdZOu2FUkGJt9+9oOYdDy911NR+ncYEl4UsidbzXUPcPALmjNQh78WV6
RCjl+acaadUmiYNkrxpF/Cq68JpHhfWugY0kQCo/ez5ooTS30r93C9HSTSxEWtCqiGISscYbBkqx
Lgkim4JPoyOamPDoBdm/X83H3MJk7U4FX615uBYH0/bFKRXhZ26EjJss7uBUP1NMW2Zc9AktT69+
JAxD/x5HecojrfsFE/CW55r3VejIVljVQ2mvfMGypG920sJFAih2XClmLrhHqFx5DHQWZhs8u1KR
8NiNvZLb9UGXun0mZe/IbxV1S8yc1cb6cMzoTDFWb8kxC9QX4nzFh63RAc4UmoeeLph0Tqg6mYbG
90DDJxHp+KXHBpA4F68aGSuPqm3cg57YzHB1U3tEgqxjFmwHI7W6ExUmMt3pFQ0Gd6117Se1Lr8p
jDS1WXXn+VX5n1fgRwjdYlU1vUFxFW0/DMopgdZ/Yeaj4BUnaDej/jxm07H5hJikm7IpkFH5EdRo
MyQyYMb3zxtcnN66tflaq7WOJQl96Saoy/5eWKnYiYH1sQzDgTQxjpU2VjRHoJ3kibqrbcd7s8bi
ofpZc6WhY7+N6/mgPZb5laiy57znpZ51qDvrnSnSF9hZ6zWuqU/7of33q3+Oza86GrWIfj7CSIp9
C9QV/8CAqL5O9d28SwqPscJkCCzH0J+pUiiHThcEkGXuoBzmfSbNe1jhxdGMLHLfWEksignqnLoD
GF7WzpT4aN/GAok2QwnnzbJHfVHhZlVrNX/NodXFSVo8R3yOxyQIW5jS7vA5HW+UH83YOAzWjwhQ
+2MoyCy2RmtqGIzOtvWc96z8AZHr3Oc5QBGQHTxYjJ7oC2crumRybdNWOEdJo56Zx0JjrbjdeqkA
6Fgp2zJUSMC2BYpof5KglZ5/iamaLn1VkW7nw3SKK0M9zZvID7RT2XEvD/CXwBngRNkT/Q3YbQXa
Oj8yAifxYHAVYK5ZFu6KUfwMpCCsmnq0rinN2Y2TBhJfKm5fra5QzE0FHDnF6LmsEDW3gA8b6hki
7LJ6c5PsG9+J+8PwjU6z7zIk5mkkxQEIpvykaUdtYqcVz+NY2dNqdbYuKJRNMWb5zUyRfMU2wFTB
p8xIyzw6VUaDm18V5KOsmRBG7smcNr0UOHG7guuqxX9GfQnqTZvI5vMmH+NF1ynmbd6T2Ygzt6dn
5rssnD03rr/U+lhQNn9mVq8iLndIfNcM9S0cup3bjJwvtXTFhCk9tVo2bJ2gBteqsHbIepD6cTbN
dkQyXOtgVMDDRtby7xNBfELUhgS1tP11liUpHMtwpPjs/HMXy3xtNDDr4775VZvK8NOTATFQwvx2
GY9g8R/TW2D15DFSX+611iYpd5BgutqIMFeaw5D44BJQNiVTzqI4S13mCA/oT0kNKkPh4EHOFa9a
BtINrp2IfxeNNK5EkLDCSBnz5wTrlK7vr2VV5mdSKOt9rVmnJleZadaxT5aE7S/yMUew7Vsl3g0v
Z2Ce5vdmNKjpDBVmzLRr5/51dCrMbiqsLlp7j86rigf00mAy6od7P4nLB6MvD1Cv8hcYwd3YmPHb
xA9dImcihqp02xfN891F1Xnuly7Ku+a+gct0d3lieJKKhjDcpvmZQwK6RJi7BBXmYt5lnmBcw77M
aVJ72tYLkgCHc8fF0GnFXqmqS+9S9OcswACp+oAR2poi0sq99h7ZAgs8FMm9NaYtTH2KBZyJd/4P
5IpxrrYjX754S4j/QJDd7QczIIZ32syv5k1G3jF6a+uLvre46FgpLrXSJluHIOMA+WTO/BNlS/nW
j5YKg1MBHumnSGPp6i0aJCSXSrrVBdwpcQ2OHcJ451hNMmQGrlNtwvioNaSqzps8LJGdWEh5tFAR
76lb3IK8b28lIoJlFHXJXtfqfYqf8ezRiKJg7QmrksrZUd3tvNfp/lubZmgyHSt/gQ3vLNEieMs5
EeL/K8dv+5NfvtKfek7/+ybLuyKFWP7P//7d/7d/9laP//X815+8+tf5sXn+X9/5zFP++z/fMv0f
/een1f9JGlx9ya//skOrMpRIqX6q4f5TN8nf/x/+Tz698//15L9+5p/yHIqf//G/KTuzJceVK8v+
SpveUeaAwx3AQ72Q4BzBmHJ+geVwE/M84+trMUptncnITpok2ZXsyqQEMbgfP2fvtf/19UceF37c
ol343v3r3//V4cd//8sinYtcrv9/jh9X8Q8q/K/Fjz/8z/4d4KfkfykFUkFBPXEsrf5fgJ90/ovc
PP6J6YDKWJIh8n8D/Lz/svjbrqdt15YO10Ag2muyH3GAJn+LMCZwti6BTN5/lN53HfbhkSCo+cMJ
A/RcBuNXwU5hExCnuxByabqQL131YRxBaXuMEtEOL5VfkU8dy6o/2UbZH2TNihxO+AiMsP62yFwe
8Kp79ylDqlUbNd3GiLyMXbLtDyPMGWpU7/7V1+YQ2aFzb3lHw2HVtYA/BmMMd07ZEwAwcmI2YCls
aL8Yd0bn8Je+fIcerCMBXZanXx4RFoA5LIv/U/T5YxkXXfvf/0L6cxVxwq92PJQmykE6Im2T5MRf
46wAf4tpmKGkImumKz/igzpV6N1GBZgaKOWLMsxpR6s13E2CzFZvkQajn6z3lWHrx1HE49ZS0bm3
Ur1jcZPEMMTWmjr5Lu2m5tQtaXrWjemcHG5Yf2n4EIaUndyoa/18fC5oUCLvtOZ7lkpSXeearaoj
F08UMNAHmQervkosljLRrnXg1OewUI9eUBmbEh0YgYGT5wch9VBNPMiWzFfmIIzg152ryTPKCmAL
iH02pcq9benIRxUQx8oNj3fuIt13C9KJXRoW+8JuNwLD7Qrd/Pi1s/t/VLnMT1nzoQBUszGF5XyZ
04D2qix3xsKI4xJOwg9yHvP6mFNcgTe1Kaon87lpqvJ5IV2JwIaVqJD+FAsoomKgLlKjiwb9lT3Z
1gheBTseVRaOOsPKcH33n4qwKPe61uXnKMSNWNl7eLTiq2fO+yWqxE8IoQAdLZoKuTWcJVbCqe8/
tXn1JbN65eM8VWs7GZNzWnqG//cXRl7Hn3melFpqMgSJFNFkfv3+vhQ2vWRIyORCZ9VaW910yCkF
PtHyOAZ2w4C6HD9R1hHxo1b0W4YnYhKmtRY0vzknWntpbzX64bVGTn7nKqCP9MWCVZhmzn03Dqeo
BB0RRROyOogOd0EbYV93zDs3GJaPU7lNA8ZC2WLJYz4u4uHGr7tEEf0a+MOvU8Iyya8Q6E61d8k7
+yWJsKSYsWdemnNIJo52veyoHXTrSYpYw8CltA/IkVkZKTVdMGYaPZHFUITep48yoXw+zExntm1y
gb2EU7KZ8h9JwoqRVQOi7OVcOFVJf6mP7vopRqOC1W6fAGtbRdp9WfKlP1JlUi/UutiWFlPYxjL6
4zqNuwRD3SUbWXo280w1H0NBl/jvv/51hbv+9dieXxNRHRboqxxGbeQao57HWpAt7YtG3ewMNn6F
wiKxmCPLKrQSon0N+kjTVw8C2B6L0fuqTaLjPDGii3ncJH79zKRa/f3SrOugOR4Mt1vYl2XqkhN5
Wbx/eTCJl2p7wUB4DmxCIjp0IihuuvjBMtPkDAjrizM75en1L0KOmwKdw7mQMW+egrCusIK/LB1K
vZTAwR06X8uflzYGbN7praMn13cb32nyiUSWUdyIansTc8jFI6pXhEkpbdKhv/pmOKC4E1dbkTHy
uaaNc6JwdY74rujK5fQFu3RxCCeY5EriuL3nOeyTzAWe3oQAwGBZPQ3E0J0DmVbkNXA0KgLsD4mJ
oMHPzf8tcqgoqAv+tCW8/QZsAYOGpFz23cuW+/uttiwrBrFDvtJY9ByqcIxvmqKhe4URbce+UBAG
0cPS6BnGQ0l6HoL0Yz8UEy9CuBUSd7zhNCiPO3qAlodJqu3e3Xgb3m5atuBucnGW8Exy9H6/xLyG
1b0kNW9DvdyX9TJTaGKxA1UDGgjAyikkNXql8iJ8NOhoMffLj3QMJn/UZAPIOc/Xnlt9bIh43C/0
/n2yQ5OTl6YrdFbZOQ7ktidY9+9X/fqYf/+87MtbYLFy4g8ynavFpTOHPu/waJ+VmjzOG7RtVDGk
7+djXrbd2cUMVlotVOgyu1cGk1wE2GfsbuehTttP0mhslI/51zS10GjQUXmKxLQJG/RoaFvwzDGt
OVkGDH53cXaRC3K71P0q6avqILzofW+gjWuCeWMN/X0UFPGx8PShWurunXDJlu9xUlnATU9uH/Wb
JYsUB0Ryu4Mo3k3tEj0gLDG3FPkvZP1g7ENeRcxejzxdF3JnsoLf+OjVHx4zacpaQEegZvSuU4Ul
Ko4ggqWB8MQdjqHKjZ0BeH2VTJE/jqi6aV/v8UuX64FoCzBcY3MnEK+S5vG9aGX7oXHGjOsn6R5Y
mQyV+aFurIKptFX4bkuovKkG4YdW8MnLF2L3eKNr9FD3E36COKjn+yFvkEKa9s/etPKHCfxANLTu
XZOhKx6jpjzRXS5WYFMlw49p3JkgmtbZ4k7YH8iqKKz2wRm6XRCD56/N4QPxcd2dmeQCJc6z254G
owcjKMZhD/C6vHH//rCe21pL23U8jcqEN+/3z2SuiiCxyc86G+34oep7uU2w0Z1K2X/BTjmHonsU
owCQ4o53XjFuPUUuKVGj6CA6KF2Q01uhD3ay/MdRxNT62lEKNAy9asL1rq5MAITA65BMZ7Lk0Rnk
k9yNBd9BA0BHC9oZSa+YMpvjN5FquVZ5kK1JrhsOrTuNGxQUqwDByzZ1gu9//0gt6yqM2CXfVREy
Ltn+2RtM++rSBlMirSON6hw3SLk8XeOdsD5HC0oB+twdQ63I3Ne9XFYsQThwbURwGt2NYQSGX3gu
XAn+3bZRkdTBxN8RsV9H+oLXM96rUBwGymNcyvNqVPV4bM3qebJattWlL7bai0zEW0u+appEbZtB
ZGAHR7wQPS9qmgkTZEQvj0Fsvlx6sHtJ3dsiGeOd5Hyyj0aomsaUFqckq08apiHZDnhHm0iaZ6Y6
ygF7hIlH+j06oXUQZB9naDlAExHPeCHoADsUd5BZsJSF1PK6Ee9rMyMHOTKOdjCipa1HohF+NBcL
ajWkchfMTrBGI4TL0whOoeM2GxhRW1M30N9riHlkiGF2cU5atHplZfF3W0BaB0LKQX6edmAgom2g
Ch9TL2R/N/pguIW3tkZJMzbNwzWWk+9mS1gIwQf2g13VO8uSzpaf7x3b+mtwWQ6ZOeQr0BwT5fTo
N7YCi8oY6PVn2TE338m13rVz+t4qYvLnOuMpQwLqezpyGffCkEqc6hPTl3RL3OOLFZbdOhM5iK1K
PGUZzii8J2tmZPOuEuSX10DaodFNDK7p2ZxayziZ/D+lTSN3nC6DdVnuU2GvheVFG86b9SEfmGia
wefFVPMZncUPEel7VHDfXl8qN8LTX3gGe35nIzR+9tK+erDFDJ+KSJ5tZU90goIoX1Mkarz1WN1p
+u47S55braaD5yUPqPAaRO5teixtd9038bCrgrnbB+O7AL/btsNqfGjKFAdX8xVheITGoZu2iVUV
cGKmwae7RtjzJM2NsZCxYaD3j5X9viCuuOsy/TwN70chkmdkJuvatlZmIau7OA6JR0wN5xjLbiSR
xzYPWUrPupvGwqdaGzZiwm6N4Rw4yTRxmBk0tNKsZIS9aIrgTvmi71JK/5+RJPRqTCDeUUc5SC8q
e4X9aloF7oI9pImPAX1uAr1sIpOTNlp5cRoeQmTXoIj6bRtBQKkZwSKZxR45oqokazBzNoa06hWS
x+oAMMiMLflkVLV1Ipdtyztq7Dqg+bvErhJMsLZ1nybjpsq9dD/OSAQGFiOSRMZsy244iiy6URhc
yupf6oLXFce0hGVTe9umo69qW6h/UcFpT3M8IEozmfKf7iwav26Rqd1Y3a5Ob//+o9hNXfKCQQRd
FU6GYbAW27XGh9ghEi/KVSECwnlTAJPMqNBxawKOMjXs2s6s/XZgmbJf8MbWoA00caTvRJIHBzlI
Y6cDaz+qn1OSH9F22jeywc23l8oJxLtcJ4RFUDVXdyUu+nYYnHg+Q07dh31jP+Li3Btk4N5n7fQl
4xR8xgX3nRfLWUkR3dgIzLdPxcL3Se4rl0Fj6nqLGvJE9axv3tmrl4Mog/xlTqNdlDIo4MuY1lgZ
xgvhXq0HMdf7y3FoVZl61wzEzXOMNH0VHp3Yu3VfLvvP728LA1G2JUVjgJ39uvYV7SKDUHbzOWpE
tQPi6afN/F6p5MFu6RAMtHE2RmG0KzfUzMU1mgtobM+Onbs3zjWvt+D6UhzTkbTMSAH33Ku3qSzV
VMNxmCmYq9yn2DJ2VZai1qoS54GEnWOmLffJMpp31ozfiB4IMW/VdBpBi90I6/3j6+Lq15tCd53j
+++1TmBGset2vC6GnUzbVOy1rpgrOfYXxvY/o7j5mUd1t4pSZ96WkXnjw3ptk13fClqUQght0UW7
bh7KKWpH10JhC7lJoDKrH/p43CswiS48pnNalUyvvtF3h8gnEkywxnKMWvk9CLubj+Xtm2tjTpIX
aQcNcOv6y4GTHYD58fBTom2jkeQO65Z6dZ7bu3J2kLCV/aZDujdhQ/RJ8HxAyA4KXwrzXskVmELg
R2r8/Pel57oYZenhqlzHEXxRwsX88PsDIvzPiqPaXM5OXz5MwrR2ge1sk8kQaMomMIcLcKAhel9I
u0SG5F2kwBUbvGcwJrP+oUXp7IegSXw5BMGNzod16XJePT5XImGyPCHpbF1Xyh5DN8oge0FFXISM
fJL3mKyZlgdy3kfoOCPBoG5IyDnP2Y3p+Bb+0FgYh6YRwNgyiEPa5ESqBG5+7CpmUEVs+97QJWRr
hjUCAfC2lDmzEamjV5btrTP7HxYFKlYbawP9a1o3V73rlHiwNJqC5azcON5lTDdXpQi+piWwTCgV
0BfzGBMiU3D8xRjF6WKBSrzvwYLeWhT+9PapS9y3UhaN/utLGYkmT+2yEWcY0vNBByleAyRBNGtp
VF4GiW0/hDvdQ/KplmOe4KQIHPQodmHO2xxb6BBL/awHfaO394cFHbjOZTvxuDQprKsXcGqR9JB2
Zv7vPYINnL7TRXrPY0f1BB/Jx87+zqHf9wjGep1VBgT12pjWrf2garv7EFHpY9zsH//+YVz+2OtX
j/XT4+tgTbfsq4VrqCI7Sc1xOdcqKuDCmF9Msgu3qQo/D2DndkFe+3M531ow3x5z7MvSYDJvUdJm
APD75+jBoKumuMP/HQEFGHv8xAtOm+e8LR6RoAWbSCFsm0uXzEL18vef/Jr4fvWbPcU/HMUpC/bQ
1caxpEExxfjQz2EfUoS3xSZHkAqpPllXtv4UDPW0s2Ka7cF4rLqYWaIR7SiOMwW0pbTkpzl133sh
IDQxy/c3Lu4PhYfHSkDnQXiOoAv2+50JJ6f3mmoSZ5GIryKqwq19tLUCFK+HR1UGhwE61962+opX
WeobxaB9+VR/vze8BR5jLSF5W99sqn0dD7kjO+uc1tP4OCdOh5h33pRgJB9y1Dy+coJHU2vzSaSF
eM7H/K7uRXa4uB63sjLiUxIVL2pxPRrJZTzf1Xa802PK3IqDHsSQ4Dh11S4Kmu4RXr91T6DgZrzv
ceKe54AEwji7D/UZQ73YOq0wt1TE1MDQXKA3KZiGk0LpQo/qSeCkw4Q96X04yWpdp24MvRoVDhwk
Cv4E6ClS8DujLIj65P/1xnN6u2Yrno5G7+Kgu3evC7QUk5A5ABQ608RVx9ZePsWh3FCqRs/27Bpr
zozxPsxIhAD0BfBfT/FRBtO2Bpd7lOjKVjcu6O0irKiouShmB9Ss4vLJ/dKjznVYLZ7ZW+fKSeYH
O6lOASInzOEd6l4bclz3nQQrVNVdiECw3swTQuYl7utbS/BV34ytltYKM1GNKAvp+vVKl5MkMdVJ
Ks9mJz+N5NEc0YKq/YAtdsmoB+EwfK/kFKCf1fMh5TjmZOPT3++GevsZ8YFTCjkMZi36T1ffeMQ0
Ff54aZ87HKJHgVj+zjQ8NI4e8yAcbAfENOyYdoonKNDuJ1PFuBnm+JQWS4VUK/1uzvG7OmnWtaW9
Ux9QaaNDHTf8h2JtDBh4PWnwDWZqM+CBhgmKKfdgyr4/EVr6kQHt2kb/m7IA3rV4+P3IsnHLK/NO
By62HmV/tJP+fsGNTZ6OQ8cz0ytwadnaTcIHvHPi0KFzONqT1XP9TC89Z/rhBbF4F5W4Vhog7/sx
SG89vT+9RgrX9kXmp95O2Dxw4bWThzZJ7CGi9oBw5bCsTuMst7aLhQ9jryua5VO+k30ILJur3Wua
u4e/P8DXPv/VQoRDlZEL4z7JTO5qhzB6Jwd8PCiaQFWwmqcg2Ve9+Q84722tndNQV+IxFZO7qlr5
ky+jR7Fp0PtRNBPdloTqVaXQxVu1B4W+jj8DwjU3c4MVjdkyBJ0kmP3EGQofasFyP3SYDGGz8iyx
r+QjJPM0W/ZNZ/UHzKnwp3raUFD5pvUYDx9yj8XGQUW6qTy+cPr6w63ncNl4f//9nsX5hG8Ib5Vj
XnefE8Sqo8wHec4qtC493Vqd19KHcNLuO87Ktl37ncw8BmLrSJdfQUcov2gW586FUTrcWF3ebAuU
364E4MUD8RjNXd6aXxYXx4L946q5fPAAFzBTMWKGFiUxOCoud9YMDebvj/9tH/TyB+qLtMLiX+q6
KxHV1TAhQS8fUu9lFEP/YirYXfNykJq4itTjYbRV/zAy26LvJbZspNl9JtpDmtXJfjBjihkrue/Q
HzLQ7FPou5AIG9lWu1Cpz6pXdFgHB7jK4LdewdZUd89Zh8/d0vUe2cS47nlF9n//Weabp0rlxziB
WgsLuSNfS5Nf7qPdSE4cEzQWhaAhsr5pZ0YaHlmE24hVEKP/y76HVTuh+wfQqpGVWV/HqAAaPd/9
/VLeVGC2qaRG2ULh7pmc5n9/opaKXTNm8T2rtD/T+Ibi4CRIQ5GeHJrpA9P08FB05jMEwOrGcfV6
IklXhTfI4fle8mwdrS576y93QTRmMi7u4J6ZQ/8jytCXgR39sMdhZ3vA8G3j2xBTqjdgPLo29acO
lxkpFiuF9Z0vlLyWWEbt1nKCS54pLvm+Xnag5uptG7g3Dmf6zavPxSqOEqbNCBh77dVOQuMhNwIU
Cee0D5pty6x1lS9TuRuy7lPLBJN+EK1cjtb4e2AtgmovHopOe+uKWRwONw63QFFW3O/qbJOvhDzO
vXNgJdUGaYbomTGe4VsR+lKO2uhtxH0u8aOWQfCpNohaw6PsrLTXICrJhh9Ae+PDJU1oO+AfXxGp
adxrW90nwv4MYfns0cb1s3FysKIruFQOOVVRlrw05sbhf0Y8X34RtroH2OKDn4RLvM6KDAeErRs/
JJ3nrlfPkKqdS9t8XjtOVuyKduuZRvo4x8nHdEBT52T6kCILrrIj88Z6rXVYb4NM/0iy7uPf39PX
sf9vC6HN/s20htMlxbotr15U3FL2bCRucO7nvNj0hNxOHlN0RFpPhpt4T4kcUceP6rRUroDm/iki
f3iNnnHYhMZAZkCG+MEw+h2Tle8VC8eQ2/OGqIzcN5k3+oGgiQiNyk7P+eJpfyB+/cYL//bwdxmE
0Xp2LUfxwr/qC3554Zcaxc1ISNXj3Nc9Ey982Rx57qxIfckyaH7uyAFkqfG3N17TbuzpUjwvqzBX
+siK0aHEKEKAGpAE/n5333aOuDK6DppWHju+ti7F3C9X1gNcWKqgbB6n1lzlkh0d5azwBR38tkKP
7Ih2G+k839CFXXwK7yMVMcuXpZ/F0v3Huz77PEIFddHn8czfXA5A7AQE5TI+wqadYFuE3sPMlkuK
E70Y8MduGyNLi7/MtPT24AsIQ3IixidTpXd94MxM14lhaIl5OqkISXJA5bT3vHpfhxMRV4UpH2tn
mH0iOTzfnHmNPY45r97dVjEwQTuw7pIPErTTJURjK/r5LMyOBPsKYoBoxiOOXPPUzPIbgW7iP30a
rz/fsyRNAhhF2Hl/fxrKtOqwxtj/6KCDWkENKPi07HETxt9Lc8Bc1NKXqubPdcKstIwr977PiVvD
J9PMi3XjauT1FsHVIEHQl01CmA46vd+vZsGfMiWzNT1m9fgN0Ef0WFVkppmwcrLumMjQPI1S2fDc
j3CIgJWxGjILr2uyVAafZhMxYiPeABNiytaxJWryFvF7NBZfeBDGvg+XYGMutbVFz4vcj543jjwj
PLlLH64iqqItmnRrheCMkWvTk/ZV/vBydw3yfSU6Q28bpgl7keinxWk+h0093RAoyutTHu0onsXl
LKwQntnXOxXaRNdr8s58NMI0OA9tdryEtl3Yrt4KNM9n7TTDwc08hB8Eu6wHZHA0xMeNI/v5oSrM
J2ZFD42qvinYj0eKN3qOYarWSW9m62AQH+wWON9sAisos3+QWC/bMufjnyqsXx4gsn46wD787qLl
uxfxu9EOonMnoerdWAdsnuWvqywsIYd3ztV08RhuvSlMwqWPg4UsttdbGo4W5xA4Y9tugYnneWDJ
gGMxA0vkoQE28oFBpuuHtXS8ldQsS7HzZRrnmx/E9WmEy3JZCSzHYh+RXNjvr2CF1FxyDCqexsZb
u0UGAqrDl9WTKrkahse+Y+3vFrh5tVym3ZToFIEb4zcZ3LhB8g83CG2lYKPnVElpfnUeKZF6ufgq
yqf4ErdTORgIco8ckR6yQl/IQxyE0dFJlnqdj8ArWd9Kn0E+Qg2N79gagBWa+bqrLXN9WFeNN58M
D4YGtDCmuBW54ok25QYOLjPfkkavqvywqcZtHPTxNunGx57m3QMKmY2osm+Flxj39hI9lctS3Hjp
zTffPTedkZdFpS8U1ffVnhBbHnxoBGPQNIlDCqFc1U55Vma6qz7PYdqeYEaLSn9gWC/eu+3AobrW
h9JgU25m92hG3neYDg1DfsBDnsNhS8KO+fsLq/54kSYajstKSU/1aqns0pEG2tJUT0PkZC/jrCkK
iVaCiErQm2HmDMD6xD2qoiLRi+7/JndA/49TsyU0I9y4TjrcVXk2PekJHDcimB9VncDOtmEo2pXk
q+5LvuxvS9YsD+Wshn09EZkR4nlZ0zgpOfw9iOoulPQpTZN3ckghRAkP5cXMKrexRRhiVHOfKEmT
QwNV+6NRnesFXS5j5e5ROin8uxJ0wDJGvCWpfDIHvvjcJqZCN0/QwcJVSE7cTndOvJqLztnEA7iE
LCTKR5fxowZPciQhD4HRlMarvB+mxyYIbzW63n6CqFKRuUl12Q60c/Xiux4o6AEF4VPlNPBBF0SN
Gkzq0NQmS9MDTdHgLo0qGKvAfwkggsgTyRo3VljeaOq8ORTSFeXIwoGBEzFH0TejJWUvOvGi5snO
GKgTQvYjh8K+IrxCPJa285Pq8QCZNH2qA0zoPa0ZL1wMzDiXmMDK3pGFkPh6qKQ/RkelyeEY6qC/
J+IXVdpg3lWuvJPWMG5VX6jN2DQfWgUuUEXRunTidV9H1tachxs912t16WVaxuREAd2wOGTQNvt9
kUN7ZRVES7dPvZ3gCba/VdPkMpsqs10rRLeKrT4iOij5qsOMRXco7ReynmZwaMtO05D2q8ya/IEU
T/oks9zZQRyvtCTfySY+bLV0CvcWhLxNTAvqxnf4ppnOxdMsprBFEsl/sK9WaLOwy4z5Yv/UFCj1
0UNkfhh236IBL7IE8nEvPLXNdSPvMIpt4xh/W+p06zZI2nek8m5E6t7BxLuH9L2xrMXc/n2deDP4
4/o4UDk0Ilm0kT5eXR+Kw2RRszU+Zd0lMnSw+83MXUQ+6h37WmBfYh7kas6UmZkcRlrJW7OjH8DK
s8sMW/m9U35JOrPaGBfRyI2ru3w8v227XB3NSTrubHCXA/Hvj76e5toNkLE+AcIEc6qNZ6qq7ynQ
sq2dd/UeT4dzgDtuQpG+SLAqJriGjcgpBFmDUufOXEgdLdMGCslovBjy3Pf2jffzzXDbou5xETUx
V7MvYsirOjCQau4sqgPOWzX2yAzqRzQEgOlrXrsoFOmO8yL4+0A9TzkNs8KIb13Cm0UI6bW26LV7
jBjpbV91DEbqs9ll+XvyRmFvdD46OyOHu9DJNNwYX9yo8liExHNiGh1OzJbE27n+2OYMc288sTf7
js2A/yLOZ9iOVF9dvU+oQCVzO0c9ZaRpnMlIAMfh1Z9tHYU+GGcGDhypfDsHBAWkajsTjkLcRZUh
OXMzWjxBeUyR3YJnzO9ng5lIEaifpLUhjnXnlxsXe9kEf3+9WLmZclloqumAXe/kUTWHwUJg3JNF
NuRpBEWJ+lxP/mQ4xY4mNofL/NvoZVuPXJXNOALl7yP3fgjK9Jh4KOuoZ7JdHLXImSOzuLF2yMu9
+v3yNFMC83Iwfp12XZ76L4fP1oqbnhg6B+J92V7UxZ9tzAxP7ZiA18z7b45Hdk02W0d+h3UM28o6
BrS+FzcAL6KTbl2lJELG04cwmRmJhfg+4ubj0FpPY2/eo0eZnl7/YtakLQ1N10C7uxD14iW4k1UV
3Bnxfd23+V0HOf4Ow2R4B42Z95r8PAD6H/D5tDd+89viykbSw1GCZU+xg13vYSpcilRmWj/pZQyO
6MaN9VAazIZk9qNYQngqAnxxDFnXCwP3xDmvmRUE4MHKj7hmMYE3juWHxmLdkeX2ISQ+adUVQC8q
L7j11b191zkRoNbiBEgLhp3p6vm4bqs9g1jPdkR2zOzGvvMSQO0I2ilwQXkSWuyQnqbL7dItX4ml
MwgMn6IjST/FNm9VAcs5i7A9BCeCZsb7RNXeQ1LbX6fRUue/v+zy7VpKlwjtC4+GIdgbFUU5zDKe
q8p4WpQKfWdE/UzM24HZbsp5C2q9NaRfxcBMcnJbz08IiGhl5T2JLv5mhsHHADzgB0XG+OguoNez
gOZA2sKttKzzVKD/qFyv2+io2c4w23bCzi4g289D2AH3QrnvS3ATW8cK9Qbtgb7rLE1rufuUmkO6
bRtyqAu32uPsxSDCSX4TUd7v/34P3rRzHMtlauAAN704aGjF/P7EGNfgkFus/Lkcvg0RCr6SfhKU
QJLPoSrFSR2fHEXM8yQqcPHDuM7S/IXIdKaGQXSjf2BeP5DLxdA2uIi/0SbB6/z9YnpCpezcgQFq
GHRCSZYQT15dmbsorza2DvTjnJKglKRMEdLpySQPu0v3cmGa7BoWh2yjifdzV9eA7macIPGniEL1
xmHnVVvz6xqE6Mbi4i7DXMqwt3Pctupjp5r7Z8+p31cyI6SxRJWak8w1V9F9EwbOEdU9SUUemVf4
xSntrYTGbpSRVmPiwLzszsOSF9uY3ItzCw7hnGqNtNF5b80pemdiDjP8qJsUDwGdazB4c+/168pk
R0ea4w+V+oB57y6MWuuFduXHFDXULf3JdScDFSN5LpbpKfcie7iuNEBW1LTUiulFtA3pKvNSr0SS
ap9goBVhi2rVW1O7Jtm+3LUmcz/vPU2hbDUSn9cRLrC+8aJez2dfL0ezm2PmY84ort6NQgUJxQRc
eG0N2VZZF8hm2228i/zC8wWzF7wQQ7XGNZGuY2Tpf//zneulDe0HQnt6njT0cd28Nn5+2Xq8iY4s
cMr5pYzhppObdQrTFMpNRWgt1rqVQxKZb4LXoD78nMWhPpmkYddZEuIlDzdAHKJ9YiEBjgcuEJPh
XY2HcGKhcUmmaJ0Qg32DQSbpMJgmSKZ2QUJjzLbBcOdjhtCZhJmDjFMq30E+TWUVHIXClk/KXn5E
BoaLH4kpdVlybqZLc61mpFVOLRrhxssPZjc9TLh0AVl6pU+UwndgRR8Xyz1CldwsQwrEGBHeWoic
6FKVru0USwg7YrKRVvouVsW2agAVBKM4LbT3G9kAAofMCVOAP18se3tot9zF+gFYXb5BBdHtlC32
2G3IuoI0d2QNWauODkGTkMowwzl5qrt2ByuXU0kVbEMj+CZhHPpZPleHHPj4rQXmUnj+9u2yrqAi
gg30qiR6nTP98hCBPRIWWoXLi7KgMrZFFfkQODX9weFudCnI0gTZlxkBwSp+LO3Y7Ge8B7JMwZaP
1ZYjlYRXIe5Gcy7W4Y3a/g9vmJaw3zGcswjK14Xn14tTRhdB8l1epmhnJkL5JqWXr/EcZDVWwERE
Jz0ynaTOvDHaU5795s447Eq8TM6rJvTN107FHqGxVuNLJOZqJWWycsX03puiOw5LHzkw8zeYU/WZ
QXe/KTYlWdHVBKofKrNylq0F/GMlCLN4dqx/lLGNuzKn6OgZjwiHE7eWu8oMSeopi5dlWeSuPTc2
AQF6jN5VVjohkxTmaqH/QbVV/XORejdm7fie3XwLW+vZ7Mp3U3/ISb4RjBkS2NDYO9y8+2jWmA6h
am8qo1S+PabbZeh7P5gAEo29+tpgA9sMnhg3JXrjkvoUG0VZbA0W+lVBx22VyMXcSJMvZbJ/2jG4
9aQcXgLFh6Pr8yK5/rCvTJR+TrJL6uJn1fR6R3fahdr4xSlbP6t0/x7Jx5rTo940QbaNbfxofRsZ
ZE4kNOJH86MT6QLYpFyNYQiuZV7MFzoSgx+o+xDl/32QXJjKOD8HFSp/cjUfXVVueiR2WLdJ6sbK
jgjnH0FyaIa/wonUCGzWpLdkKKYQXX9UDZ2fbK41yOmpZNGhHzgGoMppE1Y5H5YNUEh6VbVJLXNn
BSI5TdyPsouEH89k2GEbeSnaMl9xQK52do6ZWIQ9qj7bxjBbczmV/Y/VYj6N0pY87u7ejuevmk0A
yoj10rk6e8k1lmnTINXJpZHZTOu4QWMcpCXOI4ZmvL/escMzfow+M+wMsVXUeDyG/hwt8UcUfNO+
j1r3WMOh87EGxmu6rMzkNdE8Fca0VW5wVMrhMqq6eIaygc9C8nmkhbOakxqXfqGDbRe2ehMfqsoO
9oE7XlLlIrzbtVmdM+JfS4MMnPnSaUxlfG/+D0nntSQn0m7RJyICb26hKG/bSzdE968RngQysU9/
VuncdIymQ+rqKkg+s/falZ7e8tT5r5sN/zllv3tusldDP79NDYDFoSDnHt52S+SqZW4H35jDVHQ2
ew2dEAJD/LSIybdDljz8vh/iuR14KdO34Pm66TpD28wk9aW5zlk6rm3cwDjjDcmqKwJNTv/RGEJX
6eKo4LTyBJsfnu6tDHaFYEu9THc0uNUZUm+kWSy2WbkfcIfK7eQZBMiMjbvVJts8ieFPopr+1gNi
IYptdJ9Wx/FNC7olGuygvUgzAEfbxNBZyJ1gAUzUvKvwIH11hC5sDF8aR7N2XzaYl/OLS7h6UFW8
+BJPsuWXXyaArrr2A3ygSxIv9HxOYaJXG8wYn3CweW5gQlOxkDQq7W74xT4LejMiZ0nfalYQEXc0
x9i9htBeAB3kXo+fxjO0cC1/p3gQNpyy3c6xInspnIdj/QVk25AdNcNP7Bfit5PhPhbLLpgLQF6e
EVkjw1qjIA2EniThOJj7S9WpMUqESRWgtR9wfAT8UPCQetQ8Y4RbPYlWQxzgor8XlrOGjY19CzWy
gMPwmDw231BpN8wLiQv22KkiW2GRPiigvEQsRoHxdBMBETjQI94LNe5F6ln7ZpzIJZtZSrlp/WIS
MRou7VoeepaGrR+mjd0+QTB8qLNOsvlM0lO1GDCJhOq3fYASR+sNtH5lgBq/dyHGEQVpl1CNm9zV
bwAg0eFlyanO+5tMp+HM+u4d7/eHy9UI9937Ani2tMNbzjXH2UYlBuu0i0FOoXgaNHsDb8fc6pNr
vXrg2H32VId/NBtdh0Iz65ta97PYt5YewVL22eUoWDWbU6eAvpS1zg6RaY85dYtD8lqDrbrN416W
XX0hgTLOJ2KWk2J1t6tcvvACdfPWIUsxxKuCn12Z28xqX0tP1Lu0+y8HWB3ZNgbCREOrNTAibizR
xv1K+TSCsdgt/lM05w87rsnn//oGsQ+DO4nSdT6Y63h0Gc6mHs9IJE1ob9cAGHmJ95ASwy40J24w
+logcvfD3E6brrQjGuKoIp1yM/m/kAEuIdlvT+93F2xhU+3KbviVBogrWkUzNxf20cPAE8quHmIo
exhVsiZGOjBGGtPtMJh66zJl+DxJ4MXGZqB+IViPI4gctx1Aru3cEgPkEzjDtYT1iC5fUjIzhvaE
3hGI4HPj6JbCyuYRp9IN3d4nIYi8p6DdCC8i97KJwKGDCiUpC/0h7jWqTNkcE0eVuyKRCe96G7XT
xOFBNwDLyPmd5Zw6GWlwuZzPudGfNPYuew6Lc9HQVfjkELGiR4icNeqJ6oNUxZG8RjIVQGE0MlK1
J6LUaiBEucnOLINPa5mq/Wr3twzWgIrhCS/HoUqmQ9qAW7OKkkksX1yK/40miiQynKy9gOJvSV3l
v2joK5QIQRmbnBHhXNVyW2m+efv3RV+GYRvAjGGLrgVnFJI7Z1kJDZQDUH9DGUflyuBNtdD4qd3I
1xv1rfvkI+juxK8XqOHEqQ7EdE2OpW3xCFaBeg1aP5aMcvZ9A/irHQB0kZLhbIOuSU8DuxjEftXz
HAm2Ze1/66amn3K95tGWcilY2FYtrKBUrvmlaF0sssV4+veld6HsFyI9rFXgH1UyuVeXAOoO/BRv
CptmuNgvQ5Z38VQkYNvpZh6Wdped90g0X/+a2vrHVaP9nqnqPtbmjmyL5spc3k5HjLc+GE9D8y0C
d/iiLyDq16XvWXpnn3qeykcnJDnYDfDBALyq3apTGnjDDd7EQoyrreIO5ko00XKcwMm/SiOJIOOm
J3BfPReARIsbCtkorAvQuPv+p+2WpwOD37YQHftzdA9b0xx/iaFeeWg6EFCFtxOBrqJM88dHsXAm
iVLKvWPM3rbD4BySd2LcByetz3RJ0J+t5DiUywJGUXAn6v2xtVGooVB8myXU6CrrufMlpfRcE8sB
T8R0M4jYfrduwIRlm0QxScSanvCo7dhHjMM3kSE+RlCyQc2SOKbC4BTMdLYw0PgRrK1hCXDgOtBn
RE/12mnxLZ4kvS9isqiQLfHb70WiNLyotn8awa3vlqZNYvEM4nW95zCRrE9JhJ2j5xY4I6yNVtZx
gFl0mou3TIhBpp+5yebLIp8xBvkEEj8I1G2298xlp6/Z79OTobdeNCuqZFXkl9zSpts4lojzq7sJ
6HzjFePC3W77d1Tg1QVt1BZNp3Miucw5QeWbIlE4RiiGqos8RaLa1NL1Ld6fwlux85HEEfQayaSL
t13KnGzbygrzollDp1D5Vu8Wst6G1j36jVZuWscvoK0Bc+7UPzwaq4pR7OsG3tDgCzK0TBCWdHQT
DyigliM8iEtGWtRuFaMMJR3Y1VP9M0ODSUydfCJsSFlcWxYEzty+ZLZT7gjkuVvC20qMj/hO9Urf
QJUBUNR53lbkU7Bp3azmyBhfq2aGNFM19d7su5joglOfr6HbiulIDnxw8tr5sxwGtaNwGs8N0Up4
1PSbLpZyB4Ik3zhdn7wUs9yNwWRcplQi5yt00omK0b2P3Jt3vOhI51b0WbCuROxSN7x21pDdybZm
QEpuT+3qGviCpo7MgTzpxkhGiPB9+cpnVb2ZFBR1whvY2ulb7ibyXpoZvH+zv9rMincizZetKnP7
Y+0phjCe13kNNysfqxPXfejKBaH30Ao0KTsUtuooq+RHLcp/NARUr0g3b1luHZW5Tlt9mXE4JS62
aaPzexijVLMjYD3MgV2kD934aiyDdg1Uflxg8erSbm7kGnkPw1aMBSx7YxUaYpbMvolRGNfCRWtQ
D884Kq1a3/RSg3fcEhqRPf8oDBmcHFeK8N93q3swBPZtUO1dF4X9nnTCuRV18/j3p5ng1duoa///
p753UB3A4d1jjSDSIpve6sGgtiTkB89D9ljUML1B/W65kl7R0vUnvxqHd2XnROAulLYUQ+aF0LA3
5wk5LcuMUtOhW9H1hKHDQkuS1gYOyBIAimvMHOhJ1n52jleH4r0cre6KD4U7w05ntW1mK183TbGq
AzjK+kKoIJgXF58H8WpohFnGkdWJCw4MfUL4o2Va3aYzO5yupue+F90aNcPPbLYaESVNGxfo+KJg
po2Y6tV8rCR4hMgLk01h913k2MK70LBAY3QFkNnVefF05b51qei3hAocAY9qcTDJ4ncdTLuu8dad
pbBSjIMYr9NMwpPQaxtmtD7e27wd78oe+NVitmDpizWTjwlG1AK7mW9p8rpH3nmk76WV/V/JhEsW
7XZWY35FNxrZejX9gPMAwTlKPbQ13du2Q5U/4OR9d2Wq7zvEQVvSJmfs6El9nXTlX9IRU9+Qty8A
24cjYaOEb/mLOAavJEsijGmS8prhMgrnlrZVA4ZFDV5a0Vr09t0OftABOu9WlbqvBnVe6RLw2pc9
gWjc3dQw1gd8CNLc+xV6Ytbxz3gexkff1zDxJ2xMcSFeOFvKfdAjkOhXIkHG6cFyuzyyoKyu5Emf
dWEfDdBut9W2Plpdm177FgGUUfxJsM+HZGZIYuU8TX30rf/L7Mtl72qUOusCy1FlxgmqhHFpWU6d
VpEdWMZZO44EP857bbwYBVU86Z3xxE6fITLItECCPRnYnYhcu/GTzaffP90mXX8xlQMKlc89zoNg
/WTU/Uh1Wf6kPQAeHAEWfdEF96jaz6bFgVFzGyyjzl+s02Sfl8Q3JWwdLdKj5ieFBqJ/Trqbkidq
VygAhcmFs07TuYQmEQ4wlrYa1AB9zb2zTJfpGkin5EOHxmC741n5k/GFRNfdILs+Q48DrK3scd84
fXfUa3LgFs0g10Ff4bOtffUg4SHOBqaO83Qh96nYw38LbmSNDSHTOuKnLMWTpfHmCzswI05Xg5pM
ZO9lZqk/+PoOREq2Nz/oKpKUaPXsbJUbssBFNOA65ad5Y5TbcNRLJ3hxF3/ZBhyFjzzPtUgEXnCx
BWIWHsuxpmzrM0E6cbKXDmFNnm/9dk2+5saNIcRD5eiyCqS9ksiHi+Jcs+h5KwAgl2v5VoFOfWO/
1jT1N48/95RZGnhjR1Uhkc79oWqAjguOxKT3Ll4nNs3zwepUGQ/rvGQoJba44tsHfxdzpOlxE7Cl
OyO0ofxz4M/WZn/xGknTaMWmPLBX826QAdGF9cGOEBCGDS2UEduZdVZsMiHqr8+uMn/GcrnYbFW6
/udV3U/pVLe0mzqKrDbjX+issECQ9ZlW+oGSx2fZXndn6pIfMTeMhDpZRwi0yYMfQGQMY/BOSSg3
LXLWDR6OnyoJ5Fc/3P2UoSQDD4WgAJoVZc+4cRbNPIxWdc5qcTcDN7k1g75tVq7YZBLloTIoe9O1
xvELZmXBjhkQervw13YqLTMgkLM8N1mxHVvXerj6iZfkX71M2Oe5mzcysx+5UQKMb3QycGi985Xe
pPYJxKWsXD+NpCfhIyeqvSnzLRLs8drnunhuHfVTq5oz0ZDylw+csckISQG1WlxxCLmhI9hzK954
PEBmceo9tQE4BA6qWj+CnCTfrNHU0ZFNvV1qyjpyhvpoJbCHlqzruXF5PY3jq8MgOGjbaj3RQ4UJ
j+1o5IA74zWsDSbPSCR+Fl2DT2HKdWcaVJXT5BI4a5hBNFimERqDnp2JpxiiFPNk7DRedrR9q3or
oSYyq6zf0BUFO1P06Wfi1rsmnc6j8FqYyMa6J5/ku6A33bjciKeMIvGA4v/PaKx3mibnUKbZY4oH
T+Y39uzpPkVxaxDPFtZqvCTulB6LYYzmQfePHCNGTJLfW40AZ8p1ic440GPbFod+Xf1zki1O7IFe
jojIEweZ5yd2eRbWbg5P74huobqL0iGgwdUYpFXk5OUVi0bCJCgvAqXV5wEM98lntungKbtP0iku
Q1+oV1sAKqr8xjg5VXfTPN0+GJ64+51sz1rrn+jOpssipu5VZHUStz+Bmajd0rv22zMIYib96rsV
HwVeziu3Hyx/TR6wxK5hjiNoU/SVE63Jygti4HGwWdWIIs++xqo9pmVQvvKweElMleyruU92c5PU
MRUkIKCydjjY9V//njmpnZ051nZLMKtLhVryaLOCVPJ3kvu4sZHisHy309hGc3vU1oMNih/3HIWY
oRXo3Agfj6Yguy1t9b32RIc61pBGxDGNMR4Nntl+x8Yw/bK8xXglpmHcud241wc3jyHii1+MMP48
U+c2Nl6XjdNW2Sv+EREH2eDD0nmiIJ2yv7cpV4hv5yQKpnA1promxASeG5nB7nJKs9l6GHQQ/pua
CWMuubyjhDggclks89ZhZN7phV1tTVBLkDhcpJ3sj4S1NQbMa7pqTuU43KRpDJugTy06huLpUdUC
fB35cqe2z5nTHTGPase+CZwoYYwc/fuj/621VfKWihpOmmXFOELg2rgtWyTq65j8NxTjGN4Bqmcr
uKOaCzrr4VbZA1FG60nTjAVWUO/fmJ7/KsbjqMNtaiRwrgy6aRTUgzwbSk+Oa+6/88a7IUiyYa8F
G66AftNq85P9kxKrPhdwBsbqWePF1hKIbS4LRID0kw+n+9VNQ30i3FRiu8j9j2nQjIvb+RX5sYt3
MBcj20pNY2oGliEK3KK/+3bb4MXMPbAGI2G9kBBwb000k0tzSpw6NjWj2g+itC+WcP+0U/NlV8r7
pc32TIDIBsKYs8eiybojUKhbtEZdSSSUYToOv5J5qPZk2KcHTcl+Oywlgx+MtJE0qDG1Z6zBCo4o
gteHu6XV0jMjjnYHhByOaO5Ym34uyw3lB/RqJGKbBHdntQSRplZx86diJptTC6LeeM+8Sd4srMcn
k6QI2QbLjerY3UpzIMGx8s8m0CyrXAaCFir9xho8npIlOefOecBycNEwe1VuBTg8qT54Y9pDMS+b
0Us0Pg6xRn5bWOfFNcwXp9E+aF0/yA4zj1rO62J2HQ6k4cCdu5GHxXVi0c6nqc2MQ1Mt9GvmmMEi
gzDVeWpQounEvXqhTwf5Tifg3ZTffY8n+r3092hWHT9X52qtAu1Ns9bjMxT4fWEckAU2gw3lTtcx
p0tu1IJeraTghENT75NRdy/NOuAxaufzVDyrl8rOt4QSOjfMlHVEwpG1WUZHbn09zZH2D8aZRaeO
MwaFrdEi6Blfl+pampW4w1IoH6QWR1mRoLRQYjxnmHAPnTCKY4VkZiuER4CJ59901U0PFRjTI8n2
jdmPoe2l7Sc/UoswA9noEyv3odrUOLCFOlhFnkYL4Y0Pm0DhQ4bueweP8SsYSrFHej8ges8XpkFr
elbw1AjOqZtP3Fw2y4EpdhIKgzpH4DLhT9/03PMn0VkLnvVn/dOP6/tkePMWOpgde9x+706/kAw/
yy/FmDHOh2z8eC73nmuxYm8VKcKZwKWnw8SKqTFey6V64y9mO1Qn2JNTwhQHkb92OnWu2zB+btxK
XQK/IGkT/XncYbxA6NQBKLf12BXqrfZM+dPP8jfT6gNRkxgqJzN7yS2ORsKJB0Y5f2o2aykfzyiT
nyk3utB3270hIIYpGWBxXnTujrjFecEowCi2mda5kSPUsKU10uPeZzIQ0J3XjeO81GxD9ymZB6Ev
j6yqI5MihZJ/uc8i+QiMVbs4YxKEerYO8dRBK0JNdwp8Zp/ISJDelkK9jIR1DUZaHDLmURiicX/5
3o+x+uK6iALi3Fx9JNNAfJFL6VVPaAIT+gtXvBNK/8dy226jlbN3nlgSDYnOSvDbWzL/f6IiwM9B
xhsSg6THkC1Dx4D+PoC1j3m6ROtYyRNFoXix2sncaMq3Q/RW5i1fiW5k2kf011zhnauGY5p1tKcz
pnJyJdJt9r88WcQFiRb8wJkiUeeAZik3nq3BWjZVsabM9YohnATDEmSTtwk5npfocChAga3dhRzo
MUQlc2rtKvQMXK2Jla5xZWY+h58tsJ236S4BGLlh8Yw/0uOm0pyZDaeYHs3iyZijuYCcumJrm7Nu
kzYzi680+9Nkxnoxe/PkJLy8ZXGtY+nU47WbJPYOF7ENogSgSXxpqbQbo2GmzJxqO3aZ2OhjKw9g
V21K7PE/Rb7CQascJ3Zpp2K9WX7BwHNactpY3ZBxKpcjiPf8hbVMV3O6ANN7NKq0Xu3yQAVKXTYU
DFp8xLU1w4atMTfFvvQFe0DtdZ079PtpwEltYJtkwu8dWBaglTfwpI/mNw2f2C7PIpixyjtTt/4W
xB5bYxQWdnbxU8sOA5H91IVphvyrzf6fXMvpuYWC6Vylhh6WzsTOITUP5OGYCL1HQqZSVOCOrPSo
YPVDeGcfebnFlsaod0J0QOaSukbHn53XmvuB7PP/PCvx9kwGmtBKi69pNdAoGtwTNtmD1jXI7Vi3
tCYSKS4QFH0EgSb9ss+HvA+lk2o8VPProNZXwVm5AbEoN5TY4lJkANDNcrn1Q3mai+Ro5aMXsqIj
eBKf7L2v6QY6qUdrLurDkFnbhQRGqsfqN/K6v3YJQR5A4sEZ3QtgUvXRkVNny047ZmQzvHq5Me6t
wO22ekUKG6WsfSIE1djgr7su+fpmW8Mnzvv60crWC0li0o6rlLfO0oBLekm2Y4jnXLwyMpJGXcoA
W5Dd58luUfaLgXjR50RfEOQeg25yY2Nm6pH6by5dDSvPLF7tRtvX66i2LQOZidRdzSy9nbP2+HlE
uU8LXdvqJc5+QLuv/6oHfuu/JhMnNh9KP3WFyyE2DntBD7FRMB0jj9wHbJWEJyO1sckMfiG6Yzx1
eON1cybo1hNQHxhMEZi+9/36u3fkoek/E9Mr/0MPR/i4AGnWWTacF9XtikmNECHT48Q82RW6ukwM
HZ85Nm+5l5BSPlePYlZHFq/LhoAYi1Xi8suRzL5tdwiuaxDs/aBdItGhdSOX6j63XXAdHCdkU7xW
9d/JPKV4ad4AqORhakiDwWteHOlF/6fqYYnrDFNIXk0eK0LEQsTHF9bgv1L1TGFfBUebVGhsgDCL
VvXWsV+9IUPCKfxwK6O5WhqJGHolzauc5EdpOTBgq+xErrYVj0yLx2yQkQfkdIfFLz0E7LJZHBni
Xlaf+OGuq7QLGlXMKb4inmYcXRLP9TwslnXaz17zV8Mffs27fgMbdXlo06fRDPm90sjlZKv8g+Gm
2JozocY9IpFqnoKtn0vnYPHsjJzRRytZANzQZS2OpEb+SgBR7NmHBCSrFChEKQPw0U4fPrHkIbgG
/9NWDrPhnpzmqXr3tU8pM+OwCpsyWWHLmTCbkLJa7X0isTcKnCyDCL24jLr5KJ5RT5rjsSM235BW
OPGqAZYZByzmpEh6D5iLKLP5bJAXdr+rJQ8Zz73pLqDCNgh2bg8OB0EvqOEcs1XrjeZtsK3fakzZ
mqTEuMjFg6dWfaUeGYalCykIDhULmHY505G+5bYKTlM2IZ5x8nJXPXffInWsl3JGvMIZehe6zrQj
kc62cYBnTs765VR+cuPt3qhh2NVF0t1nupNEh3K6BLUKSfQTcYe+jTs4MLfVNOx6cyCTTaEOW/qN
7y6/18B7Jl3BCW1r3bsY07jpFHkIpj68FSZ8VhD9+AmS9X9B7byShBRRoOrnQAO2aVgzjHuowHhr
+dxduddo+I5sivvbwm7WqcpN3s313WYyrgF3OYzAj+lsDp49arcpkJ950B8D8nxPotX0W691b5St
Z55A3YnVHnvJUYTs19p77VtmlEmtC5uAQPPWn+OuyWqeLys31PNLYi79De4y4zDtvrjLpndKwA2V
841KnTGcLF7tZBlx51TWVrqQWL0CHI8hc2Q/Nc+ycpxfNED2uPL9vyniqUjJxQ6tjAYuJfh4z1yX
fK+2vMPdRS+AKjrkxhYHr+z+MBP9b0HK+O4uWDvb9tMs7JfJWpzQSCsV+Ss0y7VDedMtWX4r16vg
p1NoZwMjCN7gZxRHM6D1UgZT586T1j0wvhkPu1Lnl7OA8I2+sNk4rGJnw/JwZ4AyWis36olIspgl
5sT0guk6I/IuVrM7OT6LEZ0gkSsW1IrFNMsoaKtBzNOj3JgTz51JS5eIRZt5pkCqeBTWy65vnCoc
n8NJhy0WvO8+Hubmqj/DL1Z3oR6xKAhW6cs9A5KcpAp3YPnwxJnT8mVqX4tAvWQEpjsemzuiUdst
Z2sT5vPU3soMYQ7VHfsuQL/QO6ct6n4ejyvr+2xSoP15LBglKXcWPSbDzbEPs6fqFTOfvrebzI1a
1r+7Vtr5PqmBx3q4sfo5s3ZdUezG2q4icDz9fmL4Sh66q0VVTXOGsuIqEKeE//KCOzgKMSFHLNt4
V1SiZ78opJCyCNbl+qADNRiW3VARlqCVjUa8o9dvXUIQdv3STRcdI35o9c4nZ3ewAwD2WPNSxlbB
ec7I2Xh1MutW2yORhi0achtq3CtB7WevtIFxN2374RN1TLMybG1zNpiom9WOIjen++7viZN+p0Qb
3okOgXJMviC1wLyVnKr7Nu++ioqD0R84pXpBEnILdIulpUuNF5QEEUJC4JMkjkV/kv30pK/JOlfZ
SQQZspvJP+vmJM8aV2+yzJz4vko2/YJ4zzcSY28ELqpVVIF2e2hZUlz+nWir+jv5VX5zFyTYFXbD
cDVqf5+adJFJ+3uqtPaN4Ep3bKabQdKUclrvzNsKLYTxImTHekt2L9xaYK6Mvf4sT4mojnxq3xsp
msAVZNeSILwCB5dcKxSh82jIu60RyqXlBLcNUvBN1Rdhzm22Qah1YEMf3AKVBLshtfQjjyAvVBUt
BopCrwVjMXbDwQ/e66YYbnqT3Yw5p7wr55snvPeVYnHvZSzi3KpVsZVp6WayXtj9p+fFn9KzAFGC
tgMZ/5BIZHiOB1yYmrdx82vjkOzhYurZTyMPIuZNoGr7bJMWKXJpG7aOACh08umXEbSRMWM1YPrW
EWuhpE1SoVWT+mtkA/ucgvGklizpoVTFhQAJDWmjYCk8teYur9xrZ5nxiJX14Mn2MvJhH/+dnrNX
H2yzz9C9cVlIbQWc2K4E3pkUMciCYmKGGRIz8wr7oMuPtZcc65ZngZ8tYm/0/bJRWpKeTf8vPMtI
Bd34GaxPbbX3CsxPng5QXdbXvkfNLlZQU21p3tNCrqeJ5QEYEFrLpHJMeCysUAyr/J/AwwuK+pIn
5kGvk5LGfbK4acTD7UlpnaqkgVuMckuztD+21tobt9PZn5cMjutSxCZ5Fxc9a1DoDkUZG5bmI3DL
X0Ur5/2/7kSiDok551OkI055NS0p4zat+sgpEdgr0YFOJrXgNe8Q7LLNCjsUvQdHJu6jNftjtwh1
wshgbDQ9g51A9XEKEOPHDLfYOf7bQCcyrMr5r2iD/szLi3QU2jeEf88hQFOd6qq6V44B2ghadKT7
oKYmc/mT11Z7tIk2X3wuuSxNLsyRlt0zqPWQwrjbkVyQagS4t1lfPrEFzn0avHwv+h7ENhmDWDWq
96qlg2DT3hNde8BseikWmdyCL8SUNJU5oY5r4kGLrf2wKe19xdAgrmVihfShBW8h115TM7nxBner
uqD7GN353JcDRcBTiOATrjouCNBq2fF7U7n1z6ag7tLXPlm1UyNLsekqE5eCwDU0FV0ktPqXMOuZ
O4+Em3JS+nFFpzHRUSeakb4njjfzQHbaAxskgI3fwBb061g7oLaR3/INDM7F6m2MWv/dGrMbLXUB
vpFMRifnPaWr4ulEYHM8tP4VYypFXY10MwnI/UuLbjP3zS/FvuiALN0i27VQey/PqJJc64/HKPOt
rRCZsqbcdb2zqxbdiUtZyxhU07pJ7Sm5MwFiKKzg6tQ1a/U71zglZ15fKkLUjxSPY9R2rX2YPb87
ToRIIewdDstzHlzZg//VlBHf+si0ZrgOBddxTbzSRhVZshlFq0O/5AHlSvejc6v56O3zbOjPnU4G
b5Iinje6wrxW68qZ6l9HHTeAa6NzEko55zWxir1uMdmloG7eJ+KK+zXS52Q+zE5VhLgPanQpojhN
I/IwO3ir6tk/kbor9oUPkR9pU1gwe/nWzObgGgN50jqvIatSEY7rGIBLNNwjSrEHLa9x09k8Gv7c
X6zKss4pCiQT3oDnLb9xDA0HNdLeioVL2uDt3djtpEcyz/ydvi7vM2Ojc5l7h3Yq7moInEve+P5x
SroWUtYyH7A6jpGez8ZxEemXl0njpFpKXGOhIpSEYksQCLEgb/oREH9rsv6gsK4wpqF7HQfva7Wy
997TtZDMjD7SGsbGc135L3bZXjp/YL9RtF9YbWDwWPIPwuxPzG3tBgedcXZyYqy82dBvAsLqdmCs
HvfT3Qeo9EgB0l/VOJ2MvA+e8pKcWFn3NMISOZV56x9w4lyRhS3nsko2tiSLtR8pi3JZ9Yc0N3+V
nS8vVIjltupihDHWl4kUTquB78yDdZdEVm7kOjt7J1fb2SyA+SXLdiB4dAsZaX66NL6LLLVRCOQP
VznF1dP99DD61s13ex8GZW1fXUKroFcweqoN5xyM9KmDEmkE0qHYFmygw3pOy5M++t6+MAhmgUVv
5nP7YtrertYgEiS1V8LfY9SJJHiTZsv/ZDMQx1iIDxLAnM6KS8239kFOYIqU44PRTYG0s3xfiXM9
CLrpiEFjephIHKC9KAxk/y20FZfFH0nkXawvxbd0U4ewRfWtW/5PbU7l68iKzVeUqOzhO1YCBqdu
hyAt15rmV0pWAFvs6ZJ5Zv7lF/Ohkx6UnCZh0tgFXwEgyCP5INRC5aPsivnemsxRfH8t439f6hGs
qZsdccRjxTPzhsmCZx8L9szMYPwNGhh1zZgOYZqaqtAmOefTrZPtmJMmIVPjxjCxOtnldJfuCtQf
y2g0TY32vQjeCkzrIWbkzKiQ1nTLBdCICcSdGhQBnjD98dUrgk23IvnTsNncMkZzjYT8T0xD93+U
ndeSnNq2pp+ICPyE2/Q+yxvdEJJKwsPEm6fvD1JnVR3t1Tu6L4oAksJOO8ZvmiBZCRE7e6J2H4Pb
VHd216pL5QpxSjnruLHgDZitlTZ0j16PN6xddfoW4vObq2vJY5mKt1ppSsIRKQELQwl+EFMNVr1n
FteKP5Xx6LoGHbMyc8K7MLzNZS9FeCI55Z+0I05geNy3cXTw1Kp/JCx/ImS49KSbvwRGYx2Jqu+Y
ozE9Q6vgmTG/BLY3HmEniHs9UhiRWR3m6TVD9pFSvegbDxiAQw5LwllZlDF4QyM2cTYFVUtwScLQ
MdAL6/VCWTuxjnOPCTSTsReYLInyTpdbiCqqU3BQ1wCZ55n2yLfDqKcA/0lqrARpaita9QBFjkR2
JheN6A3eZ/bWq2S58Da9A/7k79CiestyuF21S5RATMrVWjA0JNvTS6Z1t3DdkImlQiLmCJeHnk2D
0tFYpH4FvfvSGxxcOPL4kjTld0tK6AI1ofHCM3C3GehaCxkuGPjI50QrznrVXaA3FPd6Kwjj4QqH
TALtMhm7eFvZ9lmxE/PgDNozhoPFte6LGiil8mpKsPMA4T90pQa8WnbjzjL8BvofSskCBqnilk9K
pIuzMQKKlr21qrJAYP2bZkAOWpB1GP2Yiq8y70VfoBvN/mKmDwgeYWxrGQdXpyEYFBxoIXLql1a4
4MYkYMfIV4+1ve9yY0GO3S8z46rXg3r2ZPlGqA2APXzLUxUkymtME5q8BlrlvPgmeB2hDQ7p7qRa
26r3NgaVv2eigzBDKy4Cj9tlC/R3bO1kb/dnIcvV0FXViQzVNDSKXMpUSkYWKbyNY4S/vGlsl6WO
csSkOVnGlS7XrT4FUJmd7sYBE49YAw8P4Mvdt2YjYPkM6c4PsqsN1OpUWym547Ea9qMuCerFwdFT
wZc3Fj4Gij5cAfWKfSfG+4zM352kHuNxUMa0TmSJbnAJwSjopHQGcWo/Qhvew60MgHi/KrVe30YF
WBCpaALE5GRSgorJG10I2SC6fqNG9xyCOFQAoEmtqVcoNw1EMTENYwYqumsWdOkFlYCSkbO9Tyoj
QWCLgfAqwPb35OD/wRTNPJELs1dFmPobS6kHIoIPvuNgNwg24ljWqEMXZr/y0kS/1IE+bktVCxYW
gNTTKLU96pZIj+lVOEWC66OOfFqKUy4eQkxALU/+7OMq3zCHccDfqOAaHPh41G1k3ys4Q3Z6Ktv0
Y6jAQLpUSSdv3DOpdnNVa0RdjY5PRzAt3faijkkI6zsrfpKF/qCgW7xBEwd7w9RDrhTAqRpY7r6X
/Uehm8MpgV5fpUVMik4zVnEFY6NttOqxCYd9b2Ly1uVIpZgQh/k6RbDIu3zRV4AwEiDHOwmQe5m5
GDQjbgOOlWDlAmybvkcb9WgUzGujzEG1CLW10VeAMKbRI9qI4YPqda82rpREw4zg1e+KM7JiZNCL
EW3OPmnusmL80FxinT2zC6tPUZqTRFkeC2YXqWmsGU+5m9SAOxTURneEEH2Byxxum55UWtXSFaCK
xEDIlD9SP78DD2vuiiR7hsu7UyuyxLVuHck7WsegpNW2dKp4IrVnoZ2doNeedDj5eaV2+1GpaZbw
rjghPFPsImba6PrU6SImpHMOE91cWlGp/vALf5kqVXmXZfbDOPkk58L2L2ZrXEtB4fc9c1gZVPRl
7oXmYYym9EtlniOCMwc161xCE225rYSZ30WefMb1rjxlSQEfOWx+GEnwXCEV1SZD/r0Okh+2tNUH
MF7qLki0i5QFMa7c1B/nSAr+DgtV9x/wf66YWEl4OUGSETBpgXcmENHm2GivQegA5rvyiJeSDo/C
dTs02spknrpqB4UpCVKbsQ9sEuD/MKbyII3o6Nh2dUgdHXdKxnGAN/r3SDj5OZT4QIusKLd9S5zb
NiqoQvQSfeqHxxoVqUVSluC6iDbaNk5bwsLB3I7VO6ga6il1CLgkZuwdY5zvtIqIghnehxWaV4Ot
b3zx2of+cBWt9RozRMNuPdW2Whf/DJxU38fYxK0UP+xPAUknYgDUkAFNrmKhp+qdLpTyFPt9uBC1
T7+PX8jS0ez+aig4EdfQ41cuyeR1B/JqQQjyDh+tbJ+onrHH9cvZNe3wQAQi22PRBuXH7VPQEvC1
BPnoVO+NV0QIeS1tsEM0homECokKxi8hDHEGRPfL9psXynq3skzPQ6nI1a4pbcuyt7M3rcbVKW7x
cmVW2lLQujfDMIezIjpoFi9NU9jfRRKfdMr/oU0ikh3tqC2ywl2gXBmdsTnJEzc+AeKEN2+FzzKK
ygNqbFNKFh675rdcEUGDbLA3OsbaZ5JF9tpPQsQNjefAIfUymPFJ6FykspAZ8wkAVZp1FJ00Tk1d
Q+PUxkMEG4pQMTIHZd0/DmhS7ZRxQzQdEBY9v4qYHTwSZnBuSadHHD+tLrmFB0nqZxebMHOl6ytV
OsD7ZHvSh5aBPa4oqIcJpKtg5eoSRlo4ZGtNjkx//VisFKc+dbGHbJrs7vGB9MqfQak4+6GNzpUn
3gjUAFrVTXtdwDs2sOM66YwkFlWbSUjYvCL4jx46q3bCTB5XvgQNJYf59CFqayaUBZZhWiIwPsYK
pNH5+AMYt9XY6nsv1dNpKEtuH3/VncxUba1reoWPmvcjKeAg5HnYXNpVHrvbEEynj7/qrqjx6TKc
9FmAzbt+83oVF6NEmtvCde5aH616wAkGH69cA0zm31FnXycBob88usPzFxBeQWWx1ZIJcEUr52gk
fgZsDZW+VHe6n33UcVBCW4G+6RLNNCwrv4d9/ITU/kWDb7YYVFHvM0tmx8DP9FU6wiNAJZ/nznLI
xsiI0T3IbM/gbBtaCvqp5fheNoa/rzt6UR2hr1eGsPUqtyG1ObS/+iKA3LoXmpTHPCNUEJPo24hR
4+Pg8bLuhh46AT6Pa0tPNXDCAOTrLlrFKf/QM908Vlnyva0ic1vVfYizqxLQZCrWZrDDY1hXmAx3
kbORHXo0Nu5ea7J83U6xjGPEwPdRMw18DyuwmRK27lJ6bX1XVrvaS9L3wbLu6tBgiKaNTzoC2duw
YVQAyBUp79LbpEmQLohDu4fczrI7NEvOINkYyJOIhonUrIbE8l8QYXgqbYbAzNfrBxXEFlIg6r3E
jzDRa/ce7j3EFjBCJoDrQy/c9lUVP/RRU17GlswdZnH3bQlSJh+ts1dr1B/ESr9pQu4NxcDwHsWr
Xd8BV2HgmW56T8cgrrfMXdCG3/RBL355jIQbRdz1vQ3PQ5jaRRwtQttnU1WMZaGi5BsUML0WaJZy
gFbHUN60elk6tY1u+UAsxKbWKMqoI8le7lwzE0e78exjFKYv2mjq+6yS5Z3PIN5ViDlKWxp3OH5N
yL61mjvjY9vZ2bFSMJPBsUhDDTr0ViTUaRXxt90a+Iyv8l/26BvvmSm+qVEgTow6dSRi3WETxdCf
Y4TUNWnlpBE7pnlmfIXy7hyGSHnQGDUui4qQPLKvexBU/TEPvfRqN/pT6FZgKPuyXqDGY+9tUO4k
R82HrumNfZQ1A8Nq5AhqZF+XOQqZU/gBA0aZ9t+D+GqTb8MZLWG4Q0wUdxRoSyMJH160+ZQ3aPwr
KH0pYfRmAj265lHerdBoWWGxLU6Y0BggTozxXLUKYS9RQayzR2Pj5v19jLTjhhi1+YrF1kC/ACDD
Q5DrHq4TYxALZWYsbSCPmmItoXCtLM1WV1aVxrt+RvRNAkMTudltyngLnq1Z1AzxwWaGEw9HNoRY
e5+GCVceAbDvUPXkwpsaZrpltD+CUL16jTDXVYMVnB2DjsvK5LHF0eeaWC6TitI8MBptn6Ohafed
Qq0S5FmKUNWuufDkriELvQRQpK2hB+YHYGwviW2aFJNmYKaJXM25L8ute4Cwp1wG6TWPEEZTgiAi
oDfCxNwduzfIuSGZJ6++L4XvnmDMvMSeDxYhyKs98f/knCfVZHlHUJ4BDPJpkZsf0bLyGf6iU7eI
ItkcUR6w14RHKoq5/TOOdAVaSjg+BrHcu1KjjlD8NiDmCoJKsOZ01LAIESHhl6VE+gcDSDgM/2Hh
1vRe1lSynVizj11ho+heQStqBCnLhfSzQ0avRAOjZlsnt72D67qkzsLifRxNErkRAoYpUKoLozl0
lYReAxMCZJlnDmxD3NI3aS4nzRNAX4lNkKSaOEjzgo7S2VhkNcH9CfA3toNdpu+OD3oLgMQ0leew
w/ivAK+waU2XBisG6+HzxFejKMRVtk1/LieEYcI3jrvr5yJUE30jHeVb0eUnx218Quqas/dAtYKd
0eBoavD+mcEsm0nRanRNALCdQ9dZrtper88epFACEyTPRpTPGFYP7RmOfb/xK2hf86add+Mq10RN
xhK6aev5+KlIZZM4wvveBuMFvb77gJbju2eKnVmEEqpuWx8HA4Yr0EWUzhIGCSqSLVdDJ/2sub3Y
ChNvAigBwaEL6ysqIPS/KKifzIFgMLOQXK/X2Ja1GwwgR6TqcJDvPOsREOk19xqQkCGQaNwX+n4E
ylXozi6DgXcccSVZNvACTrpdrTQdVo0kAFw0zbUFHMSwKD30Xf6OuABEv2xQfrhYaJOzhyJc1E9R
VKdHcMxUMid0z6JxSB3RaC3ikUmwberxq5Esho4OpagI0sZqkjxU0eCsCV8bKz5H8mB2oHkdlCkE
4rMoqfTB9wzmS+JEP3K7649DmohHt7cYncYPQ5hpyzhKqrtwWmS+Xd6hti6tD6XPNTiEoYsKA8Iy
nq8o287z7X3gcwGnDDpUoppXWLDOw7wQNo5fpXYvPZeEbJHFL2oLw7NsQ5COGTPX2KEDrc0CkFq9
iQOnOBrtILcjEYCFasoTMd38HGtqRCYXxE0ayEsILOXM0EFbuILeCkzrvZ8VC/Ci9qm3WmWRtgDY
mSwnSKCVv/uwLE/Cr+DLG/4LeVneVUFvFKFkXPTfcvbeO7kVnZSkRZXJ3o2KbV4rVU8hC/kZKePE
JYiCBaeSFCgjmXjLuyL8HhD97vpfsODqOxxyDFJQzmZMNcSI3Fz/ViXKLsLs9+q77TyXXikMgFc+
rdkqDt3koYTgAmnTMdeRWiG4UdcuyOm8PGFxuylHK3hpA/lDmk8RPm73ngUMIsl4KTBNd0bp1btc
S5y73KeRZQJJGI1Ywd5rGoKmOLS2jRV8A6gULKKiedWLwnvou+CuGyfLnlx1t3GOipdsgKx6w9gv
qrpMTyQiF3gkjIQMGvkckLpgkvQa+n27z50atooOoZCXB2nUSNduU98NIt0iRmXt3MjugY+Tx/SV
tdH0uMgo4tGjo78bggGdGC393TOCX/uOmjw2Wg3PFlm6QYQoEJNF3+kNHZMTB8pZ1QGQOrm49lNy
2BRx9M23s6c6DIxVAXlgPxTCgH3kg9eeRgqu9C2AapMWWdflKzdmlA4LHAeudJIrFkMPQA+eXx6L
DSDW7lxqFEanfvMyLlmH4fAQZ3r/kFURMhpNVx96ST/RTSHJtOyqSzBNAOxgCnkl9jsKQOmSxGVw
RKSEsaiphyt0Qgg+o4AEAsPLIfNXCcoo1QqJahK402JsyS7XpK6WhBPRmwe3sGkm1SwEy9ZJaUfv
5MibZdT6/l619Su3Fh40ZJNPKWy3ddW/FOSKzlZnWMcsbQGVB8UH1ds7mQCFN57qhiunwze0yg0K
k2ES0RUonORDqqyUyFgntTtAdSW1hjmfe/ClD/YgD7JqVWkNwY82fwRS6NwTBrlkRYf0AKTMgxiE
ehfpmXNMhXWpQ/gzhVIc25ZqAyjO8cAB1ZtSC+W6sEcarFElbls4F0Bv450s4BehwHlqVOQ100Yx
tm5t5sh6YES+yFobcZtAY7SPq/qlh6rZMQ6YF6i6HAqfqopSQLkO89q4otqYnlQlRYBj8oPRcOND
hYamNETIsYza9CWw4Lqgk0Poz1F3Q+YFz3Zp58c8QEcjLtuftgsSX9M8Ze9YjbFEeBh2D/ClnaM4
MYyLS90B4q1hLb16AR1nHShvw8BkN0lSsUtr+w40XXMaE0cDu5pjhm4wZRpLA+xhlvSLmvKxgdSs
HEFlLizF1g/zAvGIjzbgOjWzj3VUI9xo1Hq0tb2iWPdNYW1EYcl1kmr1FQx3ct8gfMIQUhtXoSI+
nMk6ZtlaKtVrXPSK6uzAkGcvudXRhyJHcJAtXZjCDIGJfDJilqW8M0UiDT401iqg3K1sgd77vAgq
tLQwtQRkWrfeJUq4pUAQ8ZGqqRyLvFWO5bQ2b9ZmXx6D7OCDsti3VbCVAtK17iP4SbtyRSMk3RtY
aOxI/Bfr3NaHjeGm5naotAESm4jPEajDWklwXYqAbgS97q8H2wYwVDLYK4FRCeenLh1jI6Z0tIlW
i0o3sKpApx7UMPRe4O2vwq7zv0UtvXNMK7AAbhJs0yyz3lrJBEpL8fUYmFc4ylCtheLDcVADD/wH
Gemu3qkdggq+Y9Q7QzTjHXIiiIgwbNiDklhkfZB/03tlBfNVP/QRlHQ96rNTkyeYBnfkoxvyu3s0
MI+AcvMnx7EJGcA0lqZRLmRvOy8KkgOuBml1lHRukIyTcznlQzw7GEGGGiicZDVMmUapjrLyKVdE
1Pd+a9ybAO0PpWPvnVyaL+Cq34ly5WcvHNaCkMIR57EMhwZZ77HNAmVNE78ACDdpONXdSwhLIK69
bVgV0XfRg8LTUUWhAbog66Ct42IsVkmBJl5jq3CjoiS4D/vmMmaoGZSFAugQBS8yeu7wgpMnTmoI
3pCWjpWl0znGmm9IMsjplhWd5oOl2qsosNV7PxlQ3ghdexWOkXoJnAlizbRw4erJBRz3947WYZf1
eXDBPtJbSYnnX9jUPVHyKtrnbd9vmLWjtdUr4amh+Whzx93WkfMbLZS+Jt3cYq3qBScb818SYyQ9
+8K5tqaW8BoYBiVhv870UX3PDZAYpdIbxx65Cs/w0q0LEmDX1vpzkYA1wJk+v+9kA8oemF8u+OQD
ZGRCt++MBJsrsiYL5VwYav4C/CNYNUT0V8IMzBXQFvlokvFA5NLoDlle0EC0/l5GlX+NDMd/dMk7
Y+YIjHaKTm18KPZvY8RIGcdX8xLjgn5k/tIuyrB5wmFMOxheFN85XhPfEWx8CAibLfWibVbZ0Ix7
Hy78YtAjAanlo1DG+NyKzlzGYaesyN7pIG9jpvilIk+DD6kaCNsPU4uCUxNLF4NxHG/w7bbO9DP4
L+gfVtN8FyQizkXbM/Jyx1+JlaHDz2TkCH7TPyZRt8HHNzoA3QnOQWH99PIUvGaRvYVaHpJp8n/b
6dCuhizrof+C1q6od0tUvAndurTDjHQhz6OShJ+6KtacjMIuYyQgkY0xbLU923h84EtHwjYw74Ea
XFN6kv1oTnPaBo/DTpTf9TwA5DXh6fK22xuVf0KJC+kS8M5LoZXZrq/Db3Tk4RrIAmJdjSBAH8Mk
Rn3K36YCQh0kZQXqrjPizBHnC61z6iu8DzCBhtUudB/8xKDHOgJh2hGIWwwFVJpLiC7e1kwZM1ZO
OYkL4rCGCuJBVDhRE/sF1OSJczECoAg20i3kg1X3kKDRFACkF3sbpwUcXg9txsgx/okVm7uQYNz2
k4HixKGe8nxSoh7feuqdi2CGCzHhoXeVC7Emcca88JdQ8+qDA3ctDg9P8EGeZdIzOgJf3ndp8agH
jPJp2ngVqEoqnU6SqdNPMeUMExPIxIqKRxGTcTzOdp2GBm2UqCXRRcZGwEf1c9rYv7o+S7ehgnTL
kPHIBqCju9D/IOeE0rYarcIydO8cFGHXpVlo55DgfX5m7qYf1Vi8+z3K7K4stW2MKe+igfn9ggYC
WX1vk0ANWCCQzwfUbET3TAjZTe2Wl2pazGtu1D4VkGn2btvuM9XqLtQu+YhN3K6Z3JPnrcRpx43T
OwSEbWhd3aC/9v5I2SZYM5a/hSELhAJGYKxSiU5V/BPZnHhhVEKegtpS7rtu6cbgQpu48CFa+/65
6HXl1CW5WPiFEW0UNxOXeUGwyNpbRfXocPnbLtVGiMrNx2ap9T5JSQyKtlUxfEf/vR0WIAnXJM6V
SwauYA/SoCNyEpcPIwEdxJ6fPE1di6gR940JPCHU8ycFq9WF2/fNji8Xn3pJlsIjo3iqelCsQ6w/
1WAzv7VuRo8hbPcl6833KLKPMk/D71ncXhldak9jB5g8RlnRU0+CABOukyzSTvu6mPfNv37+8Hnc
5w+f+5KIjkoIXEUsbv8wCCM7QDr9szbvmzcLI612wLgUSRqxSzap0mjwJkwolUAmNSeUBy+30YTT
+vy25g89Khb4Y0NRbgnwp5k8QJoHrTyvzgtg3Q/YThcYgvBr6eg5bB2pg0/Wi4PpNyyk8mdt3tcH
r1mfVvs+b5GZnW52XqjTWmf3a0dPEjLlA2gOXRYHB3+EDSjAcxLX46FQ48dEbSQ0TMcAytglIchx
w1+rWpod5gVdhYPm3z/b8xpIoz8/4wWDK0/ZnWO4yIfGcv362DuBxpxNvFvSyMbl/LZCMkYoCqLK
Awl6Et3iXkLf84Fbg72tgvYQFM1yVKW2m89UmzEfF/JWQd+xpybLw7xIfLfcxHn+MLjoEg0tKZVF
6JfVNqkgU4BOPozTm5/XHGGjFtYEYADSzsWVbbpF6jkvxmSQFLthwDxKwFob4vowrxWhXu0K21r5
KpkVi07xYEyLeXNetO24tJ1K36EgzrXjsQPzLoxdFiXd1Ihk4KOkPmKgWwRbpxJHv+Tdf36A29rY
Y7AVpzze9GTYDBXYK+nQL2Njcp3kXd3ena8wwQ5bC1xeN6CXNL9Lf/pdVepyrxlviaJBqZgWOp/1
YA/ozXtattXy1N7OrxkgWHEg3MN4fd62+/IeEYBmk+tKAz6ggxYFbzgbiuowL5iGM1cqQ9hUepEy
JCsduYzrSUnFtfJkQcihgLjCQps+Ywv8Hqhu56zmu5sXczUJfR/lsAR8QZCDzptfVewG1eFzE5Fw
JoeFrS/q6S7nN5wBYgDA36nuyqCALoRvo4Rhkw4Hi5MdPr/ivDkvZDD6BDkFVnFTNbiV1qkGzGvk
Rfj6c42Yt4XWLjrNjkG5FXJnt8hz/VNbP6vsvM8SPlxjXea3Z2unuvz5lPPa/LXmTxIHo71yGpv6
PH1QO6xWnmHWlCdqu2xMivC0Vk5rCoxRzAu9+/k/fZiMt4Zi3izToRqX3dAqG+ZbpzDPiIugPLL4
bJE+a/p8fZAcPtJY1rgsp4ozL8ypPPxfN1M8iJYSyBNYGx7Kqmy4e36xnZvE+TXdav4IAHyR5WW8
mhvQueb7kAKYUUzNre2E9DRWH35g2lmu5zL41zXnfZK0yMKA+b+aq/f8Eec1ryKdu5xXbcguMQOf
ak/6iU+Uk8v+t+8576OzzcCGMIgpY5XXOy10XyQUz6lKzQ2A3rk0rgXvEd2KLvpSxkQ6HotCDbdz
8Zmr7bxwgibYxyVA+6mF+3wXnw3e/MPnpp+28TotYH/MB88/gBr42aMVvb61qmWHCGAbQfPJKqyg
5bSY1/7aTJBTQUihfzbsGLyV9Lz1/JrmW6yZsv5pwT6L/Z9f+OCf++Z/uR097/w8xbz5+fbTASvJ
W5WaG9u/TjFv/r9c9Xaezw/6b+eRpBs3Rj9c21qtnJ/zIZCbx/Zx/j+DuWl8ne8C4H3fPs53eVvV
UJZd+Hjw4mhT8Qoq8DmH/1iNnKmXng9AviA/pGaE/J0xNZQwUnnO+d+snqT+cj4W50dO9vfqlwNu
Z5xO8Pe5/+My8xXnC8yH/peT/rerzie43ex83/H8CH/v/f95mvlG3LwhUWWCZSA76+uPFaGMw7xI
IiupAVfo9HQ9Xlfq27xbxwdZ7loUhUU7orc6FdfOstLbAjlS6vu8DbQa6a+5Vbhtz0e25f/8/u+H
fjnffOht+1//ax6TfV76y0Xn1S/nn7cjTTXL4+2ov25l+HJ+lDEY6fzvp/pyvvl5bo827/3X890u
PR/65S6+rHafz5YU2Gf9eWP/+6rBl1uZj/8vJ7wdO9/M7bV8PtGXm/23x/r67J8f73avwnLX5HmK
vYSg3RzHnvETjMWREKTpMozySW0TYkQ/dpP24SNRjyLoFziZrUoEJXdiaiTdfxbOPFT05uXnTwkc
fHqIuQ++rTtTHz3/29f/8CO6k/mn21EB4jAjGVcucfvn2475sNs1irgfRuR1/ucmbv8Xadq4d4NT
hJEsKnRKyxMkphfBsAdqf6hykv/LbN7xH7vnI+aFmjH8Nr3aYILVbDEYQQGxbB97bUwA1E9lPJsm
Gk2qQgGaV297wcLxWz5/8/m/RtGX4xoboPRwOwvpxOXQ4DgwPxqO2IxNdLjcC7Jy9ur2Wv55QYB8
wj8v4Xbk/Pvt8ed35f1z6PzL7fjbL/N3+HKRLwfMq7e3+nmC+b/+Pmhk/AEfByXPUOXB5rffeAEV
f16dF/MXmN8BEkgcND/sbfV2/L/+a1sa8M4K1G4+3/q8dvtknzvnTxH7Ok600wecF1FlTEKhECw+
981r88Hz2pfTwMt1UVIWqFFQVr68nfn2vmz//fvnK/m75M5HzovbaywBti485k8rbapEMppGIlmp
BcvUGsblXLPmXz4XKG1SxKZq9tc+IByU2XnnfMy81gjJGT/PU9dyrQMDJ0rAoLieJh7N1Lzc1v7Z
N2/CwqGQzaufB87/h1k0v8DU/fOPn8d8+R8wosC8XMB5XKn7ZzEfS4rtz75/25wP/uvf3Ep+04EU
r0fBYFif6tnnYt6nKhgQWE2LdEMlVmJk4jJfxiMiFC8a4ER/HsYieee4/q1izQ9hzFVzfhFtVVjL
HFbKrdB+KYm3oone7BKFP2031wBnrodzTz5vV8SkAMMhoD33wLnOGLmtVKJqOmy2eZ81DQ7mrjpL
6z1akvW2mA7Tp0+qTCP6eXNeq5D9WBda8e3zU89r8/c0HOapwQi02glyVMaaaznAHhuUk295H5j7
PSrtANO0AQPWhq/hkBwj0PaJCdUeWNsPUq9EoBr9pAHKVIv6uVRLyI4ZYKzUSdcIxaOElMCTIz8G
D+jeqYoUaqZz0Uf5S0EOAhmPZN9OiLTYfSFT7cM8QXQTndIBvT9Ufpm0Q0BP1XNdVK+F69F+Ctyj
J8WLPJH3MC8eUhzjNp60jhbMdtQWsq1BTnlh68WTGt3XehZtMn+SUyHLI7WC2FAwIFfZYkETW0sr
QM05aAhIVwPMufKlaNU3FZkSy8jQAkvD37keXdWkfg5tWB6gNcELoOggscuCOpEv4zEvETfcosGO
aqQC2BTBRAANL0VX/lb8NNkOy0rFVkVGOlPFFJCy0fabsUcsBiRSiHoAmP4siSY5u2wZac058Mfv
iARAIRmAiIj0VBSAFtXqgn4dYJj6oSN/seTzlmupAWUsDcQQUYMnAKlsRpeJ8pDdySJ9KUUeLwER
Eb3rojuNBK4avIGxf2rVFOyuH2+9AUkro/YOZlWCHCXwmVhyVwfWyXEuubNqA7qvoGJmCfzwEqvo
1BtgipdvQGRhW+NSUdblPYmKbJkQx1x4sgI3aJvgHVKCikhnkgL+DRkMWbVx59aYWUDPXAE17wEN
wVibS1CqIc9qA5MM3AvoT1K/HrJXvtptIxuUpDTerRriFn5pZUnqabjvlQeluIfLC3zIVr+JBGm2
iYNbtTrSzpq9cytjhcfMqja1nwBj42XhQ0dv+rRYo1DWLeWQPTQx7VoaIJ/oNR8BJtJLdcwfqzp9
9dL+G5jCVwIlRz0Rd3blPxag8nB7xV4Wg8t1L4qXUOskgKDoA6md9wjt9qj9Vo+ZQeLaP1MKmkU/
VCvFI5yRjWCmvDx/BD5EcAoCHVpKo/lmaCtUzXGr1rUzThkpWmfYihTJAZTRfUF99FzSVhHw2cxr
7lssrJa9Zb1LYJq18xFakJw8p3+WlWjQsca03kyqc95UyCwZUQr5RDkKw0oXfc1902nghjFJv5sa
gmJN7ay0XD0mAh2tuCwZsRhPiVE2CzTuf/ceogeR/1rVxSuPvxtcE3RImpzrdhup/VYX6qosXWRO
4ZAn2TodBKhoZR9U2YVoKXG98amATNyn7qnESsRFHjEHkdS7IyEXe7xPmrNdqz8tFTpimThIXGWT
WE3zw2z1b7qb32lWAgC8QBLCeyks76LBMFoOugtSsTCQ82ocnEywDBam+o619u+iNRlOmkW3CHWB
RSOS8SjH3YWwjhdU1ydncLcZOhyW86RnQGOL2MXh1r931f5YZks8bLJFSjhrMWZJuhotIOmeZyDh
au7zHpkKYPs1+Julloqf0MiXo4yyXaK5L2E9PNvNCQwk0OXmV+KHAAzyR9SKz00+vptqerIwFgcX
hLKFGW7JdU86Pmmx6FtatzzRlpXRfQc89oyaf4ghCQLM5OvdtQRqqoL9lAN+zWABMlTRVdxVvAyT
GStetGYLNjxFOkPZALpF3wGL4kVYeEiuDGA0Cx+wwIjfjXdJI+V7SA6H5mn42dTiouvvLhiRZQFo
aFPJGNlgMLjRBRwPahjmU4w/wqLQqovmjVeQDo8NwYQKCQR8C/sNCVE4Ynn70TbmUbYkeEAxt0vT
IpaaaMpOM5pmaVDYKw+uDF88Mn7aSXjn2sMj8IUSPUj9AxKVaSG0Zhpus1Eq46MPfmeJDu4xbC92
rfyC1XXXe7hnuCWU7Fx/rxWUlj3wvyMDQ2pCumgd5xzVpDLDX11Vm9vM8wG5mt/iAt8ZM1TQiGr3
pTogEwDlrkCzHj4vGcMK1yptfKzSsFkBWPg/lJ3nbuRKlq1fpXH+syeCDLqL6QZu+pRSXilTfwi5
oveeT38/VvfMlAxKd4DTjXOgKiWTyYzYsfda36qgeIgVvj0DooUJ0wvEhiYwvgs9A5wOLqAluSUD
E06vinEjGiiSxAaM2hpCgvYqjtUBxiRq3ScD3yrCy73Cb7Wi/3dizjNuC1S6p5lMj10mm9ZEOtLS
Mc0T7hHCHaPAEAHggIfs2qmNa1JVTjXLOk1yFG0TSStW0TwaNvBYXw8vjKpn2sQEpYI1Ps/X+dUx
nCv9B/6rZN2H0SvMgrOOBvHI85R6+pmOrmxlt+QiOf5ZlnT+joD4tVPRG2JSO67Hsdq2PN4rW9fW
aegyGJ+mC28CeOtFGZkEKn7tExtT8Lhxqm6t9/iO9Al+SUovuzODfYvkPOyYmZDSvEyM7DzD90Lq
RodQgthmN95oabBzGnONxw2i/rRI4SV0abdLkvqtUCmiqvFcz5najl38Qjb5inzlEFisfPOEk8P2
l7QNSSHoKgErUgAoNuZbWfYHLRvc5WSc45V49H10hAmD6iXyrqXZ5mS0D+nGIALTlBH6/VLDIpV3
O0vk+sLyeuIJoleJ/K9orEM6QQJLBgSl3kymd5hmjoF8HUIsiej6o5VWuWdoDvm6ESPY8l2U2NDF
0cdfmYEBXAAJWYxN/+gmLaE/WoFfKDktWsNdEfZ6DvZ+82t79DqnXgoXH5NZP9qgTxZhzYbhZcW2
7WN05N5ZojNLrnBvjYI4NztCyeiEiCG8/BDwpudIkjkLql7EDWLLIB43mRrlqi9yTng2/hQzhJtc
VqcZ9RAeS/1e0/2tXkKR0wdQQpnv7hqLWCcGqXJB7ObtEKrLqJ7lzWQTGVGyzaX2FDMY2jS9e513
l3qmvWhyeE3GiRahrCnmSGEJ09xfNyZPKeHMA4vmo1VSAQsIYWZTnYEeXlJDkcGDlNwzEeOENIDt
oUDuOdPFezRxoxa/ah4oByPC94sEQ2b2Y+MFF+B3YfYg09OZmNi4nHtbgaNj8rrAY3k5Jaa9CpDh
u0pHTMy3YSqMLXBbxrwd01EPdSVPJ5nlRhk+c4fPywKtvm5bCOASQvLwxCytwbsaRnWkvEWVFTAC
twjNwFfzUFjZv6JD/+Nl+D/+W375r8i4+p//yX+/cLirQj9oPvznP7dv+flT+lb/5/y3/vtPvf87
/7zNU/754x9Z3fzf27/9zKu/nd1sbj/+yXe/myv49xWunpqnd/+xzpCGjVftWzVev9Vt0vy6Dt7L
/Cf/f3/4t7dfv+V2LN7+8dfTK8T4VYgsMXxp/vr3j/av//jLIECPcMb/+P0V/v3j+X7846/bpzp9
ysKnL/7S21Pd/OMvqZy/g1MGY6PrlmnNCdv9279+YPydxVlRhAjoSBjM//obo4Em+MdfmuH+XUGM
R4DtGkiAf+Xg1mjy558p4++4gogEJirDEPyr/Ou/ru7dZ/k/n+3fsja9zENUQVyOxcu8iwl0HOUS
Y+SYjqXb2BU/xAybQSVYoev8Fn/9vqftshk6yIlmVGCD7/IRqz/BUDK4tlSWn5deha+9TigSmybZ
l2OGinLr2ARB9Jm/6Q1D2wwtiXNTKqDVJSd6BLlw9Ibw2oj7l5GznqZdee2zE3fOFozErkCxfRgs
oM1ZT7k8uRM0/YGRiZbkc9fMSa80zrCx3pSXSTOcKuGnl4NMlnatcYg0QXuwtPRrpKwTGnSjRykm
R6rR5EW0amf2drADrcKaoWPhALuiwU1ium+O5Y2fWnupmeFeoadjlCjNtcRsc4JQjYErOs3IUbyd
JtvV/gBEIk1XOXXp5dhHP/sWYQbeFXkyVA5mwEbcMJ1ZFK6zipK4vJFdel1GOD+oBlCpEyeD4N8q
CIa0xBKzgLktvFPBDOQ0lpDh8xpp5Ui1s8kD34FJz0IY+uoMeut2MKoNInz7YsxN6HsGAcxub1xM
ZfEGDA2zfa1uSGfzVxVq2jXO3ZWeerC2e2DTgmgXVfXXVVIzwU53vZGdcgXTRuZU2+kwHRmY+jt4
oWct7v7T6LTGd0P4Io2E1nGuYfSCxIdvdxbX0VULgfVgqXU/a4FbFTobQ47A+0U8LmGin7lRlux4
1s1looP2MoNdKHz7DCMsD4whtrJIUYbhyNgkHS/fZJhOpjq4TWbHQFQPeM8GkGgicSAmm+qY+nQC
2KL3GrD5tYXNj+yaAXwgVTR0Uaq6tuUkjtlob+UT1PFE3lQqv2WojEHN7x8NEvbqokHtT5J0ljT7
xgfh+ts3/t/fqd+/Q+rzV8g0kXFauhKGYbv6/PPfwiyj0AjdIvOH2yqMyossJmFLm2yCBY0xgvuN
lA5ziou+tIUGQATtDqzNSedZ/WkvCzYdHxWy0zyWbLBbRcjuqnUqfV2Q05z0iGUN7GJVnkBubOKr
cRA9pawLpaDAkmyU3gp6IfZO7P9STNOJQc7NiRYgOHfT8HQiWuB0wB9bBInYUOON1w1EI/IJzEVq
pjEBfPELj/K6tgGvewwrz1os9d/cIeNj3Cc6RuxjpMmaNKsE/7y/QxxqbDQHyXDrmgm9kB5UbZt1
ANiIwV6gTQmRig4KAZy+w86Jwt0P4j1ai70pSnsr/OanZ1YZDD/Kii4pg3MXq4NDUXlp+xww0pQM
9jKuwG1h8DwntBc48BF/RAmE24AG/JqAQ3dR2m88ZV2UjnNLKCrGqzisDq1RHnBXcIgxh2dwiRQu
XhWd6vn6m8fkY+woUd+YuCzTFMKU7AYfbkLQmfhsCG29xcaorzDC0iL2ezqTUG8w5nU7NzmaZucu
qRq6zey2a4L+STZNe5aXiIcw/WBcwAnm6bNWzuOUNWpgdQbCygBStTAgRc+pxjRt5rrGPEdJOG/S
DSNP3Ecta02cvNpL0E04oixpUXPGJK41GEtxodf+uger6cAPqTKvWSpCJDkvl4+FHdFJzIhRH5lj
GDGGNGcOV9ALz1nbWEa2zje36tem83t2LVhn01G2rtiXeGTc+Vb+9o3yMkkLIKn9IxWTsyUghYOD
2W5JiPjRCd5QCWFokTvjiwd8ALKP7xFer8hnAQhIxPMlEBRjYQXJBb5cdMXQaXKuGKZHRm1dAFDA
pN06/cmfP+FfkbqfLttUkk3/1/b8YS8FktvUcchls9orLhturInpaaW3FVEBDRn2kCE2b1LvN7UV
NUAlALPAC8CMTYxb4Ens1jyooVz3I1F8okgqRC/dmyEcKpD/rlK+WLO+uFSHYGDgMdIkjY/F6/0d
poM6RrAkkiMdDUj5WriroFJXwnz2GnqgWd5ux7JgE4nLblW4AH/7JHtSFZFARXTHHaBVEctrt9JD
wg7IS7VQ7+E7rvZVmn9zscZ8397fV+K5LZ2WiAnm2hXz8vLb45C3XqPcXAVHDiUwDm0TU0JKLFDY
RRoealxwVbmyJRAnIjRugEf7ZIMdmgEwYAShEl21sSPZDUu7AwYxs6w7ycFiMSUK4alHdVFkhE7L
goitxBVvClW130SE/HRyNaQaCYSzzzeLVxO1/syyXKhS3P/5E5EfM8hdii+qPXYQoebs7Q9vkkCY
INKmPjq2Il5DUD6UmYBf0FfrBpkg2blB75AvKmLauTV1mdv1LshD+9KYabh/vpiP6/V8LUopQ4KH
YM5pfvj+DXEx5WUZxkRBj83S7JO1KyL4oe0mtUjCSc3aX2ZT9mpZ1jeftfPFR21Sh9ou5ahlU92+
+6jBnELWa2R0BJ3rrUaMoNAReocNNcIeOMwBTq5/jnfc+CaRWv/qlbGZuoZSupKWNf/8t4fMY4yA
h5z3PFQ6khKhARh1VLTETRGgfA9/yprAsapFz+t6xYkxpeemT+tUsiEtrWoncpjotpcfe7NA/QXg
IcPLt9QFPV6cTzDAs5NEMFzLGhtb6Ghh+C+HbYl4Cx45/GMr/y7W/mOO/Pwx2pYA2KqzJFm/Hrnf
3hKtOdgBXRnTBUTbDh9bsR3gIewbpPq4Vthq4jBZOz3SfggnO4Y93z3Vc1T9x6+uwxNkQgOwOF18
eKonK6EU6srkKEF/gYp5beP7QSv1tdlABkT53G06ZGOj5foEjRD6ARP2R9a6L3Zhrz0vRHfSfnNb
5of3wyVxrnM5jEkHEKvzsVzjoyd3PkmPZQgLmDEH9iOFQQaDphiGew5i8bf72Re3wSCGnZQ3nZMd
N+P9w1ViL/ZyMSbHwBxWJUEkZ7S+tzrMkYs8vzT0sThrtCfE3T/bphQrXEDD0ouL60E68d5ODfLV
AFZsKsNVp1bCGaxCj3xBGqiRACV19qYyf2p1eJ/ORgAf9C1tKnxaltEX53ScBgfwt4FRG6O4XW9h
VvorwinQ37KqbeMy7Q9D5V+MOqjhOLbUJk4gu4/uhGQ5ciT2HcCBhjpPjGFNjLO9G3AtnaSRfVtE
ZnYmRqYaoxHopx1d2cBNNVD6qJisBIgpHnH3ZoBhw16EKyk6kD9oLPy4MpeBRZie8rO9Vtf9SrRa
R61Hj4eW+IGs73jPgz2cSGZn2ygo3M1UmyRIT164wQkLrDSx48MoEsBDtnGWktJzmtTdSMu8dFd9
QHdPFvSUNacUa8ylEW0Xo1/lYdifgIh6xkHYEgO1zgIRrkOdGBLHwljDwre0o/FoF9iR0qLeTjTP
cB6QFlU/dXEoN81QMaMSBTb5Rq6qQMdhypAtqp6h3e5TosZh1HWYl1i3EmMslppF0ooR2sM2D1ja
4wLc4pztDXgI8A1txYZ+8FR2NqZkL99UdtBvE4aC1UJYrY2cXlOQ8bEGasmuqNULmnB6REEY7ogG
I/lSEcxMWgRDCqoHDFHapuj0Q1+MV1WTaZsU1/2KdOk953A4zrmxHMGElYkDb2q8MNhHlm2JRxyZ
4IxeHF7CjPgaNyt/1LKckV5dvcny8bkOxW3R2fnWhXyKD7CHXDsGWN3GW85W4VU/ETMmBp02AEi9
UrjNOmBus2xx4Z70KRQ2ObWnYJYWbXoTk0S3qGTdLuE53OiZEhu8G6kTFNsElHlUqHZjjWS2CD61
dTTuWxhxe9tyta1QYwgLHNXnVLw23ZVknEtfuD614pxdXfFJN5I7Pomhp/vZX1lGyDuw8vvaNvtT
n95iwpyBw1GzpYeP5LYmEUVVw3mW1FeqrfJ9UjlwAQryYeq45VRRZKtJ2TeD27qbYFEnkN44UqxZ
c680fZggjAZXQQhj1m9hLTsVLMECKsO61X0qPxgf35Sa8ouSiI2KEs7Efmkq+8MODaOj8uDhJ8dJ
SXedcovpgMy9XHtlTq9lm87l/7wPlcGtDZeZCR3c5dL7br+WHw+/7DFciJIOpzrHIJbi/cpGewsz
WcHRpe4ivr2q3jTAZ/qBQkvgfah4xQoa9JhhqxGoElag/OFfWsSJQFWMKhhq/+vaxTChFJFHa7HA
Wx8uiKQjAa0jZHknKKb03OdWAJOuwotfL+rW8qhV9aED2PPn1/3yTtDaMCwWeFsHA/n+TjSxn3SW
bNIjxsCEI9L0ooyRtRw7MPMai2UZachiZzgGAxarH1eWcWEVw4Kje/JN/Sa/2uMsZSgqKMpl6XzY
djXC+nK4PelRn09xXjLepX1Dokg1YjYVHPXdsnyG8xmtp5Kg4EINS191ABcHFqap7Le2LRpSEFGJ
G1VnbDRYMd98Tl/UW5w8DDhrROAo3f5wu1KAhGlsQX8F2UjuceockkE/7VV3bTLUKU17F1rN7pvP
aD7WfNj7OVbqfEacEj6Xl+EYeY1vqvToW1C12ZQB/LZ6s5mjcBrjphmJls6L4QWgDfjtKjmXENGZ
AC4J0CReShIbnxt2RrPL+eZ2mF+UCLR1qTzhjNum/Fj55ppVa55M82NkFFsyc5ANlOnNpNLb5Bc0
y/eHrW/cpp51ECLqDk5CF0EGTxq1p7K1aaV0KmbmgqQi2J3YhfWLaSYJ65ajLVowNad07FoTCJl2
NLrUWxY16ZAhQpHCX7FLISMKxZvRpuu8sb31UPHH5o0o8sJsYSZZeWLTWRQuSSMV8gw/8fBY05mM
mPC3BGfvubka4TIF6WnrXspk2xlM8H6VLAw94IVMiBrSAUSlqwWkqZvlGjnAd70mqb549pWLR41z
uKOzBHw4QlRSILw0ZX5M++JJBnp5OQXkLxkDLjvdZs/SEE2DHw28ygZl10BD0vAJ+mLf6iDIY+px
DCFERYU0XcBaJUyv2+eCnucuIlFnoTIF2s7YD1af4R/Dd+5wM5Z2r9N8LTUO/nrFr6Bbc9r33abp
pA6otWHS3l/KpAQXbQzN2kwe0Fv5SxYLFNdtlNENN0sEOk8lBualCmx1Gfa3LvFK5ZyT0JfGW2eT
/zrq4pESAl+tPxnb2h5W4KWWbUS6omVCPckicTC6jlF8bD31vc4ozG7Q8ngWHF5BcRnYrYYPbDy4
7rhlEsuAV6sdNgh9wlqLGIFvz3qcGn2fyzfZt+0Bn97KYVy37nPxWEYemIeioU9RV8EeVJBcNEJD
sZ912rqC8i1q21mixgh3rR2kW88hEF2KswI5UDz6IZULc3lJnnAdgvkFqb2BgahDhvHuBVwOfKqA
jW27/Wnm5qZuYuswkXuzsFEKrFrKFqL7wh2ukXHLdnwbwWYdodxqB+p6tRkN4Jg+w8lcgH6EtZeP
PcN3uLxZQCoGCQMQKabK2Y0eg0AxBBMEJf9Mi6e3VI+c7aQSb2HXvrn23HFY466Jcjj0oL+cfTg0
d6I1LwRCeybqFj4oAs2I6V0Rqaz5NVbF+IaVk0RJCom2M/JDUovVIOsdQ2ptZUJ9/G7XmZ/mDyua
KWxGOMqkDBAfz3gUekaT1XZ+JF5bbISX5BuYDOsJEqUyIbnrOmPgKPK3edFeamD3gWf632w3X6yq
NGYkpQiHPPpfc2vjt3OmoeGDDaCtHy2V3xVh8tiMTF4y5vO1ef/NCv7FmZaBGW3S+f+A7n74drN+
xrKrB17Lh1+VpMGNBf5phcILleRytPV8K5WlkaM73Q7mdPbnl9e/fKs2lkmXQ9R8hHz/VqtW93oI
k/lxQgpWdD180ui8iIuDTOKzLIxRuLTJSXVrCnMlUoYh03DfxtGrGXs3YNg6xvfGQtcR7kSJe4VP
9hnq8qVqxAnL5wbM2VapgC+FvmEJev7m4j9vMa5BhazPjSYaLM785n77nLw2KFXi2gmwhALXvdfB
D7GCRVeelZpzA55jJUdM6m4HW1cfECCCN+atiazYhbZzjVCblCN0REGv1YxXJhQqdfjkFj8rQyAy
s6dDCqfKc40z+OzfbN2fVnVTKB5xtkeh0zi15p//du3oB8ZEN/rqWBb2HSNxQC/lD2YgaD+HALxM
+ePPN+tzhT0/Zsq2LD5pBqQfK2xI4TlRj2N7HDT9wT5tmPcXtvUgK2/N2OCSLIm17VTQ9SWlg7eD
nHz55yv4VCCZju7S7wRzwNwETe37dzySbNEOhtvRCovP+i56LErryifookyDDVL2e45wd39+Sf3z
XXYMaRsGgkOdl/1YzesEJHS6Vw7H3JMXM+iq6bDTlRa+Q2CPtb5m8Lae9Hip98Pa7Jcmur0J8yFH
+oe0bA7dcBo3q8hGnB/wBYlaZ6N8MU/1jk6yibr4bqiil1wGEPWL//VSSGtft10O+0x9Ff3i9zfM
i2PpZq0ljg6DTA+VVtvJyzwNzkkFBJ1g9/j3B3WLWO6BwfWJgPf/59v3+QjAFcz3j+8Yi4P18Znx
S2r7LujEUfjiqQltBs6W1JY1/MlOMYhy6GeFYUMP2mfYbkAtaR0TBq394JflZY9255uVWX5aLpnr
8zHOd4WTgOV+WJonuG8K6Ik4jhP26Lr3j7krVmU0Z2CEJUnWlrcJY3Ghj2wNlucW35S1XzzEFk8v
98KirGWe8/4zQcUYVLVdT0f6OgyjIAOgatNfmcIuDRinEKSdq6m2b/78QXz5qo6QbIl0tgxbf/+q
jJm71AU2fcwKbxaekRyvt6vO6X5SS59XcbQ3uepv3uqn1ZVbLZUuhCGQWVCBvn/RKDEcLe8bcbQi
9RwM2rQsW1KDPUlj8c9v7/Pxjpcy5nUcUL81v+z7l0pBQieMRhFxRXu3avYg+rcpjFqU8MQx7AW9
tarTsL9n24LdfiSgXke0apYLF+pXn+cbdxLfPPxfLB2IUeZeAO0fducP3z6YEjwBeSuOtCxPzN5Z
+2dJJcHqkwoWFoc/3wH1ucrnbfNAmTYCGclp+8PLFaGp9xQ7+hEZONbyoDiqSNw4MYFHVLNLrQ2e
hia5kVoNCQ45q5tdRKO6bRt5alWBt6hmtFUNx5kYc8SoBI1XkfXoRjkCtAEACimDYOkWo8m0x2jc
n9JJXiDbbkB2a4thunFtKuBmmEgKUSYDJ/BYYUNrTDjZMvbDnKwbpAlh+XOqi3FBSHVPCd1GC1cl
u2ZCPFqmD/jCLwqhkxYsq3pVdaRyDd6kr2XjkkeDNUqZ1zpVKIOutOdYPovicF8DSbPPC8U8agy6
J7OZzFVV77tsHJDXxKcp556N3177ddXvimRDbAw4/aQzWI5Rnat6vj2BvrdGsY85BQcDEHjfJS6h
moKffhIHSEebnfIlBRyCWWYV1V5vtXiTxX6/iOzoht7eupDertIeJ8d9tFLs6EPlkhpQHiev3wYo
9hc1kMRFNzK8QnxUYWi+Hfz6lRCWQbkRGN18a03VDy0a7rveOVYlvd1CC9cucvqFRsuxHrofHUys
RQfhhEua2d1vQeOf0LynLd2eI6srAHLQ6ApJwnH6F6eKjlFmb2fIA8gx8Qa8+tZJI6ToBIKCfnI7
lH3SmnqkBgP0x8y5b9JonznBzeSUK3QES5+hV50g9I4u3VI+5AAkIJ4xYNfFLYBYxu1h+SPvgvvY
In+nDKIXoLVdG1/7U40O0xy3qk3ve3kNzw/we2a/DJn0Fw4wnvlvFoW4yikZghg9biqMgx4jSzXc
6Moe4cS1IQzV+tJPag8YV7p0K/sBzf8SZtnJmCxLRNt89WA5IJLtBiaXvhWdDpb5I66dZ52eW5zW
zbJMfPQQOtEkbUG52ZmAxxyQ+MDdVgTS7MZOHZyGgyZU+tSczQttcTICrhEoQTJNnXheTEmd/pSm
HS31FnGlaSyA7LyWfkdmTan9tDXrXBvhE9X2c6OS5wBJGEJfd0G65oGtv1rl7r2duGD4RihYnhZd
2JV5ashmS7IGObJcbwx1e+5D32nQcsd2xMU/XicdhgtNLcmPeWEn3UXYvBk2t/Nz1OmmWIyoMxfT
+AR3nawHy7nRPfeubVuCj5lCmLoD3VZdWd0M327nRlwxwE70Hsx64ZYNiBkCV2oAHrUf3xiNs/Vm
PA/YqgcYgOA1JkntQwFbucYi1+JxNXraGYkob6S6zPzG3No3pXfIsLI76DUX86sTdMUigQeBU+1e
Nc19HqG4Dv2bMOjukZr6C3wQOBeNYoG8dOfG/ZObdkdkGQLvurwEiHSKGPVSr8W6Ec7KivpHLSS/
TOmk+3TBWe9LvqL5tA+nIYAwALwtm01XminbhTZm+Dbko5pASGgslisrXRpWbSwLZBRcl38v6jN6
GQPxdYuR6n5dFsaPqW6viZleiazFXtGQZ2iFHl+xInlJFPU9LXDCZJqGEG8cC7oEZgrZYDMiDCth
tNKX/9UXuvIKuhMZ4yw0bNQTfXsdgkTmRIMDy0b/5kpkxYPiCNzbFuSp/s61SGvpKSYLitoEXjJE
rkcjS2/6Stw7vhnhgnjUY/9x8p2zPoCsNcdxdjJ6CqV1A66oWHaNep6yZ5ARjxPyOHidVDgtMmIf
RnndBId0yOjIwFxkODb1zMxloIGnBSftxNGs9SNKj5CxRWeVCtY54Utp3p20biYXUqJ7EXCbBOCI
pZ1dcl8goOg6XiGmvwN040XgtbyzKYkXYD1++GFMXGhN8LBilDrUKZNNehXmHDRZ+eN9jr1h7bvq
UeurUz+brhX149qkIU33EQWP1nTBcuTzENNeImpY/jrbujYTLjeH1x1cx7mRLiLcU1HIaGaIY0wd
nsVzq3vkve/LIXppRr9Zpr5xr9H0WUjVvwpShZp4dj1w3DQ1P1phKGmxKOMh0qmMQzLOCYqRKGUI
EHQLeh2GH57jFtGhZWH/MWdtSEli+0yfEk2wIrAb1JD+YPqYC5lzVZsErdqCGMhDKpoTiV149eeN
3pz38Xf9DUTmtEWZ1QoUZDRP3pc6VdbGzkg01JFjIfwk700MDm+vn1oaca+Dheuqj2d4zNrQUD8N
sXpsFMHDbdqQIlmcti1OLk1nJx/Bd4zBueiyWR6FvSsGAAyAa8DUcpnazqs2hA9FAUE6cvu1U6Rv
oarutaK6sdzpSvG/NCdRmM+cmoAISY5iJNXaSIvsTYH6UtHCXVeZdl12JNwnvXqIU3vb1XgKSN5c
FAKarAZvjVlIuAva/h73D1nrZXVDT+qt4huIpFHyB9HbVmZFUIdvguQLum9u6ReF2rs7+qF4HN0e
QkRWymOr+itbtZdGCsTDZCJjTeXLiFbhm3L1ixd0aYlxamfIr386SQd23rQUceIYIFVcaEZEVlKB
sqnK2G7r9q5R/TcjfvlVLW6hN5SKHtGsp3n/1HSFp1tFX+pHoLP084g1ixZGbu7aoHsDXrlUNmw5
367e6qq7ZFa3DRQprgIfxvlQ+Ps/P8PS+HwK4+zFlAOxNXOyz3oaF6FwnLjyWFCJLEA1XQVSrkaz
PqFs1tA8FP2qd+Wuius7CMHNWhg0PNM4rhfMJow8Wo4wexeWFr6oqDwhYwnU+QHlU9hmiCfsQSzk
SJURrqes1pBIdtaCFXtnIGSMUOiu0pyYMkkAMuLJpVlwLOGI5C+7NL4Oy0yRwE46Jc7WZROO28RM
8E25jPHaDqYQI+kFdsiUoSlOCCOB/2028A2HBzvX19akXhtJzRhrEPB6Q1tIZ6afVSD5Il/fxpN1
Gw+3EL/KhW/Yx1DFl5oGiz5HP5NBeoyz3l/6lYUnh7y1TlQ/O2d8bScX07r9FDbDS+YaG79qxLJX
w4g7kTjU0giR6JDJ2ACXHbG4MlreFY5zqfuWRWuNmW7cvYUGivJQtieB6yU4hitn5RtQFLUtcark
wNon5RyyxUyI+GxlsQWINTEYP9u4vhC18+aGrVpXsX8o0BFunaB5BGZ7OxGCvIJT0y8dNd1mmv4S
Gp21Jqzj0ij0pd8P7DZEXBqqZCXHky1AO1oIcgsdtqifBY8yasQiCzuomh1My5Ek8TD1CFgrKbZ9
giX7Oe51DtwE/PfNl/GLjgBCVOZMjGzRWHFWe//VKG0kskp18phO4zYIUJcPC/IRNlX/Utr2iijm
G6dJV8XgfdeLmBeW90s5uk7mNaZtG3NX68MBuUAlYvmMko8yPlZGf1s0wRF9SKDRkgnPo2zcz+0Z
+LaHTATfrAif1yBeGzUpR3NaQ596Q8ocWxvVuH6UrrdX/gSZ0d4zgHwFeLQv7eJfppl3npnfNeGf
GxCuKWkEsNo5Oi2ID2tsS4ZjL3gajkMv2W0twIiyviP97jWCFzuxa/8qO79bZz7fYMRLzADQAxiu
ZX5o9iSIm92yL8wj2OP70b4ZcbyS17IOm/Ih8ZyV8CABcqvRyp6EzvCj1CFyxsF3fbj5Zd59zhZ3
edadgQnTLftXD/23Vq3TlJFUQ9iz3p+MPQuCnu5GPT3INsaXUay0NN62cXaGtJmwzuDBCMMLBk/X
f74bn3uZ82W4GG/wM3whBGhk5juTjPuj1sRMOd9SJPm7wacEDFS/KgiVTQg6yPTmJPKye5LDiA5N
vR3Qc73Pll3HEdh4pu962kQ6qXrJBmxwUoxYKID4t1sTWniniZ8V+T1WmqrvvqefhBVctc0aRgsY
WTgOovff025oqzQbufzSKR8CCl89NLZUyfuUs6BMIlzQw1WBuVQ3W2KfcYURSjK/hegsVOHwzeX8
ap5+/FBRNTC8ovGEhv3DsuHGbdL6ZtMfq2pVlwHlX1RS9PKxxWo6L0xBhs4PI1UbJvj4W+ydRWu4
MsMbWBzXGXFb2D3XU8WXr49iKIjjY5atyxIQR72xPBIzXPGs89cZ6V1rIrqnMXoKFOH454cCHvin
0sBCmy0sOvsS9xWTs/f3tSFw2m6VM5E665JpS/t0EcABJtbnwZL+LDn90dgZjkmOFVbFjNAtO1yD
mb+S6r6W+0b3fta1exmK6sc0WfwKt3trennrFXem8dZ2Flka2cHunIVsCHIjRCBbEJiBh6on9Muy
zEXsT7e9P9zV6X3FID6yS6iNoLH5kGM7OiGq8C1jP/MsolC72SWQMXW1L1P9rRD5WcHMcXSe6eKf
225z3+qwFHzcq2mOliZprHtX9ARzw60GFWjrRP9wUgwM44KP8Jh08UWW63waDu91GM8yslaJisPv
OyXnusRu3evpiVdDVcmiYIN9+lHF4wU4hWyY9sptros2O4M3DUZevGiiOmtbF85ftjrxDfdRz72T
pMUwFqqbPiuPxRitTN++10t7UwXRHWX1j2rsLrVJ3E96/9y00YYsZRIG/S1+hV0QmNtO3sFiTxf+
iKYtncSh1jhCK/ZyMuG2bse0FoAJHmf/vC3aW3wbbPnu1ptoZ1RWjTk5iw5oJk9ir11Lq/kZYAwm
XIYa5TxvnrXcfIx7c53HdHNCg1Rd5MZFr+1rqz1zFZeXns3Da8e7iaN1n8Ip8K47t72oo2qvae69
wldSasmN8PSrMKY3kpc7QxuvI6ck1SWUh7FPfpDBujGb9NlMPPpiTs8wvUKM5hDaB11P0kDr3uAf
LFPD2jVdscuT5tGBWjAxx9Tq7LYK7E3W4G5o+YWVzSGtnO6kP126brd2L0rhHTozP4iweEpqdeuO
2YUd0HhwdmnqPgWNjkyRyeQQXUfGgU+ChxmDbSPogEw1mbkk+oz+xL0HClIG19rMdBD/j6TzWG7e
WIPoE6EKOWyZKWZSpChtUIoYhEHOT++D3wtvfH0lEQQGX+g+PdZrajf0RMe0SY9DPL5ND/dAqjdh
u0uYuuHMbJyjPxh7qbQbcD7nKrI5XJuHyclUqOIgS3FgLtbrb4VouPFpJGfeRLiAyiEjl0bL+quo
CUOdGGGcOkKqNzSFW6n1hwpznjnGayWwl57ZHbzEvuYYjUFxXqbOdvSVo9XYH1peI38Jtq5ibSGA
v/gelmyhPlKD6ZlvaOhK3FUtzN/Yd1aEH+7Dj9RPKcBGawpDvDSpfMZF83D2WmTcujr7hu3MiZaz
xUQYtQhq9kfMpdDyYh7iQxrtZBeoqvfCPNUY0CVNc1yrzyi+N45/nT6XYyUPRw/vlLR/08OWteYm
Jokkj5+iVW7MEDc8WIyfyqVaQ8foS/fUl8lL7hZv0rwlafYyza2giIkZ0pG3BGIFudRPkrzuZRVe
sTp8+0HyzHIc/uM7dJ+TVbWv08isJMar0tRNYerf/w9dm/YtFv7Kq+UsJX6IiMVsbuk97T5+jRkV
/Hms3GOOcT3rfWJ/CkfOwgv5f/DHTf2EfvmQJPAxZbipSwJ12GaVY/xCLMHRUkE9kKoy69JxW/rR
vg7ymdGYa5fsCeQ82yz6M3vt2o39q/CddZD7B1HSrDAjtsbwyIOzqIJ26wXdw52SyIgdw77uvaWx
uNMgQHFQn4hFM+gOgETS+uHJ6pp4RGRWmyq17ymqX/bODTp69wi4ZxUazrJV0OwHTbR1JRmluaDJ
CovXEoZ7pSXPOna+Gmq+Ti02LHW3XaUeS4fMIMbHTED9Yu8qHBsWaOiZWfoPd5U6yavn5deEGIrK
7shx0wiTcPNPnCIflV7cX3q7PKBehR00PRWx7kUzgrQWtWYs+yD4LHxy68WtUgmwRxTNYfZqpt13
6oRMDri1KEW5F2o6q6E7MPo9NyK92U7zADVqch6fjHffFBfiPTDHZm9FodDn8QKZ29Flmr/m5CKU
sm2ZMM+Jrvr7f5Tc7N022BmMJkvnXvcMlbC8dX5YgOyo32VAsENXuruMqQfLAOtbTjpMFPnTQ0HI
wGuEkMiTe79tlgS8bMsKDQ16sLa/5hYOBZmhYzmiN/mCLL4WIzOX0SHgo150vkIqRi/pQ/Pgza3F
DobUWW/7p+utVJQnTsFyJgzPetbvK8+7mQnZV37x5TfGCXJYP2873vdks/EYFVawVxRnZ6bGbghI
YsmML2TJ13hEg4Awy5cRZAu9/VScEfyl+lKTeTZr3yn/f61AVBON4TMjALBN0ndl3xTc+Lau/hgk
2xLGBht2HNckMrx2dboFusIUiNok7euIYAeoL9w+Z79xb31LoG8LrCOoPrvIeip+sONERi9k0rnx
gXMbLtZQymULFlj0mTVPA+U2PS0gTVep4lFFuoekl0cmRIF9VAMkYVr34YOvg6TEKFc4365Rf4dF
VS0yt7Fnxr4wSY7h05VzML+fXfAmptXM9IUalRdB6SJ2VhTlRnOcjVsWJBgg87EG3kNJCwdIDK8x
I9rpKZrObrvqwRNEzTVV8BLaDMeN9okd4Zxm4UfO3Lle1GTKwT7ZxT1QEtMnXO1QUssgL7zrGkf4
2A1/jeBoVIqM7zforu3Y7aZdC6yzvR4ESx13ibDNTQHKiHnbIkBEOGTOR+C7l0zRXyWPNpvgVc1c
bujqta81J5DQLIb47LajEiFiqy9I7TCh+QFBC0M7L4WAdWEcE4XBfd1rk342fwbht7BQqlcEc/0g
TOUcm8oCMtLhAk7VQnZLdaGy7fSfXcvGeyAJfdTqi8ifLZntmIsY2RJ7PnOQwjteeU6SHuZHr741
mfmIvYpAYF1DtjjEBwfHcm9V1cayYfjVZfZMnHFdGxCm9WjKzSLN1Vfp0M0YK0f6i7rynGGBIzR3
aZYmcxg15SAy1Y2MnVlnZjyx6ATR92jEzsFO582W+ee+GR/ZsFYSyDc609Yh2E6ZCaNaMVLXWmJt
6BtnNnY9KqI702ucrU+3QflSBcVbGDqUBwPwq+KvVzCXMOaaZWkqFhFPsD0y97CBSWR18g4MhGaB
a+tq5i9BqVSWpkfGTbVuSf6YazGmk0RX4Qcp3nLAtyRTKt9Oamcqo18ziRcwrpeBJB/L6os3BPOE
7Y3ylkXMigud1LQWH4YuvE8QWT/hgANa6Qu8x1F4UIOvqnc/4pByqm3lqz1Q2qiTvSsl5FqR9ks5
pKQqbViOsR+NzlAJ8IzreYB5JSBBCzAliaa8dUj/G3sd7S5EcZ91SwS+pPGhdYwK5UQP7CmJ6lMe
4O9tIv3CNO69NJLtaCuEu7KxChtitOHDZJ71hT3q3tviZBf1+3QIK00yr/gg3Hj1VmEvovYNbZ9m
sDXKFzUiTfakb+VQrTBFGKSnRIdAB13gZyEvRXg6ITGGsbdGRflZt80H9u1sZmrqldPi0bfeqwDl
kYz9qnNQHufUkJJEY1kEW8zJLwwIKSs8b825CyDGWmkOpeP0fsxGnKAeAQqxpnzxWzeeZc4anglp
sQwMKvK/qrOq6tu2jm527LADbvcplVaeDIuq8oF2xy+1B0FN8WahrfczR+UvCQS7J6edvLDeXi59
xSURvKFjQcPe919ar56aTnlKnU/kchC4xqns7RdWlxdJ6slUJlmyWrp1N2+Y5c2yjMtsvphoL2Zs
FQ1NPRq6UIAiDN+ydHZtGp3Axv2glVvIV48MdoKxr242nqIqOSu+d6nJmDS0/OmlSEa9+aBoKzJs
3lnwXnqe5NJyXsysvCS83DWfXJ1Jm0whsgipDJ2IbT0Fmyfqq+0rn17gJfQD8gSQcF0HRLaFw6dX
9O9GrjyguR8JweU7FRcdPzXC5V0UVw7FkfJbsJ1bWoT7Si19aI3zW62Fm7/3mn7zA/winUyefWbs
zFwuSys9a9HI5jUO3xMf4WGlZnOPhBMAYjs9Gt7BxV6nKki3xydcyqMxDncuqUA2bL06ifue4kdQ
RXGPpJvMBxUeVqXI45AMH62/d7vhVsDpx5fFbShD/y26sI94N+BDja3xaiqnsmVjQM/J5jicCDvp
cC4pKWX5AtRvPnD6FVxLKwrnRNafwoFqxHLHk675qwALFmtXe9sFLGV1LxsWXSfYLdMxLCBPrTxL
fWealZEgiHN/UNNFIEgLLPTBnutl/DBG4ia6+mla7g1wPXWuea8g4NbhxAjaMa3mhw0NHt1MngZK
DTgeJ4KlOYXROFqIHeKg+BVKeHBd0FsB3hCtPro4vqa9beoEf6GmHJFG3w2VbrlmOdGIcNegqJJl
WwJnCx5kLk4X+wJ69y8eOIsG07q7Iv2SyrBnLL6ux/AcGeU3Ab2QFZunBBaVjp3Gvk5kiAMk/SeY
vRRzvMh6ZVUTZrAeSPDsaPlmba8Sr5b8qamrHDCDzRTCElZaH0xsJPqNEaBH1Ks91qkrqox9OU34
3R8RtBxb0d/Qu5eQCDxqVn0/mvmq0fsfk74DXNMttJU9K90DjIv36f53vIoto/PpFO5bJvmKzRTR
jt5urZ4ihvQY6GP3SGFP1ZQXI2NjEFaHaXXc2IywuoLUEfmi990j4RhBF3btiuzTMJj+i/hWGtnv
v1M5M/ovPfF+CAmMu/gg42NtMVVXLVZlQ5f/5T2X1y7rV8WhO1es+URXmyI+pYdNUR6x0M1qkB95
724UhTz06aD1jKtrRXPDstfTiB4b3cGn2cgl+eWBxHJiFlo0t2DTmalIZjSU9IWo3/qmOGpd+WXy
f4QTgVBPLbZmol1qFfUAM1YbnUZ97dXsM3IoGg39Apx7lzYZcXDZPlRawt28c+CEv9b0g/skPnlW
/p6P4qGMREAVuK9G462xAxz3mv3XZizZnLI/TK+ZYjDuzig2wk+JdIcW6pj+md9DFsy4hSLIsi9R
brJT31InfzYGAl8HaKJpdtu7UzMiatJmU2n2ZRgUeE+Kf4H8tUH8P4Nfw6reH347dihtrfBZTOQz
Yw3PsaKwdOK/mL4oCroXNHJL1StWtKvrwQ4+ycTch2XwnWvKUgmgZCbY3lsmYkv7qPX0cpHSsonJ
9YffFQLH2zEoc1x1uNRhaX5UznsV8e/9rv9AZLg2eUYbnqCmjt9j2ztUm6iwMS+zRBat8euZJNeN
SrbQelbvARd3boir1tFEBbm7TCm7jIG6Ra3uui6PWmKmRIaRR19hhuj4c33dYaXBwMhgBZQFxZ0A
zJ+mcB4E5qIhNrjuraA9k+LVFPV3o3eoU+RIWp0WbiNDrZZaN/xY1OVSr3igQCpSrzDLLA3tGg/G
hXc9B5SUhAJoPGsUU0R/oxJo/OcYeuuCUe707VSqP/AVwLpMA8Cm4C6g2dfQ4DzEhmW3Cop+E+ct
h6Px7Xqvf5MkfkLcg6aeitFQVCeCK9mi2d4Hct+Jome8C93kBIvzV4sjra/V9zoTX4muQB2y12w7
frHC7gp9KpxWYRJSvUY9euh2H6BcUgRBZUgdu9E8tB7pbBTeTlzeWprjUQ3WQafuoA7BlVdmbmEA
XEPnAbvvnkb1y/SPMbqfGGFn0+s4GxC6Je5QQE51DlmQ0AFzkQKj+Cx9KkTT6hYx6qw5KR08n2n9
EbbGts6rbe0V69zqQP6hAhpl8jpqDro3aAesKWaGxDERjdmcqS6jQIupmFPCEITluqfcuTJFn/vG
eKd+2EsaHasxH1A/9kOWHyN9OcYUri3cTN2wDgNTDU5f6p3klqFsR/GZf3ax/BztuReYYll26U0G
3sdQm8xdmx/bZ9317wXmTToh7DyEUtDrlgaJslY5Hb8pG3rTCF8FH9SS49oywoXQCF1rOp525h+o
dHh/dwkBu7xWRt7qlptve3rzdiA0OwjNnS+pkAc8bKUbv/cUSlJxtwREfpoNFWudIujoDshSoFgl
u9JLLRCePRexeLjpsHBB+Kk9IamYB92SEE5hYaXsHlLRf+B1U4zG9aWvAO8OzVsI/IVhKm2zYryR
K3n2esj/XvRC8POt4L086Dx8oc/vrMR74xnHLPnOy+IryeQf38XKSqJ34apPo/G+lOgFYO/ocGn+
vdmQu+4K0J2jPfMtyuHKbKHtKXjVfOPbGnibwaM/QysiMbIlzlKI44DYhpr9DdjWQ6egmg+cvDy7
mEXD/Gruoi79JhfXRaIWflZujmLUYhdMjQe+GYVVZ67BzG29SQE0PRlpR9w66bzLpqcMpyPAqO59
jDViGscXSH2s6pHX1dJWJvKBLH7QpWzhfG81M1qTWOvPGGBjrDXrY4gUe45R9lgyHxUSuAPSK268
3PmddG3Q9ZeRPiy1NMSL7sHCAmrJ4Hl0uPQt9mC9p2PTfq3smlf16ySxo82/u0nWzFuSlWfoxJfa
mH+klYegr8b1mFqvbld/Z4y2aWzaZJ5GxKQLxzzZLXe6H3yCQdsRw8aOmdssr25j3X7JVqOhK49J
ar/kTPtHUP98exiDGdQ2VCBCrecBwazdkN0E1yjuflWBi57/fsiLrWrWz5CZ4DSvKPL4NVH8hdb4
23+tlN1YXAQ3ekZH3ZePPJJPYe9ynpMygYmE2QRdJKuWsjSfNlr60S6Plq/tsiGFNSxWKtbSzkU4
KjZKV6yl3r22D82AbKZ3x4hwy5nI92AYD3k+7v/tPMI+OmnTyHZ6Bxe9Z9K3eaRWa4Sp2vGXgEDA
44QtjNAXRF3OPCB9Z6FiyrdL+5urFs9DlRGmpcXrPLdjUGxFsypKcwUBfxv7dBZOzfjCItIuD36K
bkQM6hefsALunpI+7RFrCcG398C6kZ3xKqLqPuoI+NqO1//g38yg0pZ9WX43/k0fiLT1x8sAZUMn
uAer8Uy9KBpw6Dy6175x6iINcCb/WtjOTow60XttsXY6SgzlGXc11np1/DBy66HlVogPoFy3k0Kq
IBDKtu49LEbFTHe5IreDl67jpL9yZjtk/TnnvmReHhuY8lrn3jHGrSBx02KLRWjV96Dvz6ll7pW6
mJtDubO64fEyauqNieFdydy3lMkc5qBlE1sfTu29k3yjaj4znIizqmPfwkeQuXpGTb1JVOZPgk8a
0k/PUqnNRGl/tlrxW2abPLY2lZT7TLRPvW3FUlOSVYgvoxQT6T6d1Hml/p54kuYqfBgaXwoBizCS
9NdEr77tJL3qEVGbU1R8qCDX8Dp7Q0A0Myl10SoKqYiBXGUerrzMX9ox9QV5ktksNEcx781+5097
ogA3aqQDes8j1gVC04Esxww+YcFGWvwau+WPHfIKK7pSmQE+w+iAjqUQYcWILPhI8TtQETSRNlO6
6d7SvJtRENkaNOeKFnzQGDlRh+lhtox/fYEYz3TMdGEoGCMMRpVJkJvbPPQWtjDLeem3P5o1oHU3
jF1GNyknwLJR5ty+vXGJ7PDtQ7G3UR+8K1bqzipRvNoOdkUOTTC+3nZ0ooMvlA2z6llRlD8Rcs3R
7Jg9pFDlMPX8+xMik5ckIukX4IGnxv8YEgSEnZfsydVlUnaqWHYmbf7dF/57HbubqqiO1Dpnktbx
Vnnpr950e4w1FEsjoz2VedPYpmeTDx4IXKBh8ZBZVgAid3nRvQy2OJJ29OolF3/a6GWkXc+syvtz
Sf7TyYUk5/VKoBkRmsxUC9X9sklX7HkJW2I42K336Y0wYHu9XseOtsLC+2G1P2nIYFwhWwjCK5MX
l+i2UpS8E4HwVp7UJzjhmxL07001r9LmOkANJgUnPJVI3RJd/7S8wJhVY3Lwq/YwNsU2I93c6tur
ljCSrSoWh26grczeXLSR/6IQLEI8bzYrkIXN7FY9azrmlzE/Vdr4Q2juO4IwbqGu+uOyWhhzHHaW
tkHYmE+m7cB32Ev7nJcesVwZf16OxFKtMgB487A3LxHyDd0cfvu4fNVC771tsi81IJo+vuqs68qs
xlKTvMZmx5tQLQ6DyfgnN74UBmBUU6j1ao7OlPG/lqElshqEtDoaJGkjzxn8aOUShRc14Pv1tL6k
vv6hlfFy6LUFF/ReqR9VydSbCgjR7SZM3G2J2HTojBcpkrkW6k89VKcj5UOR9TEY1XvkPqN/f0xR
/IkcN0DvylNVsfosFGAf3S0L+vmYtlvHMHHZ+Tw7TsQbUXYF2gTlq8WdT6Gyz8bhO9IcGJoGRxWj
Bk3r7rnjLcbE+EYu+jYiMMkSufJT5yfrbkycaOoaBhR96V9Eol8C+8fXDCRhxIbx34hJzGg5TDL8
8eDbybIs4q8u67+xV6wAPr4IyNBZzIjCGzdNob2NcpL0s+AgV/sB/hlAcxrdVDYmIuzeB+6lLt0Q
B7MnhfcShuVbW2OtzvWcVA3rq2/cI8zRt2hQLgOOwdAxf8vA+3UU/9ZZ3ibt0l/ILHNd8RFupPd0
DL7psa6tIx+BvVL6CJV86tIyZmc0NCddth2bm0Cb6YqxiixCTscsXaOtI2umWIqRyM0uwPTCL6M5
rSaQftLMbR0ktGLEZLWiAekTYy3zkBeBHI5yiEsifFidSfDtdlSNdMlItBJvWp3pN5R2X9KrfzDs
r6yKujL3917WXpWovSes9FXkqH1yRf90Cg3Bd5DwROgbM9VPfect8FA82WpcmMTVjbIxcDDMNc+8
B7rykhj1jXThc91ZD6veAgRguyV+IAR+Zf5AykJHXG7MsjSLPjtO5BkeRTzjEZWUc6tgh/ldecBd
fYi9fus2uCYyjjxbLmXWnLyw2CInYPVr3oI4fwS4T7G2HAOYiqH9Y/k9y1zlJQ88CIXFwTIRZVju
T2UoG0edl67ynP6n9k2UBvu4BkaWYmOJYCqlq9nTYNdo0/6WBfoJC6wFTrwzcRmFHX2qGe6Y0USW
ANgSvwb2b1E2f22TGzNO612M0aL0QcyZ4T6QZjxlEMVIblj9pn0Kg8H5aV3931+X2vYtyajHZaF8
AWMJZbx3intsJnc1q54pORRgLW62BDTjaMssk4extK6iDB5pmebzsXrpQEKH/56KjAzwvvJhqY3w
S1Wxsrqqn3mVx9s9e/S1+5SO80Bf8zkO5V4M5UbX80PVmVu4A5SljP5p1z+6ob8STbviVjOxxdYX
MwtIic1XnbD/ijpVF3bJqhm+PUWj0a00Ut1EIZa9YW36dnDntQNwToJqzXKdKjoNqPj06KrL7lIk
5oLa94KtKyC9DzK9MMd3h446ME4yyta9FsECxZVEHmb5jURzWPoiBmxOdzDZD7wgfYDXZRsZMfqV
RjFXoE1hPamumpKdWqc41G++PfxWxnAvzP5VLZWHX7vnaHIwF4IBPSdQV1anIY5ZGaerXGs/DQ8Z
ZdejaimnBQy+zHsSqmtLSBz9hfahZvKl4of1bOcTL1+XgXsqMg8kal//ocFE/0GrHKnxD+1NINQP
hVkFS5XbQOGOiB9rcg4Btw8MshqYJwoHoY3IoR40OR/OAvYuwU8I97McLCas9aaEgbHITLZeaffU
mGqaTrAVYf+VKzH7BbGLfT9YBKW3DkKmHB09qlafSak5Z06119z66Uvl6Ge/nlrdUHMAx+0447y4
+usGYxNU+R8PHAslx9GO8SeOkjeLJcMJ6sbCEFG/TSOSEZRuQM7bpLRnRTnAkU9rvm7aanRk5qLS
B5wBWnKxXHWnnE0N/L1RKvO+q0+mJa9tvRYVHiQxDf0mM5bb0gonsEgYt+2YBF8qx/71DPPeM6AU
UV4hNEUAY/JKSXJuDUscBsSnelGtGBExKMgpqHF1+Etfqi+I5Ldc36moo4N2Wh7PiZVptfOmLBk1
dlPgX2s3xI93SyEJjEpt+aE5BJoWFlKi1HVnjdM+RmIf++KnH2NiqAvgPgA/HJdkynwK38zqTM5r
r0uXShks6rRdjJ+WX99DpLaDS9htr/nI7i1jrgfatoJ+0egUhU6l/6QeviTLO1B0cyYVXLbyNWXu
NSMYnP2UFQkuobH1CyJhOpZP4Pe+RpVSoayfTpMBnSDzY+EMRCZLjp6uG6ASjV88GJjz9PJNA38z
yxhUeaFOEm9TeTNvkOt4nbbdB18V5twm5NFRcU5FiK4bifDJYZ6rhJwLAw+amYHOGtroR47ajnS/
A2qwkx8QlRtRehZ9/mXKYGenPuNQAo9E2MzTrF4mVXMYtMtQFX9U8NvmMQ7esYiBNBEwcjXLjB3J
OGw42JaOQ60bUQ5Glivm7cgX0ycK4j58XR5sVq91flVyK4YaULCe6TpBwOHBV65qHn4ZzAYFm6/1
mBM04ZnjHe5utnDyZic8O1o6Gk+QBZAYP4kBDh/zUA0WqmNuUsftOXQHstpEesGixU3hh8SDNO0h
E/UDhy8ON8mCemxx7eaHxm4QC/T5Ihv7s2XHP45fXJsQcYjV3MzCgwwbgkOBcxLo8+l/J4gGQUv3
GBuxRKJLBgVD0gDCG5W9fa1U71cra3oCLpkUk0XHpoTmS8O0NQ+BiDs2jAu+WR2/FVbPecWGfx4Z
zoHSfGD4Vd0hG0AlHbEeetoVewwd1DCwnpJvzeAzQMUJyD3BjjTXg++CinAeDjDpTOxDXfXSiuxS
+DRSLPJXSO+QOhnlpKtBWtDvVRO5kkv/SEgvyrq0k6tYRU5hUvbobvTb+gEVXLIzDBpfV+g4adQJ
//9oyyRbGs2LTwNp9Bz0vUqIRNeRHVSJ/KjE7sxOq61rXLRKPbGu+u2r8scpymvve83cp+ddFESl
0YUkDDOagD4dBxbcHCVtX208+TPLQlXp0iyl7Nw55Yhm4mVBrvunXaLoqbXg2zcE73o9pB/qWGcj
FAvzL4llfGZ5eJpsLV+xX+PFu/Dtmh6BemKWouhH+G9AMQvQifli3eIZTSmg0G4rtnIpK2rkQpns
Kr7+GcQqsEwLVY0p5S4XrGbDEgcsZtRSkSHk0mRptXW6DIvBYWdo7dyoRXs0Mojh04DEcCgPfjTs
VXPVytK5O9AXJGnAygGf3Rg736nBTxea78wdcRUNKEU93yVx/xMYLjOM/jwOerlAkOyyKDNm5DO9
6qX34eoKzsyrkaqfTWefC5W5VRp1O1NW+7EZUE8W5dPU2NdLd4bmSc572EAszJgLGoXMZw0tm1NY
6yb/cw26lwRrHoOoFwZ7ZQ+MWvVpeQuUBTw/Hw2vlxxpywyVvTZ3WqmQMxXsMQifwvjhOdLC9OIX
88wPdwOiKVZXaCssFbVInpCXwnp2r9NmMr/GvGDIZ28UqA9QDcSutdLz5guq2NUvEBKFsYE2Ql5a
V+vWQSz3Seh8ql5wZXZywVQb4v1lAK8VykpQa/JsMP5qKMwJKMTyJz8Gxqgj33Iw/VQVFxCeGnpQ
P3hxncKbEwWOE4xfywlfP8JO29BI2Cuhxu6yb+ZZP5LiAXISOx0dpyrid6QKfEM95NYoWehl+ksR
FvEtyVvdVE9IzDQNyacbjTdZgQrWy2DOXUSGfOStqly+aKyuqjr88eAOzxKj3bbxQNNyadvmvVUZ
w7WKPy7VUruyww5VDlCci8c2Lh61EnzGPWW8j0q1S05BbD8iz1gGujFPBnGwsn9/YmjN9Vq7jo6+
g7V8jvX4lcAZoj54SwPqwQDpqtuEgBi/07MFHexfyYRjzk3pL5xWr+ayhbPdqytE+MfA7q6YZV5T
Jptd5b0oo8+g2OQZFV3+qnR+sdQB39FIQHYavKm2I+0GQQFj2lA1abSTpz90JKW5vTtTWzegp48+
DQypwjU3qUJlTE5RNFo3XNn3MU+fqh4hbMErUzIS9hzmCZFOilJVMwGMNd5UUyJIaBEYIMniSREV
kFg6wdUG2W3ZXOavoVZcQlXcwAxvXJn/MYs4uTxzfunP//3UoUpOnYiPo2++JeM1MOKtbFCcNfm0
HRpPQhivcfUs2uiJhuLRuMrWMLuXQmFomuclB3O6M9v23PXVEzP3BaNn4CDiGQbjoYrudzTbYyaj
pVGgVKnV7k8IE5lrDbFcN9Q3oshmPjnwXCv/kwh1B44jciKR/YEa7C+aqryImiKx7V2NPIoT/ZSP
mbcKt7rnWYs88JepQZyb3zty5abKqa3tdpu52k1q5oC/hbjwNOWX1BR7I5dnoYppIdjFwTLS0npe
2wQuuSFu6yC5Cm1a1JtYqAbT3mGHjhZFDd0SAjFvyDjn5grwqxsAyJFDzHF64pC1QOomwUwxzeXo
a3DjBu0R9RJduzklnJGb5d2yPH01o3EEAl5v2o4BHOrvbkQdHsW0JaxtnBltjmJjV4xG9n//WDdd
u6sbAkbJaOLh/BF2/Nfa/VtqRfexYnAC05kppI21jPbCi74HvvmgCfDeBuvUjL1lDNZ0BY4tWYry
0QQJN20dVrsKu3ueSZUtYzuibRzIYPJ0Bm5e4c1AJRTbzrXGBevpS9Gwqey01l+6RgNO1XDWiEjz
ZS/XtWeFiyQALJ908OUsNsdJfzLT4VNa+GEFL5i04d3oR9+VHb6DSr8NaWkuTS+h7qE2Jt91DtSB
A6mOKvZADJAnzE9sNLT4BQlGyiPAcj/XxgU3DdKPCoh+3+JGsEMbPXuQLBKd7UVacTzEhBrGNqIp
/Sfx1ZsBWZQB8Ldj6ZiAq2arqP3SK1A5WYJosXzjs2mNDJuJkKftmsB+9XXr6GUMtljmkEJLIaZ6
bDL0F1/hrGcyS3RhlcC1NSG4R/ypVePT4MAZT00ko3yFBwOaOnJXzNFqS/nLP6TBT6P877FgTdT2
ziumigOCuIv0GnzFMqf5j7BhUz7yAjiMLdbnFMFolFEccZOSsjYyaLF/alQ3Y5PuiQvZDHWFjy86
1nq/jcLxEBn+F8B+5oa+BB8Hya3Boc5km3QUe3xnIEvNk15reqR5ZEY3WoRuYRzUSHoQT2krAss0
kNEHcyCb9wxPyayktlXjfouY/64p7R+TlHzmmx1lfISaIiiVhVdyrYAHVcs+g1kQDTw+x15al8RR
b52OB7drlYat35Rs0P6oLV9ONqYKSyQU4wZyDwNFci+QDsW6cZ4y4HibDCG3c2/uhCCozI8eY9u8
6fBnB1vJ0WnxXIzRvFItkkL04IZjmdknHreZZ7PIRipf5RxR8sEfKjRWYUjxUeQmfGVt7B4xFNxH
fLtILNo7FDt1nnJbzAbUxKkPuctWrnjgH1HBX9j+x9iZ7UaOZFv2VxL5znuNMwncKqDlTp/dNY8v
hCKk4EwaB+P09b2oqu7OVBWyOh8ioVCE3INOmtk5Z++1Z+z6YJDsguM68m1uQ8V1xPOJkle+uc6z
AP8m7em10uJVXJjdWmBv4raYPs3QDqZ2voSoZpZ02Ax7Ro/Uh5EGEogobshzMN/1JnmD7HDXZygl
DBxAyLNpxDTxjVvNZxJyaWw7CFTbLNulcYxKYvqYe/bQthzOpRO4FZ25VJK8F9aPGuPYhsrVSN1r
rsWvmPPZvqWhWBVOMGEfJSZLrjiOvKiYw6Humf/4+3lCclnWTAz9s/ey5ZBtD+dCpzPe6TsbHyXY
wqBMUFsZFUcylJEJmo8rfYytdS6Mtb84amp/ARyx/A1hGvSy1le13Qfcf856gA7gjOwZmQMqNt9w
BBdX1IxvwNHxUmTFmZqgpZZFg8JBohDVjdfNz2K51plDYV/2K2P5om9NilJwKraFXjiFyOupT86d
T1ZMpyVM1ZmQmVdGi/1VVSypQvPs7XoZv1hOlVMmkZfnJZa/0iblraIJG7CFHa7OqcVgCQJgXHUl
EWV9NCQ03t2clYmxQOE3n2UuzuhSUSK7Do89hoABvPSi8CRtTVBg+1H/w4sQT2ZpdTOHxqtEXqaN
/j6PpXnwcdc31pZ+4UeXe4+dzTwERy3BKI23L7V0RVG2cXy/BticcVIwxpXrOes0S95cA7emnvZk
dRgLEqJmOFiUmdjxWrk2MnRWOeADgKpVqbw1gp2rpvceQ6380XFHshbKXYPEm95T+FOIHp+nRFum
GcNhDiWjn7FdqbiWQRWlN6lubtGE9EFauVyU6Uc2kB/Z6PG25cEHJc9ulheDtqrcSHJctk5N4TEt
FFgK/JEZk66xRsxMkVduJV5sU3vq56ndWh09Kgd9I8so6S4FjUMAih3EF8REPIkVA/fpJk0hczKi
fGInDLeUBRFTx2zewVpQqw5BoeaDcA71l7mpzZ29tJTz7GcTR8nR85fWqPR1Mtii20oNzdYPM0CZ
ytjLmGXWiWa56qLK4OMMPXwaQ1C35bhvJhokqt7Os7yYsiL1VZcfLXJSve/WXsHy2SQFm3+HvaSv
6yulsCbYI+o4g15ClJavTcewwp6LbZlb964DJ0hLTsacMHwpxI+pBYie8vyBCb5NManR3Kl/Nure
tvI3VAX0/WYERiZgBruf7l1EODRV7X0cNe+59RW4+SBaRWPHcVB+aBPqsiR5aWS+IkTMwEfRkDHZ
h8Ao57NpEzXqdD2KOsm0uEV4Wy23USp+zjnt2wbBy6YpinNB8hgLywwAoMCr1hJazB+1WfFydz+X
0btD32CtxQQsmdZ5wsX/WQ/5dtbLDeIV+14LKYQgBNtnzSbi0faTB0TO9043nJXtriQW+zKrL7EZ
b6fu2g7NgJ7SY+OA69AW1eJshbczJgzfgB+SGbdVJOGUuO1WG418XdF3PybVqVQj9QkhiXPCfl81
PVdfi4KpJhWDHqizB87FEA1FcbgITyhEGqJC6H95zkyAJltY0QtaEeH0jEkcBWxfIy2o/Wv0GdQe
5UOMgAY1S3NfOqYTkDB8JQ2KX2dJea3N8jL4ct4zFEYRhjLYm2YWTpvJoC3evWTN+ZpiJINyPYSo
G3m0oOK2HQ456E9IV91S3VQZwyd/UVbbOccgdx4OY0vgbmNJgmBgka5MHSavQy8qXIk23qqlxZcN
kbMVGnFjjmh/MvQc+ckTYxn3RA4Pew+5E402f05WTCZ0BI+jty3Wy8mDYvNWepG1motRu0lIjkUn
oa/I0MaTgyTmqtRGZ+2p2SS0umJ0BA6FBzgs7BH/vFZtZw68m2LyN2klzE0NjXM9FO4L5PrykoZY
T5ciYkQmAM6P4UmWawcnURrJAPTbNA7jo/ejKXRKuSpaI5DFjsyqHcyafUqqmHo3lEyK+hezuo6g
U3JuJOE2jarn2J6tdRPFKoitbAlsitec5RIWbOBS8FfMzn+X1hSgNGMBx0+xLnG5rDJlXDN9lbED
9MwgqdgpIOooQEzaQFMAnV62MWrmyROuksL6ESmO8mVZRAc7IAt53gxO9YsIhT5Q4TCvOlOcyJGM
N0mF+6fAmeIHmsB+1FoLg2ZirJ22iE+7KT3EQ4jgpORcMZXOS07+92C1d040bbK6evZmCC9Kj3/M
XcVQA30Wcem8SIvuy8Gx0qT9c2cbH7UGualpmEdHyjuMKPavkrpu1hhqaQR3/YMUxR3iD9GFnI8T
sbfTBkFqzp3v5zLQPPNxGAGdkFWycaGIXs26/aypJnDwtGKCUcVGYrcoJhoYlv9opmAQPOD87nCN
qoDHT2hUqpn9WPBI+5OzLhbykEUI1wIHWknUq9H8xPHiJCr9wc64iZ0ZcGA94Czq2hIu8vRa94D/
F97DEOWsXwoy1Cx+lr2/Y1OgtxnfFhlKQwi+NyQYbxOvPQpz8NYudhZ6c/aMSixxDiSXCQW0Bz6b
gVOkmq4qMVGf98VOK37mVBNrffaGNTrLGPcOvTBMAp7V/yxBZOSxenTm9r1jrHPV5dPPEZk+H3t1
SXrWU1lsq5njTxhtMzHTZqpZd22/eLEa6dELva0nwrWHinAGaXsHUej3WqJRySe0t+jLNk76ibj/
M6x3zeTfMEmRKGXQhgyxf9JsghxsTm8mEqBEIsifziNynhgFNkkE6KnTH1mNUJg+gB1Nx9ZpCQjl
HEgrnjNP5pN5vczEx6k/RF6m48ts3qEoxVciY7KSDFeMdgqYFy6tIczLfRJo8IHXOmtOH7PCq+Qz
DRc7RiTQYZIOavTOJgXogA7l3hcT+kPI71Nt1jtljJydpl1qGE7QMh4kCnxCQthF7roAR5U2GBV8
pmHP82PRNw/5UthKNT87Xn2smm1mIjSdak5unUPZipjpcUCTb4rh1Ep9ukblpydut5szc4+1Qez0
IT/HHc+n68XtOhaCu6N1zyyutwqM1t7Uen9j2ADIXZfV0eXzN1VE3OR871XDeCn6GznD1CSFpGQj
hvLZIBGbRpYVzZIvBLkPe93TfsVDzvxSWwstYSTxHBsRKcFLT3ioGIOKTq0QgL91ALvXwOo2ApA3
HoB113kKXgNah65gqRlKgwPq3o9lDxDPgh2ev0WYRakDgOP5XnqeOgK2Dbk2TbomPZhvB2XgOWpM
lPRg/Gglonq0u3F6SULj2I3WYehd+wW1+4sTpxoGmgmaa6u7Z6oUPLrFcxpKm147D29lRPZ2ZsZn
Tupixj1R0yY7HH9BZG64trh1Ysm9ltZARDt7IBScu6gq6J11deFtBwKb6FuO+4xx/LagmcOLScjX
mbYnYJJ4ekxKE4r5XWFFIxxQ1LdJU0X7xuMcqIE+oqab1DoaLXdnczDiZBNjORxd6+DNU8cmaSJ+
xs+gqdfIq9+R+7WX2Dd+1oZ2V1ZyvnMcriKnXY6WcjgLx3zsWldf+SqW95qL3rxhlLrx1Mg+Yk+U
NmaiTqDU88CaDPKBdRJpchbNbdTM5cbTI+zyfTRfl577PMc20yMO6tpeakpdmzPTysFx9HUy4ewL
xXh2da6YaoEpWdPw2tWZ2pjWfKD7fSqxrewcfcLPSAiMNnDAxz6sraLI3WZh4gVhj7LdD0msdAa7
W1U2SjIbMxAUKjhdHrXMVTqR2ZJBJl41uZtvuW1QRrTzHZ4ye6XBbUcAyQrmWbUElD52m1ZNewgv
emBruUvsE7Mr16iGvTNSWHJm3lW1TT1oWfk58Wl2OybcNgGmmA5XzzndRSs9jyliQ+lePBN/S9KD
R6e4j2ehkaVZIm6iGWz3zlPR6f3RrMt1a0JdtQoU06Ix/V3nMLcIzYzuhUlpY3VfBqCGHnSj6Thu
+5KYGk1ua2d+aAWurKKi6gIOHSoWybEduj2HpFyIcNtSNJZJaBHZLl8qtLU8BjUli0K3lEkNdlF6
sVo5MgAbWSsM6e3Yfn65Oae0Mm+iwKs5/VfThKFygQEqf67WCUi0/RT5+AU5HgYh4tTAHXASjrhC
yqLEoD7oNEcahTDNNQKnVu3ejMufgvyaQCLYXjPL2IUhV76KzHhXLtU2Rx1QxVmnb5vKojklEFHh
NvFCXewNTe7JCyp5Yh0V0M9D0uaGauMB9FIjGWA2SGpkgDaFsZEbyO83DePebeqGNw3PkjGzazap
N/HvUSupRXCSC6Ca05BgnC2I48mQRg1p368KT1zoeo97NSQ+MSlInv30nk28PXZvJa4NsJc0NxsQ
y5GEMtG6M2xOCpVhlJzB5XCx0vahl20b2KFKAjEezXZot+iqSfjSaC30jGyjeFdnFtIl984z7fvF
vKwXzQYpwj7N0Fd0VvZW+CNhjxqKmvo1QRd8BVHmJi5b4pO8QAkTxwhQPJo2NoeDqo+fLYiV+Iq2
eAYCp9RuKf0OdkV/1/I3ITwKSnJEPgfgOtR81V0rw+tKGIfMYcaMEdcFZoJvUL+Tj/E4EPbloWfy
X7+s9X2b/IgkepEmfLVtPKe2p45OH9FQLYybAlNqnYtPPnCz8XaRTLch7QUmAXu7z3aOxBfV2y+G
ixe29++MKd6Gq65rjvReWRKHlRjsCyPNFd+/TYabGiEMyIXrpDGBrCU4YMv+0IHALEr9wfLRzNXW
HqPxphxepVPdpZnxStv0yQkxPZLb224ir4AkRRbDfIf956opjyROBLLrGTckh66bkP0atyIvof6d
x64KUlWcZJgfyqp97KtiW3jpSS+p9nzGBDXu0WG7uKTLsT3nNU1ucuVCSUVpp2c99D5ElQYWZA/d
Hh/KqjoWph00CJKXN479fe1GuzYu92DEVrPWXnnzsCMSFeMHbTK0mfjM72Lb2C4WxzFzmK/TTuOe
MHr7YVEKx2P+hDrnubUlvv/2kFPtkrx5NOb+p13FJ8qQG4YOD5y/dsbBLIdgZ8pHIuxXxG9uJ944
ZPg3ETGeCEXHiVXfFpO5hcPy3K9TezwA3bmTpCzUUXFpTEU9lbhU4u3WdNAG4OfFuR+OZDQXkC2l
0OWCf7hDgKlFJlko3q5keO3M3aYvrAej7jaqm54tx32EuJwG1VScSoLu9ZSs6NAm9MpR26UT7nTh
LRvhdkZyZWNESEafXm63yyNyRHt3D9fw1pqfDZOCl+DBJ3oeKBsPdn9DfX6x+vYRGtarrvqTLL29
YLpKhuse+0nKiTqGNIlX+wrc7h5cys0I7csVPoehfl3q9XGYFi3fxcKkZTTjydXGXWL6e0SbZ7eP
f9ouFQJ6JKnOpW4/qDB754R5E+r6dd7SE031LihiTsYc0ZPK3w49bdWHcfL2qDsOs+He+Y2AB8Qz
QvTmDcboYnaPy4/rehvkSrA8DlWmblAEvUaRIivGGVcFZQNz3SN16sladuBi12bFo4WOcHlW8Q7v
woRVHsnEwbPwv+bRkcYCMLKuXRQutJNa7eDG8khBdVluW6kXAVwIhN7J9WDqP0TuAiDYiko71xOi
q7YKZlPfVaA3RGcehxpjbR0ROyTPJoW3FrEj17TaDHXO5G4gAmi5ex2AalNL35oA6MZ7zgr/oLPJ
uZMTsI6R7nzmdwu7XEGD2Ck+SjiaJ7pDjJoVXDxmZ0Z75xP/ZYmfuTatcuFsEQc9hD53Nu/aY2XA
eHhZaElMy9lK/Z2P96GGeJHTI2MV3ZJSs9O7aUNv4Ywme51wrq3Y7+Pr1hfXWqFvQEG6UbRnk37L
40+qpM0X4mNERFA5Ob2l7KYG3VGk5dvy/w5vidB9HtUkpKBpL8o1qGgxuuSZfafM+FJXnwszQxHL
JrAHYdHBOSV2Asm/5ONJCGPwxzEwgSdw1LsiTHTdEFdXodXNGNmMAomH0R0ZC+1fEmUfeug69FjX
JrfyTB8d56EAHsLZ8G3Bmhi5/jFICQthgFeZnFwogytk48wU5HWWWZwqLffU5cnGGYpn8A6XhYyk
R6wYE6cawzyn2C4z4d+kJbtiIm6zRp7rAZ9AvZus4UXgAK7DicqtGba+N74DFHzvMX1GmP2y5leB
xWkhHs19fV7SBfw5xkMtbpfHrYy7DcezXWL3G9dKkQ3o20E48G/EQUWgeueZKUyd7rPOfaqEB8+0
uKQNBJtkvFm+njV1LDx00pwyk6zusN4ZxzhEVGjBMOl8nXAU/YBweq0IqHFyfAKWdoc5MFisxZGB
35F1M2e5bbvuPC7jgJZxC08K/KRubi5uf2u7O0Qhx+UDSRLaXXl4mmw4P4aLjq44KiFPE49RmVSk
J6HM6uMbUQ+IJmisCUoQINghI7qyrs4dGkE0nZe81o4ad9ZymzaTfMzqZBt22YxEGugD6h5q3OGc
MA6rKnOtTV93C2S9o0hIKprcs9d5K2VUG9uXpwFzpZ/5mwnS0+jHtzn3fJtHgZxx7va3uLO2DM5W
C0hn9oAKKxdwFUBq1xnZzT15RI7CwTZP7OOQOQ8R6RMLg5cB4cEkgSP5LCqfNCJ/A8dync3ozOAQ
WXa5V9lpWTuEInivU8EiFGcUfmpQSQ8SGDdrKciS69TwYT7UgeeqS6uZt7oe/ZJQW/p4eF7eq8dK
mVov3Av4jqPt8igWIkFdbu0V/Z7Izkk+50gMkY3PVA95NlRyE0fhs+JhK4W1kZBKOmIa6YvvStt7
Wj5jbjuOJszu824FsuwSRTtFu9GLp6M7DFvooSACe9Ag3U43p+2yhbhjELV54OB7o71gw5WQOwOg
HAt4wpC/2CyXyYm1rSrbHZrXL/xZYl/aIbtgsj5Zfb1cjJM1KKwU2bHEHLBWsrr3puJhooXZaJy7
pWmCy2PN0efm3hpx6fKZgx3BnFNi9jdFUBr1HhyIZXRPNJ6v2iHeVekPy4nioPuRS2umiBU/euFv
dS+VV57SvKCO5H2W+C+0VFF5tg9f7wOMkxjTrVI4ZO0wCpZrUozZOaYcK+B4LB430+StuVtJs4tj
RBwQb4HCgLRMKLvox/ddYQSjsxPpdBeC9UjzTQHoLQapRdwSTfiDSas4j7DB+ehhUIoetGHN3PA+
zuvd2Lav1Wh8WA7T0WRgZoDhtJz1d2+qXuVDRMea6Q4LGj7wjMYtZ9lBMkEDLgMRzXqPjQmFUXhZ
2HLGZJ8Zw70ajnOI+Acwnzg2hjqW2sRB2HyJAZF8bfg4qj03XaN8u3dVeWDhQ3mLGpBi17oxaazJ
Yqae1r/uA6hb7Ij6TrrhwYUKxG0OJutooSEihn3Xgc8yZPtm+/rZTNBuVH4WwGSaoK4nhD9qFQZN
80DizrVf8qZdHHwQpGkRjJ12vNdN/TBr83uW5UFna/u0opvme7/G0j9ZVfFgRSHsId1Bp2TL40yk
NZsNiuNOmT/6yt+jzCMXoHrRYK2rujr1aKx9ADGtWR/tOLkeowkUGI64GKuv2NIdo11Me6lwb80F
YszZYDun7W3M+HRSxdoLp/1IndobnHDhY2piP8zFTkQgW6Oj4TnXPTRxLzHXY2ycBQ1absrk6Dhm
inWAeW8RoX0ds0GwhehEHjLEQW6QNovmzn2atGg7G3jmGn46VDWUK5U9bTqX5rzhM6qTsDCys5m6
gYbkYqzg2fOa+iKo8A59aNGASw9h0a3cxGTkkNxkIIGsUDvOsbofp1901ctCbudW+0Fo0YevuXfZ
MO7rXN9MQY+6n1p+JnpOf8oNkl6pkbVyGzbyOavbs3FQzArBv7ARatVOCHM73UbYDJxK4rIzPxrH
W6V2u2ZmgngYG0sDkygr2KFcpq32bcf8G5D1YfZxxKZjkEiNewHe0IwbNssqJhAoDS3tEZvrnZaH
Rw4n/m6255fMxtzv+EE1FkdPi5fu1oVs1es0zNbV4HO29A7D3JFp357kMN+6uvMRRV0w5lgdMHsB
sh7sJVoGPUGZzvuyIZ0PFz8s7ORmNkhk1zKUKWZPiJA/r7Wkfo8VyRZuVZ+0VlIQOhtfJ+zaHXcM
1jw4FHzmptOv0sZ/jHNsKUzhOMCll4JQsUkfH9Num/j+e2YyzCy0+ZRb7nUKcc412u2y05d+9JoY
LJf+8gArB+lzb4ObQSZ4Cstx43XPgoAHl3qegIJ9z2+rjlAGG2pSBoxCKIb4Udq+xBqjFPpiR8w3
5x1cpjt0zJcoHTZ9Stjq1I2BTQmASITpL6tbhwSAf3Z9n+fiaeEseq+Tb762nvhoF/KdlON21N6q
KD7kTPRtJgD2MuLx7V3MMSPO7NO4cX9MYYj7mvSFMHPPlnp3NFpz+GSDFCjPprOttwhLY8mb1JGM
AXmavY3yXue0Hu5cm5Gsq6knDJ/vBisLnUV6IN2nae5cG1O51Jtrx8P/naYziG+gJdhZW8e7RiEa
YJlBYTbearr9Som6K4mgYhY3okwefywnOrMIcZjqbI7+m+Zb26l8mshA6Gck1L1EyNb4HHeGzlgG
hwpkvHuQJak+X9R6IbPrFu+A2yP4TYzsZ5uthAEUzmvR04cbgoIOEW1WUpAN9SSMuln5hfjlkFcA
6fQ6RnJH+EcBMbVnWMhzs/qqHnsWOP1czv5trWWBvsjgvfpjOUCV9RyYWX6h4410febUb59HFOSM
sa+XM+KyXXSL1SNtgr4ZCDCcc64pgu44LYCMcBX95OKTVSOSFoVjTZWYP9QllYqmtuYkg3iMd32L
aZxz80ZG3kMiRUDzKOhLhp7e8EKGznqU06419T128r2K56MrjfAKmzb9CKSQPEQlql9DC1jYXr2l
1AAds5tBr9WzJLzKzW65n0ifGF5HL3xIXP0mb9wf8UT1Z7vlA3PRVNef/Q7inVGsCxSvfZcflFQP
DMDeZoQGWR9BSKyf0MeuK0QxBBQipUMORVlkyvAYT+6NHEUwSvyXI0K7wtUO6chYzG+PdaffO8Jc
Ty4AACtS29H1Gdymj6KgE52FtDiNmlAYddcperS04Nhm7HsrLt4jgmeQLTfPAozFVa8NN0XY3yW6
t/viqv73n4DH7d//h69/VnJqkijuvn359wc2par4n+Xv/N8/8+e/8ff1/f96+O1X1fx2vt88/OWf
3H5Wl/fis/3+h/7003kH/3yH6/fu/U9fsLUm3XSrPpvp7rNVeff1TqLPavmT/7/f/O3z66c8TPLz
b7+/fxRJuU7arkl+dr//81v7j7/9bpjukpP23398hX9+e/kn/O33S9V08WdT/vbw2TRJVzXTv/nr
n+9t97ffddP7L0HYnElf2zRIPQCzO3x+fcfw/gv9oucJ3WA9MnXj99/K5Qf/7XdNF//l+b5p+64A
h7KQn3//jZj6r+8ZDj+QAb0Q8AB8YZjW7//njd78g+/7j8+RS/PPr//ItTa+kewBElOnoD0hWcsk
jcH8TiV2gMwVWWud7DJ5AgVCDpA5bnOxAUKa0gVPyKCQZruuO3zBVV3eDWb8C200Z4yx6NFcEE8f
WUnAUbnBy80FV6AHOOrTYpjT4T9Qi/VvKOqvt0vsgO65umGCNfsWP9YRQT3bysJWEuJLdBR8Rfuz
Hmn8EiPJmb3+tDhcV8vYhH8A6i8MmONI1kaXoo3/w4f+767dv3szuFotLiCfEskEfyYPVzqdcmtW
1qmvXnNr6laNVT5xdPrwKxoota3/KjsyhHSEzletB8KhZiY/oZ8qttY1IG33qujGT1oiiLdj+YYT
5NHJwgP+7Zn2ba30z79+w0sc5B+Qz18XjxtHBwtoQUte7qo/Ri7OA2AVQGXWKWdEwdKffC7pLl5u
7jTu3P9wdUzu3395Nc/gXuUOF6ZvfUOmRwxpGyLj7RN1loUq4BmXC/PWZlh1afqUawzQZ8/bf90l
SJTxJwAqmcSEII0rG7gz6Z/e+NEb/jZnzhugaAR+5KJ/Gk6YU/XVV3oVzN492JcSxRnnJYykNEBy
Nh4NIwGGsBW9zRl6r5yru7++mPo3+v1yNX2HpCtY5IJHx/kWSeGEqY6vybNORSHVnh6oYWzGZURf
q6ajQUUExNx+cDwit+VFb833v35941+vLy/Nk+BA72b9+M69jkeH/LdptgG2MkGe8kU0iwlvNWqL
/iDmFB8JOsp6aCD18h5sz3o2MgJsJgQLuJyok9Bk2457E/X6HsAfyj0j/1SldR4d69hqzoebzv8B
o/+N2r88tJbFg2u6Yol7+77aRH4zRhItyClrCKea/Z/kPnxCgKK69h/L4j9lfi439B9v+O8v9+0j
iuYpMvlvPmkTsqm80z8kQxssT9PjX38YCyz9X1/IZZ1fInPR0P75ycozoza63JpPlSquew2ilctQ
b7Pi3DlY+QdTqo+/fkF9eevfX5EYRl93eFGXUNM/v2KN1zdVCEZOlhU3awwj8crtsFJryNHnDrMG
bCoiPRz9hVaMvnJa2s8jdvS1Cn/YRV/jkUYR/9dvyvz+SCzXeyHb24bBAiPMb6uzpsqa/lEsTiH5
UFdmi9zd6gKvJJxy0pujIl28mBmtO5YieppFW6hw3WoWQfZSvxUwX9IZCmSfGLeM39/BB9AiLtNX
n+jh2ASeQjc/C0ahDCQyz8tV1RrFM57kO3ACHx2RKqhBoMGgxfnrf9q3/IevG5dGpMtHbJEHan9L
LUJ119rTzJ2EZqdf4wH71HPkEd5iY0UDhni2q9uff/2auvGvjwtke4uTA1fEdA372wbTuGM1+Yk3
nJqwlYewBPiCGbDEW0Fr3UceE3TOXK9no7SRSqn6rJuIhtzJd9fgk+p1rlnVrpgL9ShaE8ZIF8ut
NrvAyuxm3oY23tK8mBmfNz5TE3wfkqk5fTGaUF8/LqyhsHQpfPo2pFMxM8kMSCkYGPVoeDmrvj65
kKzOnRPTmS+s7jRgXx0TOR+V6uojWD6aXz4RsmQPXnVNMwaWTLRVLLTpZWptdTQFsZq5jUit7+wp
wPybX+BuNIfelQ+jdKbXKTNvewjDd5GRobdlUIagiGqeLWErpyK6Rxx8p+N8lI3p3mncmg9+1r8b
ftmf9Yk2Bop/VF9Gvh9D3mDcDvdeGrE7FFJiojQ14Lu4t2q/HYHK1noA8RCeJ+jEl6SFwtJZwEdF
Uq9TXm1NJm4a+L05XusdbNc81wq0fz0J7R7d/vCRDkv5PKAwPLEnFhTag9iVDMaQ7ljOeVx+gWP+
0avbvpJ5jetdjkcSacZjXDk6MthIkWyvoA0MEPHGxUxtF2WgWsNbhYxehJ3BLKbepUZehPQQbxkX
jGa/1Uw2VC1i5mtZo3PTxfodOe1DUDm4fB1YM1DLqg6wYVhs0AUwsajaND9rcBn+w85veP9mHXB9
j63fX/IYbPFtHUibQaZ+rHhaVBGtCX8xH4Q2XtMyyd79Ngf9O4b2Ca1FeatAK1DZznJnR5AaE0F/
iY5Hcasy5YCFhABn0R17N5OFoi2GV1WwglueP1NrtdHWtVzxQpvr3lew+PV2NG6MVnv7x2+roSY/
nr67TzbYTmvmetXVbr1L3QRJrd9OD5PGgC3PrbdB2XxV0iXvFz9iunQibXgEtetttJKRAZr1dzWR
pFaCfjk3fbGpoyQ64+JAJCGm5kCH5UdcjBZTQNc6k7vBnLAbHzWjxROnl8hZS8LU8VbAz0oemlan
5ed0T9pkj4E+ld6WnDfg5anN8cbO7sjYcq5hu00XpEFHT2rVQY3uEV6uDUlh7q7bgfi9vPNJabI1
/R7lVH0ErvMCi5NP2jLu02LqL7OZ32W6Gq/NRs82WR7Su2ByTF4GLQ4Y/EidzPqj5pIfUi1CsgcV
iC4ifu0CL4lD75f5S7RBz4fBxpH+sTJkvcvxNPF72m3Uld5NU4oBuZhf/EwrBKW96R0KUAxbywDt
WvrOtNJbDmLqqtYn+jrJYqpLTJp0aC/IsBlMUAKeuZY1wi+H0l2WLh9K7P4C4T0d3MFhOqkEmSmG
F1iK8UuBZvnSGEgMR6GPgRGDS0GxrdAAstYNpU5rroiXVI2SRr+Vrp2oFzeGlrF0o7vFBwmiKxFl
fvr6ZUxgR+t5mJ0yoiRC3yCx1fdq+pm2WgzX45lAwc+i8CqEXQw0cS0jbTdZAj0Jc96001cvYZpR
W5M8cqcVR2SSmbD6G7sd24NXkjNnm8ZbNU7OLnc90mhLpZ1tYxnzsVVnKjM+POqGyBfZi6xh3Ik0
giufanQSvAThoYkBwU+NXSsr81ebFttGInmGHelsm6zrjvVMTwVJ0S4to/6sOJeusmlukOIl+i6b
F1ilp1mXPORsXHj03VIXJguf+mK+w8zYYX27cpyy+NHn6uQjtluaa591pok3Rm5pkHKqgbpHVkWF
fIW4jMwj6tQ9WJ0rgmhJ346SpfXc/LLQ/CM+dxkWtBLNoSRbvZjQ5FN4mA106wpFhnSld/r6xU/V
e5crFvN6IlaC0Ft2HNs+MhEBTtB0TzYU3XXXjPZNqZVnSgEo1HVBi2r5JWmdwMuTfmdmSJA6v6/B
BWX13WCbRALVzkmgiSAbFVGj06fFs6UqZ4d8Sl9/fZlZsVjrtJYZUPPdZmk3tsJ7QPdVPHhknOZe
0dyVpa/deHP8LMhMiDXdOzRDXl2nnlNdDyLMDroe3/+/3xL8jPx/U3Zeu3FjXbd9IgLMm7wtkpUV
LCfJN4Rt2cxpM/PpzyDd36+23LBwgO5ClSRLVQw7rDXnmNJ+EMlKPpjT28w21QvKqxFlc+PbLnJO
KeuffePkH4EiYdV2G7GLOYrHOQPV/cYy4s9VhKk7puYKMswdR38do94QqVaUna1eycMb94THUF0i
fpilAyKZ8poXOnt4CT1S6BJ1kDK+GxLlQYuasyZjDYWTluB+kiW1/U8KS5K33t+fi2fen22rrBmF
xW7R+n0pGyZRr6BWVa9LUpZn2N77FKD7XubyNiTWkBVgvgRcoFzMzF003LGBOTq+X6Im9jmhtinp
y4wZXsplu4uTT45R1mwRa/+NA/m6VkK+kGoAKNv2WxRm1mnvXzlY7tjOAmKLfm1z+gpq0ToUkUdU
8W4V4j/Cr6QwwNSwDiRCYAna6+9v4PX+ff376PVpQRi2of1Rb2inFJllbBp4f/nTDVtamdITpO54
oS/8xv72P84K87cgG4qLx6YU9fuHrZsIw7TqGrR9VRAlzsexMH210m9wDjBb1ni3gB+oUv/y9w/5
OluRpTZJdog6LdugJiK2rPR/HWX2KJMWo4ZGBWkiWsUZaGbtSSWIWXfC9Nhpq+fWEu8N6yBlnu+r
hoNBJJiHorzclW75xa7ST+lCJjhevBUqeQMBaPHA392FIDRYPduNh+KOKGPuAZ9sZCSgg0HDCe/A
2D9WKXYxLX1rWbSW+l5t2bjOVbYPQjf5fM6rPURvKPA40K+DROkr+tdpfK6R9qedMwQm9q5gqH27
mJF4ObGx11w/LCoNK/ZyO6bVGOjMdRgqiBSMBL0WCefSkvmlA7f+RvL7H6UNTgE7dOGwUbcteys/
/vtCh1xmxE4j9atmE0Pm6s+2Xv9Y4WhqIjJPSfYGy1yqMSjewvou1ggMfuMieF3c0Ljs+Ms6FT6g
0dRXfr/6sqo2MQul2nVWyEVwsKzgxUlBGdTiBroXrDKDKjxRl0ZwQqhs+VHCjDU1WQYcJfvEQg5r
5SqOR/Hv6RX2UXjQ76zUAZdEBLpHBLrXjYv0EGDBrY5PddrMZ1OT9U5fppy6PTheXUJ934I6W8MF
7a09/v1Tan/e0Bb7Ef6jj23blvpqQGmKkAs5VLVrsqy1MZNtUNVazyBaT3gOrl11ZDOd0ACTha9Z
9HXTwcZgMiWHqLVYdpKr7Tu1fScwk7zx1v6sL1gMc0Qdci/yv3hV0SjDyOqjqDWuIs+/9RNjmjsk
kq022L5pNA/RbNdocFf1So1wPIvZ682QMWNFR8a/dOckhEL8xpv6c19B+qJQ8f1rLrsL8eqqcO3J
tFxnNK+jPX3qxBqBEEOpNjjH2y0+o+hFvzftizY9pnCGhrF/axL4czblPTjsH1yV42O9Hp6mrlPs
ajBMHKXEkehm8aXIj9hazk3b32k2AR52/OworjzQwzODZt6HxvOCJoEGrXFyBO4N0Psctl5Ob7y3
reD8e1EI36jJ3Mf0oGt/BHKSvebYGZXKKwPj7DeiJwttXr7XStreQwJZc6H1w6gAAUnDtrvRq+Fk
OUZ92+SiIHLBXBUJG2eoIy2+BI3eTkVxD5noYPUFN7rRPBRlXJ/oNy6IoZ3yg6aienFL4xwPqIFM
pSqvUwpQaDbS4dAuLrSqAd/Gog0+hG+NdI/ZhRWTaDu1xRM7JNWNDcjPp7CbBsic1VNWD4D0Qkb6
vPaactEvhWV6Y9vU9+Vg+yrSBtrmBOmC2EBbNisISqS5M5wkwPDUfiOcycsq+CTqUCN7Uucb182W
aykdjkiygCSBARfkN23b1zfshxC+DDZ0qmq2gsYu5RHOcQ6sqVSDYhlJJNfFQdHwFelFbX58z9xy
JOd0eiey1qKE2STnujYOuJzys9OT5e02KQEFo2ZhzqFR3dk3dOlir8lgYYUaEnFG+BsT9Sh4TBfo
MkvKv98l/3WBCkszDMYWYtxf1yLtRlPMwaitq2sYXwYEOCurd7+ELPlaph/PKZbyjQvvdTwzc7Yg
gpqRmhUK+Zz6q4GMqQnXiJ7blKfAzIShwCUXzfhu8CyrIvY15BS7UoTPTU8PGoYc0qV0N4TLl0io
t3Vq/lAK88ffj8N/zGJbgd5Fy88MpL9uz6hzW0iVNtq1IvXYM0ELzAtkOFjOtoXEPFkeTVuPvOop
1IqDZlbTG8PVf5RDHQZ2h5ooFOA/VzITfI4ITV14pRoaHRSH9rAulOOcCnEqJsd35uGixKpz0EcQ
zNSx+r1GX3yXq7hcq45bQLFmynZSKIdKL3N/cYDVDAmC0gJhhUu7XMTDcJl0R4dloXTQpUz3bIvo
amUxgkzg594okg+OLeH+0I+ByEBk8d+P8zYX/z7qoKalG0n6MOf/jwsur922aXUjvFaJNV26ZGr9
sYdZMRorlsfeU3pi7d449PAHJz6DDCeS+lzdqsBS8AsOn6I2HYPencfbfJRfcZ2CtmpbAnGy0ACp
lCd3gLT5wJGiH22nBE3i5ODewoR5vE5mNmnRl8yNDw24QvICKlI2k5jAhTE7Y/K57SbN9N2+19YM
izdutv+4yGAh6lz/Jr4mV3vd5UowiIhpitgMy8EMjConSLH67hqhQLX/lYyBBmYnSEijU3DHJRrz
E4CbN2ZrY90ivToFFp0VYBEGHTfWzb8vl8xSiyyrU8Q1CtUceDa0koX9iQ+zwvLdIUuPBdgZU6A5
Q+WRUt7Ur03EnnjMygD/ArBY8RRnlePLhChcOgfgKD5YU3eYG/MSzS3GJ2Ac6/9Nmp8LcwaBD0zD
wwb4XTW+zvhHbsvafOfSLObfOggkhHq0WYNHGELe+Lh/FOPXFgONBsKYGeXowf3+aaM8WmQKmv6m
n9V3bSeg3mGt8ZpUAffFxgIEMPwhtxTBG1f6H+u19Q9bRL/bXOruH/Or1hhuDsGLP6xXT4o7YBDQ
Ou0aYhLKDZYbNi78XJXf6GZZHlAPOIOdQdtFJnvHrVzwF1kXpB2lTEfKc79onlODSc+KBo5M7yU1
hSc9r/1RaY5j75qB7I2jqi+ml6SYgU1V+nFr3Oj9/K6wjpRsOKcNqiUJX2NerkutP/39E//nB+ai
Wve8Klf4qy2LBH8NglzWNwuxVTcWWJqAqW0hnBNyZleb1VsTyR/r/vUIOwZtTZNR8w85wjxWPZPX
VN90uQ2GzuounSuxMlHb7uxDog23LG/2SWoXt9A7GC/5JQHlIHH6+wf/c0Yz2IU6dHooSqzFk1fr
XxCfpR05FKmiEtzFLDPnxvxJBLCiwnARGGWMr8UAI2QegK+2I7IvGP4rQh1bvZF+ALlt7d94S38e
G96HTsfZNm3TJO3498teI/XWMQsV9Jde3PVtpAV6AYS5ra2zEONeASuvyPyB8FYXcB2RPqOrfVWr
/K27wHg92BimwdqXWd6hPYyW4Pf3ERrzgsfJdsl9rIl4mdmXGC2HxkAW4lWxPJQRkrvGfNfNeCAF
yAd9NB/xu91BP3unOeHdkCt+Itl4iQU/gZhuma2eSpUo7ErFQd09g2EirKNnmagp2h1IiNOw7gMp
IyHczdBZ2w9EtqBPMZL9wC7ljcsQedrrWg91KJYN9jp/swpQX39IqOUUgsZW3rVnki+R0a0PQivK
f73cvjbQX9sx/5k+BBr0oewuy3NMCeqcrg/ZTOSOEifo14uqu+jJ4mVCX44KRrSz7ib1OYFHB89g
fR3nGJfm2iTpjpRtMpVQEZzrlC0YZgGtgUmXnqlsKmowkK9+FnigaAooF8Rg6WFav6RJpcFBpv/z
sH3NWCEMC/kA+Pcred4epDb+82x7OcSNcmScgTunLYcsXo5WO2OcWh8as+YhFv+8LFvlyTDwdpiD
WZ+r9ZvbMyWNm7O7PpSGq/ijRAGkl2V91sRQn5f1YXv58kC5d8ZvcrIFFELPWsLqnEU6lNVlQL5Y
FYNv5E55HtquOidW9s9DtD4jHLHaA0J6GOelPHdKU5Kgzs9uz7aH7RvV2jGLsRQ27HCR7loWFOM2
Kc/bM4BouafGLJvSKmdx5q5n99dTJ2x1/CxI4NdzuJ3SZoiqX8+2l9s32rK4Sydb3RdO25bHpetz
X6artWM9sdsp3R66TOcUh1PRnuLm8de5payGt3L9ORW1hSSdqhy1gnQY85nxBcPc+m62h+2qCzud
twg4rkZUOT9v78aYCmcJfr0T57OsMUoDOELmuv7TuMJWzfzE037QsEw564W5XbLb953tF/7rR7dv
/fpX//qBWXKPg5UkJH6gmwp5gLP+cl63Z8osgOJt39lO9su3t9MO8fxv39Z6w1wL//+7VF7+Auhk
SiC/fuWrPxsinAte/cWB1NagUKMv26GV223TyLZYFaiS63B92O6o7fu/zsK/vv/yrZcfL6EbeFay
9LsJkfjwvjW5+H49tSADnYXZudldv341slVtQKfMVSi7ZnC+i1696wqKc9vXtp/Znm0P2y/avtab
qQKndf132698+Znt2fYzVqj+72de/Z6Xf/Lr92zf3n75y+95+Se/fs/L6/+/v9oumRKYdgbLp5w+
TiOk5XS98/L1YXv26uXiOrCVVjq8DOGscrfrbTCm3XdjvSoxyhXnyVgjqgoo9tr6te0b27NXL7cf
3r4m1YbuoR6fkvXW3x62jzHXIjkotnoxq1YC00klZmZSrOQ8KL4xulwG3cgVQNx3fTaidUzFz1+f
2/UhCzVwLJks/Xm9S369A8Gtvz3bvjZVMH30mruhdjtcCEVEsNV64nWyrRfv5YRuz+SKAXL7HPaE
opEEvj4Y6xWzPWxfGydNBqGTPguHqip6fw5HjHwGaf96KKZ1sKoqmcHzQfuPApz7f3s720+Sa9Yc
7JagR22qzo2gLqsv3eC9/JFXf/PVSxWuqpen9FLSpK4Yn/mwLw92z2AXYxcGmw0CfFr6K/ASZd8W
QO+8eP0X/fp3423WWl9SsXmXKku7HwA8nhu6tOfu/57pfdQfRcK+EEbM2e1tcs/ixWY/xL/c/j6M
1er88rB9qO1lqdeVz46W+BqHsXL7q0rFXLk9bF8TgwwA5tRHQoWzk6oMvw4TXZTyXC4lPoX/Op+I
ZKgaxkZEaBr33vawXU0vt4c0B7g+OlCqRQIz7VKbVA4HrSLY8P9dY32Mvi4cADrnC1NqQmYmgPwY
z/X/vRwx1gNBikiF+v1T9jkd7IURhPQEJlqVzvqvh44lN3hHA5lWI52aLLoGn5IrE30HtAP+yYxl
eHuAzDyOZLjVOgGonh7Kfj/P3Tul4fe5RkdGTbreCdvrWGMJHbrVYS4Ya7dr0JqZdLeHOXzUCKGB
sM8p2Y58Nc4xvJgBVxpqn9LHlg8SfjtbI2+Ntwd5aTuhcr2l9IykPfxRRdArdvPrL27PxvWlGrsX
c5jYo5uSkWA70GnTjodQGMftULHZR/olnFY/SgyF2xHeHhZXlSj4edhezhYhSZhRjqEjWojNWXfe
nkEVi/1qQDv/chazNmZFVq3SZVfYir8NAOp6HW3PqBKfYfm0FA6KPgec4sqz2lDjRKe43z7UrwdH
lKe2XXka3MDb7b32qI4J2z6zjYezk82IOooYIzSHnUUBrEwBG+Llyv517DJVPLlKqQXIfpPusv0m
WD03pp2SP/of49/2tX/d+dvrpjCiAF5b8s+oWqg9RG41e19k3XJmxrxpQwsMxPpethOQ1V1+nGxU
Jr/f5NuwhkupZdn9uSBk4GxFq1u+Zgm5Pdu+Ftq17g8JeLrOZg0nh7nZx8v4ILdX6wNNLwbX7fV2
3ycWt2A8T42/3aMvt+x2t8JfWY4lgjV6UNo5tvV8nxtz1JykUbTH7crbbpNtMNpebs+2rzmi7ojy
6HDcraMjHux/xslfc8nvX9t+ZPvGy89tX3v5t9t3LYu8r1RDWqU1txSvk4PR6+rNZEbzAWlAeE2J
9pOyWAKkc+anQs+RqwCCqzMloavkaAdobP2+nNXvk0G8ox267Q6bpnJPE0G5ABUa/KKnKtGAU7sR
sf2txe51ryiyfgAwjTW/u6i1VVNdST+bNdiirPZS3UrgcldwYnKqx1O4EiJptnJxkzNRWzGxM53u
6XDPrGrMsLvOcPQsRMgKnKjR0fJjmdRBYWJkXrKYIYp2yaGVCB+WwSZLejRuImuhGqVPn93Y/GCE
ZcQ/Bp6eFFN9tnVtt4Q0l/MEn5uFcZIugLkTMQr/mQAobKY4Pxen9xnrfhbzOYkME0ZfqBw7A3tS
ayPtgrC8M3vhV1jhidClAEcFKtx3OooWc0JPmGfX2Jz0Q8T2uapDlTL60jO9NMsuSd0CjKV7b0bt
fVv0JZHyQP17Tf0S1mQk1LDdZNl9ThXrXkXSYyBZ2kfSSkltmU92JVOAcCBfOgSRy4TowyGFU6tg
UMWSMpctOIQSiXnlxHtiztSbvlF/aqynj3VbPia1oCXATvxkdSqoe0cNL0mbHyQQjnrWF99IkVf2
llcDAD/aDSrXaQxPbfEtQwr5swAWTwML1+MQnnpMAt86x7ix1WT2+wHMcYsqbqmLn21Olijk6diz
WCQVIUGnlVXsoz670TRiJQi49MZeV3Zh7lyTPkYLk9h7PFuMxutIG1YyPhlAlS2lejdB8DmwSFH9
sHQNsmUIi+vIHF8M4S1RdweZ0PAcYjZ2HETsrMbsXIwSH6+mk70okW/dKHI8amU8B25t5DT7I5Yw
uiD8kjWfU8Ny2FXphAkVaEtuJ89hmg2BTubdLiYcGfW5ApZnmsktoAgWDEuNb2nRAO8b0VlH73tb
lvmNiVKJYCCnQMuZ7YdZt0krUTMfbI2x10sidTK2jzVGD9928ge7hZvNzsYrVddfe8YeYtX3JWGT
g2blJ/xYFA8iiyjHyqfhu+LWasen61F5wKUQj5CVu7jQTpPcDAZ1IoGSJIPZlOgfc/PamauNsdZP
KohyjgRQGbctMbdYJobFqGWBhtW/Qgk15A0IK7RHvD1vrN3D0rU/or6TfqhBsKVIfFZHgKJtAygI
09nX2BXXtuA+6pd7vUjvRUxxIzFMWmLsXZfwizslN+pAk52kAv4WsQMnMeUzS6Pxi3RXQUMESTdu
3uOlxhmBlX43+tAfdeB48xMYuyYYwpFUT+A1VL1nXx1XZe+lTfT0SHQXdEX3pskhbFJLbb2ma7+6
5NdaE1DtMSiLiY5bwslzY4AHQ5bTI4qe9bTwUaYCLN+F2kBRoHDmfaSoq7WRXHnp9qvu+kwrDjmQ
u3xi8+4JNyXOL3JZ9yX1z9nq9MBJZe5ly4ijkgCNSMkJ/G3MJmC/lUPqyhUPWukJECDNukwUH/ql
mdCTJSxiWwa5CK+1JMPnMiIXG8XZMRLrjv3HbTTAbGYsLmH2J6DbNUJJJoXZpG2pr49g00XFYprb
uz8S+eVNLtdXXVqY++eMkFL0Hd6cOiYDbNqBWCy6YMZeF6cd+AW7hGc/P1tr2EM2ZQiZAQAZE6uH
MpZ3RG5gJi6czOtA8BB/CMvDyr84FhktZLdC6W364sso2J/oikO2tRHto5oUjxEb5xWyGm6pRt5p
CUA0N06GgIZx4AygZa2pVR/KHu2CtkD7H8uIsnlqW5/F0qhBVsvTNC5uALrZeeq+9QuG0ChZ5J1V
Pubj8Jlsj9qTSJmpQ6Zkq3CsTkobHZN+GKksNDnjBB1PRcvvhf2uF9iuGT3opExHp6uc25qe0G6B
0+ZnrXYWaukeV8VplPU38Z0+KKvcarR2QuKLTDLqrcMyFpeSdZ0HxcB6ZCdCOuUAxQDDt0qdIS6C
psEgb+K6HKn/n5gSPchv7am21zGBW3uwzhwk0JQRuR55VzyICEJMFfXaSYv0A6kQ8DhzUMXJwOZ7
QLhxZ6Xc3Yy0wwdNo+uLJry4ppWJJFZBm7bgCbBTWs0F5bVPShd/HJuJSiN1k0810sAZ+cgDnmSP
4If6bnN8TyX431bF+55nn0ckvMdpXE0wEfFU06x6emdfrdg2TnU7orzJCmCzfWr4QPG9Ps+Tc0Nd
vymIzWljneQykyLWeEP6hCRkDrhm2tGKLgq32Y1m972ope4nwj3WRJ7t7dl8303tSpY3LlpryYtb
WUybU/dRjumDxY6Qi6d4cJrop4iYXrISgVvSWOdojukrtLHq5U7zpCn2hVkXVsHSnrKivGoExEgC
TtnaLMJToyXyyX5gcXM/2QQRdTAwTkjTDPJXiLxxtPJ9dzIrwv10MgS5U+zyMobtWSq23MUlKKow
7QgUQt+xqzTjWlqxurdU6IV6BE2ZiHt0wvkHYDaux1gOwW1aTokNigw7bHxMLSyYma2Qgtk4T9iR
dyF0ea/ryPjLQ/xHUU6Uky1rRuMx/yhLeH0dHgJfTuDdFcD+SIC1s0PkwV3ciW99Hjmfpmmy4cMF
uMtDj6wd8ZhWzJE5oN0T9t2TtJuL1qhxEOf46G2Quie4+sSUjsIzyMzx0rQYgjAj/AhZI6SOme5s
rDSgAutbrmiVxuxCnAXA0CrvSS9TIMwbWkqwk3ur5LpLxuiA4aPDgRvmiCchNrBPbGYuJMCT8lMD
dl6HrsNFF36ck+hL53Jbayn3j+tEHy28axw+dUX8EKXZwNQWeVh66EGFXxrtXZab0tfL5qurh8rO
tImH5S5+L8CCo0Gmg58IoKDNVFzbdkRc7Ug9sDEpmwmR44VeAZvK46CFtbI3YmAtyVz7VtnRRsEZ
g9yhDnFUoyNLbBYwGHM8k1RTJMnDQj/VhBGFnLtm5IkRwXukro7e0OgnJxVdYOjWB2z7+24NLWLH
snPlwl2p2Q+F09QeAv8jF3Pniw5a80zAyc5kXMgK4n/qhAlMGxXEpLWb7rQ4uyO69KMK/jAQkfuh
q8BBg1KiZrmwfoq1x9yxidHiH3SA73Yp8Y1eEmo/7bgOfQASLI1k4jG2XWfQypnRwgHpm9HvzJzx
WY6Kj9Jj3TzDJeaXmHE8vKOgR95vcx9VqFOUmR2K+WQm96AO5UMVCQiQJYpA7Z5yFZy+sfjBwPsj
Zg1kufm9MVtfHYu6j5X0H/V85PerVFStz3XVBqjJ8dVlJzp1RIDa7k92aKhR53Kvt2Ngpk95ClM2
6qxDkisn7DAtGSBR2RJqxX4mspj1sM96dgSqNKebizeK46ENTxrumZ1dTETjkgU/qTdWS0ITTPxH
FcogezH24tWkeUsaJcdE9NwtTBBWq/PehvmGmgA9XxXoVALaBapzlh0U4XS7Opz8tiMipC+yIsi0
dN30KesK7962EYtE6O13gwZdpZ+WRwvi8y6aaGJmDjFNIFM9oNNpOJIdUIKWTd6H6QUiUH4sSnfw
VpriorIH7oUF3VKQAdrkeyt/rFwYOXaqlx8ahN7hDvkHPxbu3QIMfSicw5CwlOz6YZ+psgriyGZ4
lS0pZ9PQ+n0BujeeUENoNA8GleWRq34OpXbHYct30KEsf3DOldAS0Jxgi4fIeCSB8FtN1mnVrBax
RIAdZgNC3wcWcz7fDwvanonEhmiNURYhqXOh892y9RlSN2/SHZHmCZCgGMAab4ndxFNxQuwqiSo5
y+8QqZNeuNAG1KPsaycCMaCA10gn2yVtlREzZ80Mi9T1UpzRZs0RMrNPC6oEP29plFcZQL6uJjnF
eKRtCHkoF1+0xTzSFFAJk+KUQQXM6zmAkMPyuCrezWb7yYjDQ6ouR2FKk90Aogcdc2dZMY2WJMPs
KUcb4Fb156yljDQiBoNaKfb42dl/KCmCmDC/JEqvH0qCkURFIo5ZwShrRXGuCTFrnKb91CK2IujY
k3A5L3247NQxGk8zWhSc3/ahGLRDjDUEEgsMKk2f9q01XCLrgzGwUHeF4ZBokPm5zY8MWhb7i7DJ
XA3lQ55yjy8L+B6V4eKQxmSzlxVZplhn8UStUdaI+qRlXoZWuZB4TbyWaewd6yhz3FqpAiJagb0Q
KgAVS0pkS0VUvav32Z6qGro8xg+qdu4nGKK7ro1uVNZyzNPGR4S9UHty60th38J9NdidAD2tyegt
1q0GnHCb/uLy1Lk1mDNSPLmHATRr8+DbCzN/BY1stgnAXU+7dFcMfdKRJrT2JyGjeJUG7tmUKgRo
W5u8qbPv5ZpUtepVhUGbFB8JUnun+BHbndeDqzqm1fKjFmRYjKP7Ph1B2gMCJauWDWAWefrUpL6q
w4MKcRwadMgDlbufWSf67Epia9v8kvXyU533z5GT2AR80U50tI9qrRO6vNBlBFvcteSLhY3+Qw3R
ZhaZ7ndUEIJob4JKcz5HZvRhFnBpcljVM+FVOarQHaAi2j5KtysMqJhRPc1c45Ik9fGEYxz6IBbS
FuY4+Nru+1QugFIG+YCbwUEOP7AMMsDMsB9UDFtnnWCYvinZa0jy8EzotVYRB0M/X6mrYAPtl2/8
w1MdEboTIj7fJU59+26Eulf90JYy8WC5L95YLmcrdn9kbPrZTFNTcCEJ76wKYKskZxV/qG0kX1Vt
nHy1w1lqDszVTTloOxWnmTHKe7WHP66webdFexIk6u5CexkJk9AQlKQuKjkQozHCq3qy4r1CZi+h
Ve8XM302rUbDVp6RDqc398mgHyOrwTezrl8m63vh5uTqQjrxceQSuJWhOyOfqmDHINBsRZxqolRl
R+iv6JdD6lJ0oh+YR4Xth9G673GJcyX+aG+XvA9jUJbDMBieYoSsVBFPQSdhmEFT4gQdsUORleBq
Lu/WEHIdlx/9mWq/ItV1Lkufnd+ax5gcrIHSDhxKggAcKkHMwD7CXWg5UJF3g4B3v+DGdusS+h4K
XtFk9+sEB0L6QpgTy3XmH0VryA9q4n2z3rNL+tkqGCOsItdhfRZ+XHO2KYhODVB8xunR/NbMtM5Y
IZdet3Q/1hSPBHT3brQwGuVVeazn+flcZUzHbf8IEcBg8WBNvujTJ01w02YtC/8Orw4ymJpo8kUo
XFXNda7sMBhmUhTVOL6WpSPPMJGSILsONdVBnRDHYJrlidh19vJFQaxEW9y5PR8/L9sffDKM8WF1
I/APeUJoVxxdYdD0eX1kD0EeXfGR6VwPOrRRNODdezWz86P73k1HZ2/bA7HmVTXtULYhXiOdFCz5
4HcKQ1+itrvJqD5rOso9HA5fZTLv6i7iLp++58pXHRdrUK2sCEUhE5OtGnMiUnNpeyAKznkffxNj
2fo5y8v9YFVRwFxn0bVuPJVN6qmwUthbc62wH4c7VLokw1j4wQ5uzJXkuBRZ4Mpey+d+Qokc5lmg
cNcHjLnUhyQrAS0GQ06sbAgjcjdxjTHU9u+RE9M5aEsIOq3kvsiJ5WILhJ8Q0GxjfqlC1+GqbqxA
8dSwIr+iSvZRtwgSULosGIfufR1hSla0OTrY4RHqd3FEbatxCp17pCwXt9bMIBQMkCDEbRhi64YE
RTRlCLhyTfaBws1KpKNwBhT8UEQ3kPunvVpvyeJcbk15k/ZL5w0krwCUdU0wxyAgiHzJgBTHBNeC
YEuACLDGrbvRZxX7VNEehO5M3jDVULbqVbdu/9HySDfiHmKZVyrJo9I48c6YITc5FBBY4FCDIy+H
VbduPdpRC0PSplzdxP2BN0sdeMKe2BcyGDV7b7Rl7BtAwXyqZ3fmokq6LcsYFMkpx8KBQ8YGnQRr
Oy5HqjktlGiCdyKPcKH3DRMmI3B/YGnbsw5J8LpC9cLKrXoxbUKrnPcSW53MwEqmaQZTrEoCc9SX
PZM3SV0To1CXkzDjtsatrXYXciWYp9Z3A53FYF2s382xM5JTnn+umY5hiT1rWXHi6EHNJaIoLCZj
16hKkHfiIaHO4cGoLtFKJkaFI0WXN0aqYDxAiJWQGuoT5pMEMiHCI15n6YkM15Hln0SqBIqTUsmQ
Dg+tBhSvGq6U85YAmJO/zAJdKq1VFqDpkcz50o8rQimNKjXAWFLqFQjlLJwcOwMoCBJK66gYJTW0
mDAWvUdoNgEqrScmDIVZA+5MDv/Tbe5qiry7VHIPLpT6PJS05Eu3P5wBs1+sJ+tvNw9aVGZ3g2Be
AZFd2db9aEvmTpca9lKwb44v3UG4iGUpP/+MZEim3Lp8G7vsSWvTr+a63APKRjQTk/O+bTSxG7U8
9WmOGT7uGOww8WxwozTvUjf/pCfzjMGxfc5j68g8+m7IUX7MI9aeYk1OFsVwmdtWQvKt7wl5ORZp
cV/2mHGnnsWeZPVmqdBLFRvcLj0r1k5raGnuXkO1RzEdF1hC+ntF4Fsk9SQOcleQ78lqQ2ensss1
2lTU2G00HwRwdQzNxjSB/y5gBI+6FUCWY2yZTI3knmq5JeyAewE1VUQ/lZtAWQiPBdSfk2CIbjrp
WZqNWH3Axu4zuyIATRfnkIIjpHzNq81IsJ1AWMNZ4jopEOwBk1wwR19pY8irVYv0c58w2mDUImHA
mQ7NwtLTzkjLTXFO+qMzXc2SFqMlZxl0E2mKyeLremcFsp4Tn80PCFI0Aqo5X7VUpe1PBCqQz+aD
qMNur1jFaoMdqci08U2lNHagUwNgORYMgk1EJIGal7pzBQODTv/9FHI1JgUw4KmvjktI8OnIVtdX
2TZzwLm23TKk8RIjiwXeHSjD2ppgH9dREiut7n0+t86xLUdSJJT0gcwxr68wGlB+7byWSN1Qi8+N
axzxqv1wUywH4Ed2CPqgZw/hs6FWd3mPlBDDsmo6HbUkssBnN9/HA7QikYy3RtqPQWjBJ437/smA
L1HkJk6DmFhjtxifBKKngV2/um4nlXUz0KtfBlwTZ9GQAmZmTODdLcmpIUmWueG3jNbuNPCkhkIt
WuNjqdLQSk29J9aPgFyGndJjE06Pi3DyZkydYO3rIMsDbGQeFpj9DzRPPvXZvTJgYQGyuvgpZtYB
YbGvy3VFP67Obdh3oKuh6LNw2xFiGu0x8O0mqRFnRJxZLy2Qi1gzSC4ZsHcT6ZnKdI0RSlXPUEEf
281dpyUAA3DEHZpKPtI6vLcZI1VNEvtkhcw9JqngWrbuTN3Rol3yczJtyiP6BL84d8e9wNBGV3b5
VlVsgtcrmbBl1msJpDzWFfvRyZ1LxSSyzKxJnVWnLTN6WRA+fE0SnwFP3mjG0bOl/ZlNF/DDeCYe
3UiCRLHYTtjE+q6peQZyi107hAe9ck4gK+8pVxl7V+k+ZA2hn3EFFbnNMRXIoopPpVEdaxBvpDLj
a07VhlbO/yPpvJYjRbIw/EREYBJ3WxRQRip507oherolILGJh6ffj96bjdiZiW6pCjLP+e3Qv/RZ
Cq04v1dNgvhF1mBCVB2FzMKSmHm60aRHh2XLWFU66zkbOGnafeXwQWcWz/w9mUUZN+Blud9M/OXk
3+99oduFUjfCg5XjxYoScvyoAorDnJMDfIdGqjAtgEzIn8WwOBdd5oRFml2cSvmYFqwWpQT2mhuC
CRq8VA1l0uvalEfb5Scm9ViZdRK747XsDTClxDoNC03ze+txkZPh7+D095ETR+48f1R1cuc7vX9E
ewMzZTE/DV5C9kAx/KLgRNblEPcmL58Z5IR4+NmvBO1/THqIA0RnE/Ks7D85ONLI68K+FSKkvxYU
iF6GntD3FhrRHR2YK7ciwZ2CXr9LWLwdpZOE6GHxzIezm+QkqBPkARox6SdKWa+dIZyjhVn6gEdD
HWrYqZNpK6IU+/Kr8xymdBN8t7GRFMwTT9yLqHJ6bBQX+UyZBr18lCNp8aDhRBgNZzwCe90RukFr
wfaGKJnNS9DQQgZipTOVzHPkIRQKDPx8rE03b3QQ7BQSak5LxnCgNQmUiQfXw+FOb/2S83q22rYd
N+OVsPws5ix9h5Vz7u1CnFYCkheZTOxbBIXodM7ES+tF2IN7kK8/RstGmvYFkEHlXUYvo9wcX7Qt
/sPEyYjOW3Rw3eY9WXl5jY7xqSVc8rhOPvnlo/uS2qkWWIpRoNeaT2qhz+6Ac4GM5JfS4FTWrAfL
x5ktPYh/ScwSvED36GnLlXYKGSABthogYARxTTSgww8I1Cx5oIaF/hTBKjXTdgG6GLS6m+K1IjTC
6TGNzQ2NxI3vH6Xx7tawCmRqdDEtqw+dMSLrGbLiokr7Kc1zJshavNMypx+2OhmOnWHRSmJDrgoh
lstM0ZMSW3mWAGIEvKQnUqhvFUBnSHtWGQk5UB7R6Mes0pa7waMdfkAkGnSJFjbDpW+d8dLTtb3O
Iw6hmTKdTZYEK8HONf5+xXn1gcgYn7/X/k3tGfUopcbbTcU8aqACC0I1jqfJw6fm6PrFS4bhwZdF
iF+LzpNycMJeG/MgNd2/iD1FbGMFakymQDx2edDVVKP5jK3HlZJHOL/JvWjV+p6x8httTwlQtofH
msvDNI5EsB53FrsiwvyhGPUsInHDe/CY5zQjm8KWy+EgZn0+MbMegOiy2Mh1P+QCW9kBwTbB7X96
biazIIlu9QdEcbtsQBjpKe08GlmR2yIq7m69QZ1AGbWCplLgFroriRTp+RQtcnjc3kvPVND/SXSf
EDSaebSEH55whVvTmEM81H1EtM1LU8PNZVuCLFrng6JjE2VNbw5QRf4H07Bx7bLprhiTu94lfqCh
Gf3qFTLuaCqXorCO5obkP5VUxO1GYBzE1OIFaWZrAZK08s51OzuyuAztHDx9xAEc9GSk9jojWMt7
qA0XIXk/E3eDTC6dhCjWQQe1w6LJ1/+ajRPKdWuOEo3EqT7pXvykHcIcj1mQYdC24tJHQbCkVUPm
9X/AmkMLmSfbMh6d+VWrvPpouNfcJaAI0J1FknmerDqyuZJ0uhZyEgem+wD9+RZtTb5F7cLNRlef
jl6hWYlG52//ggrDoVl28VIwUNJv5uWUq0pUClaOmrdYuCiL/SckXrs7S8FgQdJGm7jmmcCcP5bl
USpm8jD1FtpREsBRoXDSjdxdwDlwIvz5cQZ1bBrKOKpe9CFkR3kqqbpDtEnq+UjvEj1J+jQQCZ6a
/E1b/7Gt1XLl7y8LfaXCD6XDWkI/DLX9m35i78gdz52X9vsGWVBqU2svrms/tOWG+t+aKfadeOB2
64w2s4zN+VfbOxa5M0N+bXCOhgCvBC+frErKh4I3cDYHdWkHtqmiBUVsmYvdIbmopPnbocncwzUe
vMEnhMTeG5nN8tau2nfZiBPGAO8MVzuxMaEWvRjZ+kgzeSBWgpGdqoH3ZzKdBThFqi033XVgqfKf
Uc4gbLCkTKBJaNnz17+rQ9gQJWuxcZMgEshs8XfLc2gafeOF6+hnWwv6HertQHLnI+HIKVoMna28
jd2KcENB4V2cD8lVWElGBR7iHaR2Bw/MVuS1x5NtjWxRngV3M/3tsl8ucQbva9dcS2P5IoFE3js9
jHfjN93BNcQviPkucof+x1SE/msMUXRdJgBXeRoL+1rUc/k4c7U4iecdM4f1SlkAvvPGcrGlNd20
bhOMjv3gNy5HTJZ9gm8TKVCWfuB45AnDqN+87t3tUljMdlc5eglftHdaBk87IWg92otlhmoaP8Y1
h33y56dlZRtDl4GgYbNZpIl8r0vCsFbPI/Tp96YfTCovppUto2oXEILUvhAYt5+5tLAUq3VeiCAN
/p39mTU9oo/BYZPlJ8rE7yjnbQLwooKs6CMDI/2PCSMtJW9NieyUlqXacbXQHKaG4R0sV7nlGCVp
+qeAf4vH9sns3Ieib1Nkmvw3qbJX4jp8eSK8i2bsbHkUeVME5MJv8UZqFXfk4kSpyQBK4MbJa80X
Q5lvPhJMrBiOHhJyfS4NWdPRjW9jsGlNRil/gKFYIoMlj2SNOV6q7NX1qKVLtLKMzU4zo1lsbBye
jMtU37OEbSQDTubQ171GSmSnvvSNuF4sj1As7O1nP63OGLD+KoJGrk1PBYbFRZTv8VM9mFnSCrQx
VflI1Xq0GDZIjl3ZIYWIILPaVPAwqLjkOAuQw5bMIIkWZ6783Jz5pa2cJ60vGrz85NiV7agCZGtQ
DSUFCRUgV5/uNe7oanJmy7wozrOF5ENHoQEBHZgshfQksSIybVC+0KXyujTbf6QwYw5iOtSHb2Ju
cBwa3luOXPhIk9u1K43imlcyMHV/JscTijwBQj6ycXdRamkMZCIxyBPgbesd8uqslAwgvskHd3SL
BxBALezl9Le0keX6g9CflTUuj2PCnsfmfO5Gw4+EaNz7XCuXqEiUOibZdkPI1N63Tjp8e5IBwW3a
9Dp3GE1KvSnuuIPj2XKSR3L/FakzBNWB1eZ3VV3NUaWVK1eiizJjtOZQ11g5LUiFWGWpuG518XfC
6H4tSvuVPCb9sa1z/ZHWTnJiKA8BVtTNUy3yT+zf01NVE5puc7ctaj03sjLeGUKjekpqMGtG/6kg
MywROS1mpSUguvl+yn5zY3Sqv9D1YQrsGNUc21KxUQIQTFb6ZwO6jEc2rUCOrnEiHqXJ3V+8/urB
SkkdKFrCjVx7OC2sPogmSDvxF01FMBvZ1UUKHvCDryRBWf0dWEIGh1A3D8Mk4OYxx5+LKftbsqHn
AwnsRjfcO2P+n52CaTruQJezv34bznBq1ey8O/I2IhkacEceirrYXggp4TitNXTiGvxc2j9V6X53
+CyKgLFNQrt4OrQsUoLoQY1+6DWHXSd/IXZqikF6MiRBBXkObatUgaM2+6ObYeln+mTjuYAyZCh8
JLjBOs++ehMAiTiAJWVFW4aLbG5ggHb0Ox3Hn2Hz4546Dc7agus3WVlc5TTMd0u33DXYlx6XUWN+
NKfhfvJbRhwpnxeN8ksAg0inXuKkLw7Sg2W8b3VpU8crHrUsSR9kMTyjwjh31XA3gkS/1Z7GcDtg
+gZFfWwwrJ9s/jk+QXqUQeJIMbBJwwIHvskaymKm5eJQaKl2zhV+4tRyvCelM+RmXWec6pESq25A
Mq+I1kSyefOG6mzoGiN/R7+L76gYs28R+liocFrwyjoATOh6OIcopl7UvL0alL6C0k0RmeJVyKyY
RayvMJN0cMBboTGgOjvCn4lI09UqECoKKTypkV1haq8tEV+HhCKdE4/MxO4sJDRa8zUiM6Kqhde6
a13GeUMPfJWcq8R3bo6zeSFPAIeTwCGbZeV/mi7qx2mZILXSOyVd+67XkatoObGHxN7DQhufbrZN
pzUnm82dJ+RZRb+GplrzsB/wFeoznWB8unFbWZ8cVLBBuRMbFksWoqSJ3JyOT03faJz3DOdaI9Qg
H6bUz1xlaFWM3HgGrPMfiXgZdAdRgtl3z1oz8zKN/yF17J75TfsQMcLMvrMhDGGM26q9PLedrv6k
wYr6UxcJfS8IWUnW6lP7rffX4tIi1v33+RFPOb71hG2GwvXqkJENUKYpDMB34HR3tIywdPSGdE1p
o974TaCDPIDceeeexXFBdbAOyb1H9Lzc0AcW7qOOqONclbTE1cJ4oaHjhRm6O1WjlxAjh2LFbmed
TX/FszA4xqVzhqfUpvdiG65ckeAEuUE9ToUkhgEuanq3fOaFzg7mJ0pdFakle6syOujJd6VzKych
mJcG5vGGfIJbt87N40qH7FU6Zc1GZ2LQhYLT6bYfNaadgX2uFD8D4yLlV2UWiJKIQca9S2cSHeVQ
/+UmVX7UCzA9PwkLejrfm+5YqK26bUb6NBiMrZs8av2CcqJBsjrTMx6aGq6SLi+/fU0nprSFl7dd
9dzN/l51i25QrPpPSepx2K7fcqD2dsnKPOA+cx+yvv8s3XvPW3V0v0DPReZ9NMUyXYpsviv0tIhB
6gLwGBwpBYRV5WbV3dBizVBwZjP2UkzxfAqYDbjSTZKLh/Ku841P5FX2WU+7Y05GaizywkN80kjy
UdxvlIfZqZ0AVQuaXlFW1UOosuYR0QwNMzD7vUyJbrXKp3SiURL4Lw8z/Q/CmThNgMbtDIGhvmwI
ISfzy+2hwNluvv3qqRADhQS7MEPrJXUaBgxT4cUbxpTQRWeICADEl2iwS98RBd0y10ApPWfC++Vs
1ps9Twsu7i5BhFZ/mYxo/HI1mBNkzoK0C0TEkFHnrgxRAzWpaC9DsiXP/tR+EASRBtUu0dw0qmmE
i16cWqrHXquQpk46oO/kXN2BHAaDPJWpmv2wa9IB3neJ2WjY1Zv9rjtVnRaOc+3vouEHImW7yOro
2Uu74YXjrDg60n53FirRbJrqe1dQKsJPZpaWHwqdE99ClqeN9FZicAyxslA0Y72qNkkOpOjqZ6N4
asdcO/pOkofzpj8oQ6+jEQDYIRjsMI+k3alhaLgiRj7A9R49vLxqbQrBzSMFlr3251X5iImGBr9b
YX+NsHdRuu7R3tNwwYt/Z46dc2wzBWis0xM4ZyMVz/VIDJXtoPTVafBYR0Xb0kCMGZvuKlXB9WhA
l8IioEesiZlcHjfhv2w25XlEk2Xlup5LjJZ7aMAF+Xuk9oiwyhuJ39Lp6x4thCektwbOAo5NpM3+
Ky/Imo9yz+uv2xYnWQ27mntcKOYXLYhQxFX6W7Q0z8/ahHnceS1Xlg3cPDQD+epDUuwTjYp/Uni0
x8PVU75exnJiuqBSR2W7i68X41E45TuU1nhsB5DWYYVGb5hrXUt7ZYh5W/oFdRC1wJHK649Rd8CR
zQCry6cr+58VlqgECA9dHJlHFwVmUM3ioDs8TCbBdgdEog47sP0uC3xGDD9/6ny2Y2ux32pVO7Fp
Ew2KJ/ukt823li/RNMPNkB4okHtzc7ppcWw95HiJvz26/K2iovhaLf69r3WosIms4surJ/Rw3soO
Zad9sKec2xBVtbcmhy4lu0azWYk7Db6ftOF1Wn6T+TgeygXNhl5toE6IK0aBiEh3zG8zg2T9R53W
CmBTU4MeUGZD7lQ570ongiBHr2NILm2A8r13m1GkAQv3SBY96GqU0CcBkjOqXv2UNEE3MZhEosJd
MK1VPCkLGiDEdCQ8IJZ1ZQJuBzvlbcs7pOqhdYH7BzbBwPElLgCzfdEJux9X4v1xZ90RGFLjWdyR
OqWfNsW4tbCpiNH7aprfayme6NrdpzAEH6nt0Uyw/LT0UBxLV3MD8qrA+XHCFOrvINzn0p2oOICH
DDxKm9BbBSnX0dHJixvwNWvPimmgHHvo5pwya7Z6Es1+aRlK5BWiDW32v6x/NM3wQZX5mg35f27D
vKOPehf0DZUNhXcqSsol+xHwasnni1ZSnW20N624tdumEffbjoT0PTslLavIVq9rCpubjMNz34p7
ttwraVJd8O/LRVj0iCrnv3S037YKaU6euS/rbJ9JVJ6DpNLOatyyK6Gn/CtL+SRIU9uwpFDGg69u
jtTn41qjzVjT+ozpHoXJRMjqLCbMYWOC7L1uuAJJN5oqODCPP2FO439HaKc3VMIi0XDsyifqC7CX
r+kZBPDFm7xY9DoJatTdAEGsz3PT/XEv/yozSC+fIn4c5cs/LQ3AZDRfZ4nigsqyvzaxhtk8IEmk
e61wHpSGIqRwYD5WbdmOkI2FGK///06KWhJKzq3rU2XOg+iE6cBBUvbFF83CX0zZg9qiYkUGsvdA
FI791FjOz2IiP3kDXaQLjJwk4rvqSXspbOAAeqau7v7YVsTB4tPDQyPmX34HlDwISZsr5fONyPsg
H3neErOdAg7Skl6u3DDvZo+wtNxkIxwUMbRi8w6NCVYgPR3UBJui6/KP/v2qIr2plv22mhoKbhSn
epMcHCvBWIdjs0ebwXfEl85Feu8YfQp/OZ/+XUDlwPZOd+YVCSbBFC4NISa4HOKYaa8yzjAET1dh
1M/poD01+fxkGBv4CBZQGMYx0Hrk+LBwk6U/8ztiqBntcH+fVNUdpm5EsllzTu2/gGUx+xatNNHz
7baMDJzK/p6m9rtY5HM2dVWUzCQQutpzmaKo7uZbuzdS1MmLUznnNUHAzOVWghanPvWOew8HajHW
E6W+9Fz72wzlo4fZ9iB0JJdjU3w5Bkq39kbA+HtpaXxtFobbun0vxS/Po8CqFt//vmKILBIiEztm
QDsR4ohHMzNQrhgjvDvnRzXzxjGIspjpQyRTa5dzoZwjEN5pKo7EHIpdozJg6aDq0gZBWJ2Z92oh
Ycck6AvVLVD82hm/uIwK4F04FCsr+8AswT/UOP9nSWUFsn0uEXbuYv/qnoCHs9/MFDbPDkORVWHt
6qaPZuQJr6iOi9LFqJH0krmc+cQ6onRh+EB7kBkffJY+CLz34BdsYzYeGnON84rbzLfJjgeYoc6b
5Aej+DaRCCSDeKxN/gX9kbQ3G2SsS9M7/Duf8T4RZ7h9a0V7mfdhrlFodvV13c8WchRgWAngOMpy
tI7ZwmdVS5ag0s3uV0oKOYtp1EtssMcVg4ZsGPQcuiz4xDobclC/m9PUjipnuxIdpB8oX6TXkVRh
p2C7cg3YlAYpTmMgQKo6TDg2FgljA/o1mgbkyPM/dDG/2YsJsFq7VYRR5DjJNV7dNMKLgOghGUim
n8nHU5rGemUOgZeBpjYC0QMKYJVDwVtF9uVlzwAvQ7BW9PSIZvCJ2K9G4k7nS56TJpQ0SUrfY1MR
Dc3CCiVwrxOoa5nMxumcxdVMGqk9dx9mR5i4sTl9bLsFBouiWSMnQXy0d8AanoY4StCZVwNziFT7
3lxS3XjdoVN3LNFdAepqXfseIQqOMBNHotKcUGjGI7nh9GfjUZOi51bftCcaXX1y0k0CqFdqaHGW
1buGxrPvmXyoq99f+apxn8ixpm/AJoCbS5WR6ji0qEZQIn2ixCOgKIBdhC4V7buHupmfYQC3ci1I
6myaw8GFvy029b0/HNJuohmfyyF1khspFXVkNPiU8ILCJlyz9FU49L1VWa1wJ4z3ukOUtxOQhTYE
sONjyKuydwYqIDpnx7Rr8C9KfTob29PmJB1jlNQxN4J6FYaP6Ka2ylDZ6Nes0iT3xLDeUHwnxiqI
GgTxmVtCz5CCgX50wEugLiqs+vnesXDKcdgcR+/TmCbwWTDVwPbs3QRQIpzdN3rqbmsG7BZnyVGs
jIBWt1wgITLsdfRODlCJaICx6nle+Wjj4EOAhRSMiLRizPFm+2e4d4trAmXQPM8vowRmGmnl0Sib
nF0D1bCF78nKEafpVf1STpOKlUvmEUKByEHZEAGPUUE8oB0eWBNJuXlsK8iAfxF3ErwT99cYSccz
zs1/+rJkodvpS2SNfIX7BSoJoSQMg9Vhf2thZF8a6kKqCguBSM9mP9Eg7ahIVuJJaDrCoz75g8Rl
P2f4NFbbD+2x/5v7u/hSdAHj+HL1qRyRRRIOAvBrbSczQp/7ixLOCspja6OqHyHZHOb1JckbXv1S
0qWrzLh3Lj4DJrRRQ02Jji8aSOLaOQ3cF3r+pQfC9mmfDidFP0Oa8eCnKy7NWWQMmdvwKx2bMdrt
spXeihDx/RwS145OZUdqbPsG5izOvUl8tBDVs9F/TXxrJ+ZW7I71rIdJJVGR54sJi7grVXLtrur6
m9O5LZ2ND6azsAqNgLNeNX1bHU8hr9sNA3wb9vU9M0J+ynzxX9Foj4OH1UVgUo5nU92XhIOeyD0/
LePoRkBqFrcrhj+VKheKfzHisalIa1y2e7Faz2OhVSRsdehQBg1j37RlgUWiaNyPqKs86R1nf+M5
zYXN+jiYt8ZkQ+L91PPfg6USJEPZN6NuSvOIld7j/nRiaxj/5jIpoauc4dzm3Y/vSoOeVj8LOhJT
x10a7c6IFMzJ5S9p/AAbtR2sw/xcOHV6cUh66R0nv7gpo7Pjdg+tad5yzAS260E8qI0lROIF8PuK
SnFvon8j0+hI6Y2g3wPFNDTWYSOMezpi9bDpGNDsvbh1mgvtzBCIifPotBpdVXYCL45VNl/HIUoL
F2x61QB7MkxZNU5s+Lc1zPfWBlXIH5Lxbvrq5ZGa4TGYrxqEAeqXu5rdg7I9Xk0U06StRqjftks2
6p8N3QL3eM9G4S+ogCANGkI6k5E/w7JZi9cRN5lJrOqi3Zbade+8CQAZlcgtqyAQU7P/TDNyRxGp
meGKssdeugljr86xpnAVpQndFLKaQXIayk1mouqrPv3DyxaoCX6+VF5x2oVcq0CuWrlIJSYbwJ3y
Hq+z2rMGUx5KszvpOmw518C5hh462lb7p8UcG0tNEde4ej5A/PK5OkMVpi7qXMPpHihFc4loq7+8
WaTsE/5Pa/ZIlCtMaqrXbRqvx7MiqJFTEXOlWCSi7Slpw9zJbRRWHuuUXR23WvuePQqpe4GQVCcr
zFjShLSsc6W9ZUmb3tUNxuFxRkZR81NAOjpUWcD4xuCZbwaPY+xM1isBbUe3kgRcoYGBbrGx6V3a
jMSkAq4WZX3Btb+A+yw9LNyGmA/8ceTN9gRvoXK/cA6nFZ2c3NOvnaldzKEShzZ1l5PqgHKIKG/b
5hdCIHmv98M58am7WKxfRaIJ/K4qCQkFb1G/ae15aKxX9DlO3BY0zSrC3vF7UDDhJ1xSUm/faKdX
9xUuwyEp7zuZP+Id4I9EQgfmmz+0CvTT3G48lrAsCs92wf5m6e7wkHnYqmX1qZf+fep8dImTf6BB
M+f0rHfrX02MRtivzSufWSTJAqZiiJDdAiechab4gvsU244ztu8V9albtZpnLW3PdMx4j2IsvEeu
/GOSj+kV465z1xls8WVWcR1y1oRzR3quPmfrxd51GCRD8VB5bhcqel1PS5Z9EF+NXsSlCwiZUYXh
t2mPNfa7oCBCltvWHC5VDQbBcbZHTY+kpvp+GWvNcqdqr75XvTPdEkpYlXLeG+xzz5jj3GvV/l5X
PoJ5XLMHu9PvYaW0UJPUhU6ViBhm/Tt91W4GVQeIhCe0gfmLNY7WYahTHGijpSOF6X/joJCcqal9
pOoAVJoZ3N6fjK5BLkWRAhKR163xyrD28fNNSfk+1R6jZIeIrIBcD/sM06o+nyeumHzDVMgGEE/x
uPT2eZ7s9y3n2hrrF+SJIvJLGwPSjM3SZe3G05b0GlHnCKriuiFGYyUQzpTdfCX4/eJrbXVkhpDh
pkH6FFkbZ78z3T9vGgDIv0QAFMsIdXETHqaeAgSOZwrE3by+ukmQy/nRXLUpbgYTeQ8bGHqOY6X9
LXUUR0VSvakNe5qBnt2wkJ7OM9QPk+B2sHxiLMEUFsjLMFOkizo03lPo5EK82hXpM4bcDXBJUNXa
aypzUiTW9NGtcuvct+pIiI8WtRv9fjZmVDwpPjCHNQiQjeEp8criuMmBIqWi+Z4K8WioQTtnUlIf
jnm9KqbnWRt7zoh2DWh5Mo8b1QQHF7V3yHtz5fnGdo8WgOAzrYu0aX2uurK/rFTwBFuZvzl990J2
7NfmwQ7TmR0ubFlqKtgeMqz7upRc/Pl2Vq7/vZAJkZEFQUynIJRgVR/G5iNewRIuDJndSf3XZBf5
XU6cDKHV+XW1J6bUtPpV7xIqi+7og2rZB1WPwmCyKfipIXJw2uQoCqwFkgkIGo8j8ddr2t/xzJ6r
iZnNmOxviqZ34HCKsB9PKM/4f3Vq3ieIM5cJ9AtlET+zB/zX1FwSVeb1h8ZBnwZJwvPQYR/crShb
wY5slAWvpMsZq5n3ba4ToLTMy2HPWpYKjQCWyHgAnmxMF6DOpUbK3LJ4MRjCsvI4KewdpvsfWR4g
PD0z9GaQDC7JIkZm775OeVGTt9B56G5Lfu7mTU/S3xKOkgKOcXfmoCy/tfozekbviPLRC+ZtIGS8
rA6L9HJU3BDHPCAHWpgoz5iM3Z1ko0bNu9ddSazS8TAnEkcbTgv6r7ZnUVZPemI8KYlcZdcZJyaF
CJPRX/J+/otMJFyqPAtTbfse/eVdLXss/UresDEiYTKFItpC+xkNTC+sNeA7zdnOMmAegKq07EeY
jvkKh//tt5CCFdIGHmhQantlK03Yl/Xdl9qWA+JtmRcBxtn73AFoazjivIZtu7GKe2JWtLPvgeVW
WnfQa/M19bYBPNurr/aWyyjLtowGMY1c4HaIExJ3SA7FUFFiXbM4ov99hstGAAKmoUgC4gTJ1HVR
8sn2kxxT2wKeTN9NO3kjYNjNAHqMKe78OaWSfAk8QGlWdLh0fQs8StXQ58Dnp8itsEkwQmUTSYSW
PR0zevcCa0G4uYfnTsPETtuRaMqYVh3TessAv0SgPExEK2NmkmDfKlzrRnFnNA3grE6HDHku2hvZ
akD3Fm5M3p43ZuEbWC3MCdwiOtjyblwMmoeym57lelBpu90uK5/c4pSKyQBuYeRoC37c1lz3SeSR
lsEfwdAWGvvpv+L+BxmFeEipzHKK9GPY7F9ZasnTlGRIh4u36c4qFi/69z8LBgnUHwHuADidBbPm
5gO4zvULCDHQNa7Sg6Z9Qv2gSHSyqNkB9skeEXKby7WpJ2rt/ZXw6aZBqVkgQtSpXmCWwmUmJvel
lPqfChAXJVU2YQvHVtJasHmsAZTJG890eFFIwIC08qAJBzZJcSshCZckAue/IXtOoPxvOUXRi59M
x0ShyHTN9FUfZhtYNQ0xtB37uaUC1W7L0BDJa9aD75UyPdV24bHV11Rgactn3yQGdtv8vLg0xDtw
PbLaXmqz10LDMm8Olb5n6csh1GqEdLP4sRpyWTLKVRuTDow2R6EqtfyOEsXnwajzY55yk5VNFY6r
jfgZHyXFGzq5CurYVHjEGK6xCw/pZZDz66xgBgvXGPEOY1NHJ+/jk7n2Wf+wKvuX59Q1Hl4qttbV
QlaPXaKV28ua9WnkW01E8homdjjlg0c+2ObJPPTogaOelGYsTkwmmf84clATobtqmdQCYzyN+/fk
7KHaiYZGo3AJySkgGZyGFK+hLc/8ERN5Bsju8ZnMQj7IViCg4Fk/IjBbai7pofnRaPo+5qb7OOWy
QW2UkXet+i8tM+gO5i0+1Yu6gxVNrq3R077u7C6yVaKohu6c6kjMIBed0dZYelEdNitxC2kXl475
43b5LaGiqnFQV65aBo497br1aeCmHt9KX6KOK4yKQBpaaPISMA7X6E/rHcZ0+mG778Nup9Y84wor
jHGYyiggqu4+K0DqxvKPgRCYt1j/S5gOmTt9d55c7bP0dRI+C2wm/UJilYmSeRLai7nixlE58C3L
zePCM4ruqvwyJ/0JiJp1j7gFPLG9iVyaMMFAt7MP2qmrCAnrU43t8ChQQqAYuviDxPAFhXrg6KVu
ARSfcZzcqzI7AapwWNdpiaxzGiJSms8tIsdlZxTGZRevNyIwUrTCntb/HQsoQBCSnJpCCuYansyN
H1fM4Dv761Yl5JKkPm9UUe9iFzLJ6YcCiGVFreHtvN3BN6SsmQ4WjEgMH5MLyIvM46h8Ht9B/O0T
46XsqQbTHL+jVBIPkS4RBsw7y6UWhJzzWKq4XhlvF8B17kBOmMnD0gA6lsJPpIJ9JK1Tdc4c/Rsl
vEnaVUmu4TjyLgNxCBRjopzcM3HLO4hb4prQHJzFqbxlpp2GVLn3NBnbbkRQ8ansuVRZm12UQ+gF
RC5ZEfvlVOJAhjPlhCKvLedesAmkBFIHl80Pm2/DNTMGGdL9YZewDotmxabpaxc+l7e06vEhrsPb
POyNCmX31vIkxwJDKAwH6nb12Zgw76gGNzyOx4nfGWU1ZtTJOXhezbeo8wViBXs3gQg3jYFl9HYI
WBztTX3wuYFv94xgYslITeC0d+lXyaTY40a4e2nS4KV3wW5EcZes8x8HrTe+Lawyiq1BeWYd1b03
x0I8dAX+HorzDPgBZ8LUaxL7ZWRH0YoBlZs4q8pPGSTnH5dx9CB77v+pJF5HsbHrIkCAfuFA6yL0
+A/dkpTcWEIdgZEiovZWMu8VLrKUpMy+7rsQkOuEToofT+P2WAUKYcy1oG/9ek4lkWN41ToEbGDr
boc1y1juZrNfOAG7D7f2f28bUqCOYo/NLwV4Bn2bqQRU2JFsa2LrmUnFg+vfbSl48Kg0JBVCkvOz
ZQtXOB9tpab/UXZmzXFqaZf+K1/UdRPNZqajqy+SHJXWPNm+IWxJZoYNbMZf3w/oq5KPj+uc7htF
zpnKhD2871rPOrcec0BKEfo8D9oPnFxsGKYC0S/qGwCkCF4cdTFKv99y6OwN6UlgKWrbjy56lDG/
SYr+U2U0HUcVzd0uxNCE2wUA0uh8HYrkKdY4KUmOojcKltNP4OLR9z8a4ehsEUFRPNpkQFjZmQ+I
HTof9W74UArck7HyPpUtUYp5iy1tGrR7RkK20zQlXL9LKbKpCxHqb1i9kHExDnX2c5x4THhIpSca
vTtqLb4Y71C+5cEYqHACguCl91Gt9gYZgmdVjFcytGkFJW51oDaIedCGQeCi6whj1qah2VzO/LfU
fY8kAQKZmb2t0aEdF/oVkmp2IRPDUppBGvH78UCCvQhId78tOrwulb0MRe09UwUNTLh0ezXo3y1H
DYHhIhwtCzuIXW/bRdmCBGjsDUz+Eul2Eej9TKEH5Stmpe6Are2zWw2CbxaRt87ua7HY85LmuYta
UNMWMJGaXeBQADepY79i45hMQZIAT8HSe+mjo54FaxiqD6RZURStbLaCE0s9m5L0+o+7dFSgyuyn
jCpWjBz9IBB5bb1kqHYLY0+11yEFylLE9A0XItngUVO1HPwwXbhn3E62VpnepE5N3T5OHlVX2kcA
U49tVFaB3iD5lUw1CP+aoIsN9M3RRWEO6W5KGIMnx99MRf+jJbxnC3ufhU/HidiSNcoY9krzj5Vb
auIhzMx9bmnfGcGXFHb3sZWMtb6WbwuLwSEZPCoSfcZZMJFKZXoviZiffBTDIPRKlCaOpDdcmS6F
QNSV/WLuGmYTlDXBpyQ303IIkTxb+dH0gbW4cpqDZI4fAVW17OmoCS7YCJMHBSWLTSVt65NTQFGG
WxNYiw65ThOEM+xgoQ/tBGkie2zSm6RO+1NtDA91ogH8Efxqfgs7pmtlute1R3uhyjQF3Shl8K9O
+nNX46SyGszWOCEY2YoWU4OJDQprPtnG+qbTOHKHwrmgzPdmIxZjDKEb4VvUAbN86xesUJIBB3XO
ciaSjJFmRusQbD08HqTt+ZUl3PhEeMF0IMErbp4002A/mYR0I5L2voy0b/7Imggm8jNNLWSsEZu2
qGREdcbpmBiUxeGEMBIT3GHP86chw+1q5OLVT2FSUMCbElx8I9VqDJ8gaW3Qi21c3Lo5lUhXAC5k
EKFPxifk4AUxFQde2SdoC+CeaB57cbOg82gb+V1fm1+6ESxfxebQsZqrTM6n1ll6X8XW9dgBNqlt
BJrVk22bjSfkhD8szXrKwKAGmCshxlEtHG1SEEc8NdjHstPEYGSwc8bjh/rXk/I1X+KTC1UH2NQU
U4pxAsF7PQps6pi45kEUR9Fdl22Wn6OGHjwNA+Qljtpjf8ogrLX7CZcR7xBCb+gBqzR2/+ZoIUSN
Kjvbui12nYfpTyuHdNOypzrMUc3INNlDMHySE5P2MMBbNFsEArPpf0Hc/Rq1rMcm0+uYwrM9/Xlz
ZymEg1ELq47ETmQUEfNvtBimhugc2imAhmOcsjtmRvvi2gmZggkd0GUfQBUxBYcA/4+6j36oQRq7
sfUd8j6m4RpzvZfATnXI5EUohYIVv8kc/8jngiw6NvPwpUH0gD1sbw2rMml+A10VrDuDPptAvxOm
ks2jyQLdr3fAlLsIFBeKqU/WpN16Odsd3SYvhCd1dvQ9wxMcGsZbyfi0zZqm2rKJj+V4k7r4vTS+
KmBEbJ+aHmRu5rVNIAz/08QOuus5roWFJWpCpcnZcTUW6vuk0kUaNiDxErmBd8egDoONxq3o26UT
hhhf1VuXUx18FRZfA+HdlFFoJCWbWGX4Pckr+wPcm2qPZ+cLB4q+SUMW4pZzV841spQ6BMm3nCHV
fQPsk51fd5vWy1wY2p/7QuCzwBCo29XIkpCqSzjgTGd5DU0Dw2qqHR0EpDvEWpjfquwEVZJHAxeU
BgqCGWk/5z+rRidld1wxLiFeZXeXHqeS6kOan1vIi4yhTCxxRKcM9QoLEUwzQQ6LJW5RduVj4gd+
aCF2QyAZLMTKemYAaOHjmcOIVsPUt5a6YeOsh/hDNaFdWxlFGw/sHENjcZdqLwSr3RKY9WQV1LMG
bSq3KqSVmY3uvjZa7HNhTC173ALMKhFTkvTyOLkDP65ONX8ZahrIcsFsKYAzYYdZDNdqnlfhNhHq
XMQhzYPkeWLncow7eK9hoI+f0vjO1iB5M4xjhzHZrOlgSTmPamZ3HKkiB90t8QnvCaZ6CKuEdk8/
1rucutHMHo+vIH2iF3EmF9DZMtZg1XRbCv/L/9BvSTH7VpdUEfymOdAcyjaudLG5tEZgFfkDSwBW
YjU6bq3mzMbmcztW3nc/uZEdJKWmmWtEPf0TAI8pAKQI+HKjFylyMCGOUg6HaPb3HeUj3y2faGUw
H00+/30FBVQR5eVmYbaLdHGSUVqwQM0f5fxtsMTVNKVfdeAMgVWiKe1hUuY2w5kVEzFle8Ii/lHu
Jm2JKNHx60esQox5RkVrwWZsDIzJVLZf24XGUmUohfGHxBdt/GVUcQnwmzVwS8Mo0DGOl4CRKGrf
12pCf+FAlTFMCEH8kIssD9Fco7F5XMRlo/+muuEL2PgvdRtu8V18yfJO30gCpSFhSWt+XL+rwQD9
1C0B6PSbIKgxc3FCADO8MePpe0KcCGjreVstA4lGTmoA+pRiUmM85om4ZkfMUnjcmjU1HdWhNXL9
4eyn9OVzM2WIyqMnorVZP9Z0OBGrXSaUyZefBsnaW5l2D8pEbj/lIwb7/sHGfMPMW917NISXCicj
h920zPLFKRnd7yyjGLu7V4NTme1p2ARmau6yonmzOsxeVKOJunYwhjYYfYZ42RE3Q+CO3jOKcjxj
vrPXjOy27NH0hwnFknym0YrAqXVewdkISnkjvyBUZJt48R6nIoNW/ZRRcZiAimxkbVpHXNr7BHdh
2FcSnSjL/0LC44D1WYBmK8cLx/XP9aI4ovtgTvDZoLlfZYb/Iueu2dkzqvzBKbcUmxCCUlk0pYtq
HFfWNjJC0tZNmwIwnn8gb1PA1vib2T8kmeNyfoe36+dI6fLkSXq2qevQ/5ucjYswymORzpobE7Ar
2aKLkAWZBFTD6IJKqq3w2iXRbt9EGp+4EfSutHynheo+EzUjW86AXCf9FlewBhDWPq1D0KiNDzGr
b6fmYECBgQolm3rwISkqCCprt1HMkqTWqX2wrhta/5W9GEbqLur2I6cS9YfWbU7UMl5FSPUP8za7
u2X68tNPNUVfyIcOsytfMbUJKAL59FC6/RXpazoznCkDOaowAMb/FndrCkagUuvAVMhOzFMvKED1
vZyIRByrmCMbalFeYE+JBmpGkG0W6XJ/HGuwg8aAEooWFKI4zuvYRXNkXhVwb2JWfmk6vkap+Kpa
hBTkujBvDbRxDonO+TW3SzkRD8wCoqL8U74qH3Qu9g6yC1rn1pnUbV2BN9TIrKB1dAuJ4ixLtJ9T
Ld40hlozG2B/6dRcXJ49ECyjdXG3gYL1BYqXgr6Egk8lGVMNgB8rKm8ax2O31Ytjk7AO7lNqnfho
N2W00ItNTLbEsZ3Wr2xs0HcmNC3dUuxBCrKLLvRnQAHIRPmRzB7vkXTy+7JDmlpNOPvfp2P2/E0j
KaoV2hLLrj17qfNAo6RA8o10t8r8V5nGO7xiKBCXcNaoQKRi4BvjmFvC2yrUumFICjViU0QoNFgy
nfpuZNxg46E5RHk5yaxrURjXsMC6o+4ATBYVfLOxp5/QuEhqllMRpzIuhJZQN9aO2btZcsle2YQh
FWaPlTCVkp22oHHnxnjILHHy8oeCzb01IEkQflXSOQPO5dE9t+Cd9i2i3aqgBCP5n5mygJ3bfvcl
DouzGckbNfmnVL0YinYO0E7WMHbyKGPYgtL1goQxXVCagvBIW9AaH4Cj3RpKnRzHucmT7FH03XmY
emNDmZaJRck08E3/ZJM9AFg6f7Pz5CuWzn3rvpD+wQTOmagKkVzYwi038CoYHYV8ltGIAIOSmlXy
cRl+8DuabPP5Rno3P+eZOlVVxU6PA6vTe6oP0SV9cNxyXYIOmL7G1kfQ4NiL4R1gZLl4mJQDIbYd
EzZnoFE7l/VBadhXdXILrvxH4gt22i6FlvIV3xicRoSKWWq89lIwvgvq/qFdnZQWXheSdVfUINpF
/Vbtrbh9SFO8kTppcmwJ2Igjf8wMIyP/dup2E9LdeMDZTRsPIdO4X84LD4kf8wnzbW9981BiBbaq
X0ucZ+j7daRvjv5kiuHFXOwqXtofldaebdulYGLqkLSdz26CqpQadZzS4p+vUK5w3/KLpWl4meCG
QmAlg4Rqy1FTNBodNK/m8KVvgAvpQnb4LwHw+q7iEJaIk4Aqgh5tWXCmqJbLZYKnY/WU5P4OTvN5
MqqvkXDZPiyLiSaTb2EsXnP26wJlcSjcm7rDLozlDL1+QtERz+YPP3l18egNyzo2SswbsylORuo8
FsvR0RYwGRGwoplj+UCbnJppph4itENVPl6tQ0I0DSwWWT2xJxu1rtu0hnuHSeaiDJ7jGni2LWug
dAsWQkTye+7Z16XXA2KY4C8wUaold3F0LHhbQjwqk0CaIbG/afLBoSa1Ea7zHYUtrrtlmVBXRCbW
ihN5UVE27dd8hPa6HoKqtm/MgV0HzFPUKxgPA7/SnzqdyWomjm5AFUHFt2V3An9r0yyH4UJSwlhG
cl48bNOUHf1YnkGLHCvpXzQprRFT4UxuDbbQblR8ahCEBlk73vXdiP1RQTAcUNDVMxT0qD3rujfv
RaSxj1RXRDrZmz73X+KeHTXtJMaGDF9b+lBKWKs95rqdrQ6djT7sX28Jk5vc9ZbV2+yqL5ptXA0N
yx5vGdGiwrh12Kigd4dmuowMOWVW5Chq713Gob+f/OhxREuR1hjiBsGKgvMwNQaoEG7+mY9jYHI2
agBWeKQdbV81PfOX1FhAUZRfvqKQxphrwgsf6HLtc0mTukEH4g9USKKWBmVSsLlhmVexKmQj5+pV
FSRK+wRVst6M0mw3KtE5xYcpPySUHpGf7oTjs/IfOeYkxJ0d/40HbNGUBpMApwZfI6viCARuPVrk
lsYOp0dytX5f60IR6jeDTN6NgYWVhv/T9Nj4kFtm7ADO0eozhqCymRgtmCJUg/Q7suQKpj7WiaJ4
dH20uzAiysMIGiQwYvfYGRdeAd8mbH2XMnkYaGWIxkFN88FAMGCnQIl0L33ybYkKd0QtNWbfHQvR
aardSY+avFd57DaS5qwNuBiWSUm2yV2em4CZtHQXp18yPdEPIFMzSlPJnk8fAsOoAIfl7SciEnBJ
6Po1si4Eavm1XUQ/hFzcpcSgolRgMa67FF4894CZIv40G5S6Db6sY8/wTm/2BClbXfem/OTN1nhC
KvtUNNlN1wCexfSufypsXGFhN54nimhXIco7hN1HRz4KzbSuJ/o3noNKp25ZdoSmGDcAQujqF3zC
2ECo4MDaoJ1+whREl1Zrth15lmjtCr4nqX3PtDkP5p4FIZLQH2yY7vuqt4AyTLeNZXeB3prJRUdR
jIIG5ii5Y6dX0EI078xcXHkx0LPQaPz9PIIF8bLm0vDZPzRFDL2vUpTEe0E7o58xFnTNeUpD+8LK
5A8ZQ7mJKuXss8ELSDQ9I8N3L8jFsGm+gvrTYNTCYqG7Ojz0BjURO0r7ixs0D2zWNAt6Lv7yLLzM
pVbQMmjebDa0WzGIexitP6gvChaQ9ZfUZFvLd1FsJ2EcDPhOmw4V8aZIjL1pDbdtDAGrd9nipvVw
9vTpxh1skJFy1JGP6ZB6w69W1rknjzjpg1UlyV7P0kc/Y8/IamwIEsMXW2tonyBbf0Zkqh/mkJZB
a5nYAYl234/O8Gyp73VasM930YqYiTjGeP0YeT5XVIFDHK/EKbI/Y/y9bYjl3rkKWT9h4FEbUoAd
C8amASHvSO3Bb9lIxN0tY0AKPY3qTz0TQF3rOZ0rGjeeXQAdHKbPhHpWu3Fkk28M1VUZjhPZbiBm
pww4kqniRXVnB6nDsB5N01tiiguWwRpG3SqYOyTuNutG9lJJAjD4WIqQMdbD+B+rapcTjczirbxM
RppRBct2mAX1hdFQehCZc05jjfZhWva7EdKU1lgUmkzvW9a0h9A74AmKkO0Yb8yUC+Cg0/cd1d9Y
Ei4DUfA8umhuFBBHuiucyBMLb2qFLbIh47XzG+2qDR85qTdzxOZBZMmz5SBY6DuQlWU+XcAyYJNa
R8PRgRWAxvt2bm0E6MvqobHvPLurtjoFpSznCGsoug+UTMkS7Le1hqZA0qalOOAQGYzgJEnio1Em
3jZtom96webatJIrn6XDNiy6qzTEaCAskGkaIJFUp7zBdIYCP5PI2Wv/FM6pyS67g/2aVJ+s2Kbp
AnmDaOyN5kcUIPClypE0rwjSRVx887If4DmQJGBmniByaHk3b9FfGcm3sKDoVfsvGCJKGvB0KrvC
ecU2uK8QxGGj1VvMW/WERc9NcYB71l1oO8//uqPzUP5PLKwAy/LbJR2TivfAXuqxMhzAKHF/uUxx
yBkREJNl6hb0h8l4V4EaLXpYu2zZC3ZO/Eg3qwX6AuMUyj7gekJhMgbxLV46CDgmW53IWAoQrMt6
N86JZq+PY4+qsBgOpjsa12UWxxx5FOojbPrBlIQg+BN5TbkVyuqwqfvW2lUTPXoZf+/RaG8jlBco
9vFK2zSQDgWvOEUOHtxKkq0kjb3wWa1mFH+xVrZZ0CH5xU88lkSaZP6hAMayEaVzZ1Lt21FOiQNW
8hSnKbuQqleevVDfVjEZykQL+XTsMSGFZfUyGBZyPcTZO9PMk4Mzog3QwGBkFUXBWqci1wzuyRhD
IDfZdCt0hpa+B6LkhQUeKMLczFRdDw5L8MqmFzKbt3FG+9f2PLmrCT7DLUWSWZLiYI4Gu780M5Jd
OhVPe9zSjsHEbKn2wi7EfDFMGbW5yOEuGjgs9KFOetijHZ9upg7BBzLas6hLxLXl9zbtiydvLvY4
6rpALo5mHIe7gd3MnnqpTo3b5wuiqbixHbI67Ir5rtX04th11TdhlA7VMhdH1ySJ9+rzS1rrYpuO
/ncBUzUIZx0sbdXH247W37ly7YPWhSdK/GQyebq7JbAD11qDn3JJS4NqR1rKcqlfIvHWS+Ny6ePq
eumX2373tN/dNkq8wkgA//XSH4/53bu/P3q9J3Spb+Ea+ulTJjEmIGBaf/7Uv3y43z1kva2Z+gtT
Z+86e/KAmYpsu3bJBoyW1LvZIPVu/bNe/c93r49p12f/8pyPq+slsbzi++v88g4/PbtA/cYAelqf
8fEw07f5Zz+uf9y9fuL3Vx2qAcCjRkt5Sb7UgII0n9MljZKVdNjd/8WtNqm27Zl9PG7xtDjqgqBH
dwl+RFBFvON6cb3RWO6B3MqN6/Wf7p+XhMr1ke/3f1z/9ZG/vR+zzm9e9OOT/PJy6xv9ctv7h3Eq
71OsLdYyC1MR5nQ+1voy66PXq7ODCg3KJPe8X9SXBDrSe2hxrg+FBocFb33Cet0cPV5qvbj+AejG
Q396gfeLywv+9Crrq+IBJu0lu7KRNAWlprHrHvBH8GMuiYa9X8s5+PVisty13mguyYzvz/q43oux
uhhSeDZ0e3kkrlBeBOj9NjXj+vjxwPXS+pDBhGQQrK+23vjT+76/uhfDXwNgDimG1Mn1D0JTIhfX
iNefLq53Ff9+0C8P/7j68RJuoX0WqlnKYUvNYb3j9y+7vg2uTcBgPz12fcJP13+6+NPLrI8inQzd
0jw02/X4WI/W9VKJ7R0rz78P0fXG90NuvfjLw9cf+eO292d/XP94yvqKv737/cb1E3y82n9+x/Ul
1wd+fGjqlAPEuOyGpj8pvMuhsF76+PMfb1t/6f+Hp8mc3HIK7/lnGILYK5b3eL9Nb1p+hr95ifUx
Pz3yP36y9YN+fChnjJ+Um8ZAa8jPNEFH/fSnyCsUdRUm5z/e+fHY9Y6Pqx/PX2/7j09bH1fgnYS3
v7ylO+T1cWlQrYPkOjyWS3TjeqmAEUFtdfb7/WA0sJBRCb4PrOvdcjT6QEtyyqjLYPvxZBRVfKPr
6/x0cb1/fRtqGQS8+af1lvdHrBeJ21B7Zyhv12sd+OjiuF789aVMx33sl8jjn568PvAPL/9+p4w0
BtWsp1wR9trN+ojGEzF5qcu80CVTH2QlcVAf77Te8f68egFA1dXD6C6BrfYSuq5nkBveL4pQwDVo
miNyI+amNWf9/aIwUQURkDcGH+nZs0siZ7tGdbN5XvID5HFNVVfSo9+xpqxbgwJKLRzv0tNgJfb/
Dlg3l+FmjVpfb3MzQhLdgkLhGqm+JqxTf//vmPX10gAG4FSTmwI8kxO/Wv92/45YFyP1LWdG6b3M
Z2CL+nmHqibfTYX4kbdOdKxDG3IfA+DHe6+X1tts97oouuH08abd8vYfV/N8xDa0rBDbf7/n+2dY
w9TjZgBzJNobb51eh3Vwer9sqGlv2b57iHFJEXywpLu/X4TSi+pOT6hLL4P++qdd7q4MpoP1qgkB
75DIZK8t+cfz2Pwc9r7etgbAq7m7rWwo1XWzpJC/J5Kv4eIeolbYzy1lWkR5FwBl2TYMjflM5oO3
A+xqoU0/h2gGLlyNM3e9tP4hleW/r47MJIuVItutRwyVjeZivYTaq8nx9EXTbki0b7XFcqhfjx1T
Lmuv9QiafCrdCOxPyxKXg2E9bNaLY0FHNSOQkIhRo7rQl2B2dyYneP2z3jYoG2LhxGZ3+eXGfx8/
yfKETK9iDjTLO7p4RQ/rj7X+pOulzl5mHSDbQNjzEnPq8rs1y6m9Xvr4k4iY9AdWje+R9WtG9npx
/WXXP22iUJvr6InX1VIHR9DhpK37ZQgJG0PfDhJs7YxC72I9Pt4P0vV6NbvpxT/+63/+n//9Mv6v
6K26qXLMeuV/EddxUyWlav/5D/8f/yXfbz29/vMfnseg59D6wJXmuKbvuyb3v3y7SygK/PMf4n8o
m9HCS8nflY0e37TK3xWhIPAVVHbqR3eOgyq/wQ1AtqkKD///7235rusi37I93RB/fG9QbTE09k5e
9uN8x5R4oYxjmhlf/a74PLveM9kULVZAY/vXbyuW/+mX/9nXXQ9zuuW4hun/8r5GpsWaV4n2ci1p
ig4eCtUapClLFaYmTk1/nMORQrdHBRBeLn0zYmI7pBTGnNz9zYf5zQ/gu7jedMt0EANa3h+/hGw5
LePGby+7xIKvIU54ySg9gsTHAj/sDcSR7NypoVgTIyYVjK5BUx1KkhQ0X793qjjZgf+5YCyWaEnR
SdFiIpEEc+hff1LT+c3X5jrC58M6uuv86eeSuAvMxGsvpajPkDhpc/e+ohSqrI2TUDxhqGrPUr/C
ZNsdcF8hRp7a4SQhXpK9kd0ZiNFG2LzU+Wpjb/UE+MS4CNRwHSr9C4F16aGH64pW5SbMHGhSCEf2
eZHiJpx0dtKIInuNeXceykc7K6OgyR8pybw1pbsPU9L5zCRXm7/+r4Xxp/9a6IJjU/cdl1PF/uUE
sQ3gh645qUtdHBIvm/Zzkd72TGq7Srr4bygUN7GBPkWfv1PSoY1TYD9X3d98DuPPBy2fg/c3hGHY
nqkvx9FPJ2pGSrlUDXhdVXXauRoIt/U6LQBo90Dv67OT1eO2H9BImDnCHKkWEkTVUP6ji7/DO/Sd
pcGuDkPSSj20tCgGHhr8+2jM4x8Vxq25nUi3xFKrjahb/uZLXM6oP55xfIUWbmcOcdv2XPePHz4h
21FkhtleTrr7ox1rqv6qRww5oBWPy7cVodJSMiQC94J2hNF+/esPsLz+n96f8U33KF5Z1q8/Ykq8
VU3Hu720R38b+0W79WiIbIcSP05bGrcEaO3/+h3F797S9HTLMG1bmJ7zyyCDywySSMrvJdMmPnqe
+YxVazvjwgyktBfO60xw34QOWwt3pcRcmJC4VRELCgAw7cnHIDbDjI8kxKudsqe3v/l89m++EtO3
hONajIKm+ctxHeO+64taV5dmrPenEN6rntYV/hoiI0CnInYHLTCWEQQ+rbrJO/+m6OPrrj3xTQJb
qcm9R1P+8DefyvnzcCh0S7AIZFKwfeEuH/unw5zWaD92EV9b5Ol7ARwV8cL8EklR7Es1nLyFCpTp
ctjSWLwztfnrOJXfQg8KVyVqgliWXllnf5ZeVLJFt7A3iW95XOY76OvDboqWbj+ZsQZaisiaXzke
8f53L81sLEg5OvmWFXDCe/j6w92sxz0MHOKqC+RAzlevgTMTZho2RxsZaoS7SI/iBxmp/oDd6aXX
4EOG6QgO1n2MhuLe8YkUyd2huPQJDRIqvXKmhBaxkVXbCDdgOVA31arYwAXq9DClJvTXAGFy0Rwr
4uCAmuhvde8DzXHsXeqMl5EPh4YsFo6iDG0xlsvzmNAjGif3RdodaiJUeeaLH3vk4kApGcis20Ya
ApRWCGjEKBS8TKf9jhUSoq7sNGjDSGOVJIponJytm8OtaoL1lNTye83u5LYhnRJoUHTpU3MFXFWe
HBdgZ2hHeJpKeuE0TrY0mV+iYbjD4FgC9o1+pCmtzVa217qKXkPqxjR58/06fTUQCTcaNUmpiQsE
UB6xrV500+FBiKCXQCxpD2MZftdityJayqFUiyiLHse+j83slHfa3YI8APAN5kJvd500afNayUOK
pRnEBe39QVfwfxXcVtY45w6/msCCuA8zzBe21YBtsfpvkcQn2Y7qssUQi48e/Aw4Dn2LqOhCQZXe
qwYdpD0hiEEBAEap9ck9dOYdAbrPdg2R0m/RM9LYJlFC35fRl6lu0B9WJGqWzlYrsFzqBd0RI3Gt
zTBBokKm7O0msZ3cadykjiDPK+k///VptJ68v4x3TFi2QAGj+xZwwT+eRXYIeWBS0XDZGXp1xHEH
TB+stIsoqc5A8mJUecX3fQcBxMUS2aHXcenYZRfOflZLG7ii++BkV/zc4VYVw5mMhi6g+NIiMYKH
RUzo2zRZA7JFfmMjoU0/aG/JkhhVFaa50YfxgjCVYZ0eIQvOJzAhf/0/Gn9ejgjGCZaPJvgbk8Xc
H/9HzSp0xEKwkR1X3aF2eYYPROrRQsUnLvJg9C+JmpqzAa04sy2yOEOLZrSGnbiUng8atDs5yB4u
XIHDw1extYHgV/Eiu2gEezPQSVBqN1jlvjD4kXApwUvyn//6vxDWb6ZGrKEsf3XbYyVu/zI1Thhc
OaD69lJzyLVoQoT3dczHHcQAWLl3YUWgwElGC8aGjodqoKUiRQktUpBFpk23ZWrDb2ty8KupApLT
oWhNfbnVhuhN1rW1M2ftXqSCMNtaO7mRHV3LQj/g/9z2PRVldhD3tuN/TbzkOLA7Q0uAUGjRJSmH
4D0C3kO/MJ40sNZVLbJTp5MK4DQeTTi7/9Km9QNSk7PXaPG3+qk3mp1fF8aVTVry1qvTT/RF6KQN
x1KiU4x7685G3wQ2S2mkjPFZCaa7TEI0n1NW4SsZxb0XW7eakuOOA9tDsDh+d5Pui22WzQE4zHZU
SXTRpygLjuWcg7UrcPsMYR9v5IA8wmvm67HzSBBxXiXk4xzzzlFfcP9+g0giERgJ4GEF44CWTeSg
xSM/PvtY47ACYUVU/CdblsDf0qqePylIihth0OdE4n23EM2icNwbQ+PuBAyatE79XY3IbC/JLJHo
1kByjicgeySEyIHk1Tl1DtqEgnbOlLZnHQaP2zcOsMG0rWEjf9A9Cg2RGk+OxNaPUuBLTDrdYf3V
6cY9OPTA0BzSg40N+WVOypPM72WvXQhAbdhc2INPNa3KuFe3Y0bylN+32bZVQAlRle4c9ORbT+Hc
q1Lmi2Em9SXNaRQCdNGYepDURbP4m/We/5tZnEOGs1Ig8HZt45fxJ597vBo6jTBIHAQ+qaUh6LLy
cdzxxTXbex0J9dbWnZs6UTSva5RrFIJve5cGb1TE+AaQkZDhoLEMITnE7pz7omDmNxbeO63SS9dk
IauEG12UcfeDKtUlbd4ksFrjjlYe8TpRoTh/2UBB8+k2hI6hcowZwb2ovQs7Jrg0069SAZJBW2So
leV/Hc35fhbRDGeZM6/Rn2g6FJfNXVm3J3KcHEocNCelim9kkr4UnHqAh4BNAG0NhD89I1VHGLko
Dvmqb8aI0Y/0gi0QDJIsjeJzD+5p3/Gu4bhY1IGesiig2DbGEU3LrSHRtlKu2E2meFJ+Bp4DfCPz
oXV23CQByVQBYIW+zZzFhnVxgGPiSIPEicm1b8SZGFrkHR3aVQT50dY0BEg947ohvjTIBaCGRL6B
esiOQDxOsQIpG8HGC5Q+RYj+EtCHNr3PBB/YzGKewmA4/M2YLbzfDNqeYzguG0jqVExPfxy0R5ib
LcLm7jK7GjockG4rSRDN1OtgjulZoGlM5vphpVvKXqpARgLOToFDNiMaxusjtEa1c0gFSQ6KxBHE
hDTpI8CKqZmclSVejNJ9TFLDOqFA8jY6Yb8OawugGNW1j7zzYJfaUYw4xDzI7CysRbCX5tABHKS4
pEUxye4DeuQBSOweH+dXN/uKShvZ4QDyQQcbFUiKlxs6H/iYW9Ic8c8EaGjYlqJ415fU4w6Pct/0
eBFZdjWSmOBoRl7suXhUM0GChZuXPbUE2tH1qM5xR0WUTAXn2DskJC0+qChsd1PHcmrENm2QC53X
fNAQCP6+igi4sdBsREgvWUDDdQCJMLL22zX6VlsN0jZRygYrNlXHjHPpdZ1Gd0rS5kaDY10S5y4P
o49JYfQ/lwj/OxRm6JOzcK+3MQKiGaFfbNxwrF2KCFEuGncUd0PzyZz6fAcrkLAvM/lhQLE/CXCD
uKLLG+EqeLFlJBF0VaeaTMhAN5/TrsuP2QL6EKqD0xnhaSTd4KIwuumIgalxEaUVrfGtZJW2C5Uh
DnlXPcpG3dkLXNOxsVJPTN4VW2yWhfaugPcnZXcNkKM+y0zsapDdmBJfmygOstpGTaNMG1kxTO5J
ujeDxVFiyaYkZLY7+yFs0swA3ijp3ytKPgDmOCr0HCgSa+Z9g2v4ElQl4Cvbu4pcTMczTjAMfQC4
D7GOoiHUe30bqfZQJhY/Yc7ZrCVxtzWyrwKoJD+qdSD38rMqs+kTFCD43EgZ0CYbLP9CkslOMPWI
JFgwTMAXdqAbrzKz/4EyqQHUYx7wf9/Ndgz8pARjNYeIozuz+lzGSXNAblb+TT3MXkpMf1wtUn0y
TCJtKOuYtvHLngvsueYTHzFcRmOEQKqKMPuWh7YqDPBXxZsKdRg5Kv/WUpszFiMT/PPXep6HTWdw
EHY4hXE64wh1gE0PYOlFUpHSpA5OCY0zHsDyOiaaV6eOkeXFGOcWTuvMUR+mLlBQjMhbw2yeib68
DFG0d+5zblZ3aRvfQP64iYcwI2wWEQVqxddMX8xEM0NdRJh91va3DaibgajprDTdre9HxIa5eLlK
dUer/nExAweEx3wdBdK3bopIrF7W4R7Wvdjtz5pxyP8vc2fW20hybeu/0vB7+uYcmcDxAQ5nUiJF
UkOJekmoSlLO85y//n6htg9aqnLp+u0CtuHuUolkMjNix95rfQuZ7hc7oCl3uJ+uqUvPg36HoTrO
p2taJQ2Sur7t94bxZtrEnEFe4lKVRrzEGA/VLXHhjYqQvOkYmvporEqHusCV/QE/HJYWqZkz1+2e
hzLf6FF0awTRScO9MUtU1FdE7HhWdoZ9tBUQvKCyD2QrhOz7G1YKgDKZS7VFIrftMRgYigc0m8iZ
ppT83tR+fC/bCQfx54F648t3gfyOg3N9W3X5uHzPCrTkV/ZFtftzsYsliQg79g/BoOJzza61xJjU
UdPv4bXsRNy0c44dh0RHcv5+XKDRvHJohi5FfoWBlaw1omGXv38Tv+hj8iZMlZdnf3JU41PF7VgN
RW1r9nsSAO6gu0RnNlvchbb9A+CBverTKd9VJtK6SCNlyKzHYQmzsMYxUJDXl4XNIbCaq1LkB3Ps
C+IsYhoLuFeAPC6qEq0oskm4qRo+NwuR+TuEzMuZtWGx7Xe9g/VS9+JbYMbWUqvd9JYGHrxGqtJF
wH4GT0JKtmvw9hJm8PtPr//iYbctQ3fpNmMWc/RPxya/MLRWpx+wryfrVScuhq3qh4HqzcmHs58P
l5Bp0bLnKfJvsKyUwJ6XhFSCKR2LIxwyqhYP12hdwLMvfZdHeISk/cxDQMgCwRo4ZWKGQD53vOyC
1rq7toXiLuOqffj9R9F+vptIuad1pdLDd4X7+egUU08BrRk0JjoQAGLSHKxxWrg1tV6OMxK9JNwZ
S+bNWlB1cuaKNOK/uJ6a+tODbjg08KlmHFqzP53fgjA3nDAIdYYJJZWs9PSoWPEhS6Oya4EZsO5g
OKW8QXJIPRe51en31+Hnb9Rwdfn6hg0b3VU/1VQRKsE+6iZjr6JUJMMOauyU7u1QcLRpxCnynYU5
wXb6/atqP7+saQhXcwxDo8HADfWxlMORHVkUK/reVLJ81fa0jmJNvqwD3Jeqwfan21LLxjV6a6NA
16XR7gKu1BnJXZx54SISRyq4Td0d8lZ7/eLd/dx+5XTIWIv9jLdIF+Tju8MuazQTsQoAcHWcep7i
b/sGpbGFkQja/QmT3KsTO69AIPOZ3dkno+o2NcUjOqrkIdM4IYSxHLS6z96Uu191h987MB/3B9Nk
9dB1xJS2vIIf3x/WwdFp+bM9oUXJLA/dm5z0KE7Y5Z2eSsMKsMBFbFbdzB3Um1a9JzMB2r8RgUEy
H6NYLLQW8WrcpAGWe6hCMQfQPrPRKLX9WmvyZ10pTrmDtziIaXXDHcDsgB2QvjPoNzu5C3t4K8XY
kg+uX1Vj9G1UNDFLI//aUYN6Y9fiYvs+w5oAM43w2rPCzg44j+DaYiKXntRqi13HrQpzo9QBHcOW
zEyHEwX4ErZ46M/YpbRXEqI20WQeRh0buqkOp8QHT19OeMOQWMOhuk8IxfUcQsukHwwSxFyNjbUX
unvFDFhbOEESGaAD3ba3uNEikGGaO7fkE+5yfewBSE76rwcND7q9yrH8hlOP3FoCT9yCcHJNXQz0
CMgXGm4JM0b1XWKt6Arcb7rNsYI5p7F8RzEEVSkA7tbbvE4xTBDIUTbsqCZ213lFpKGEgeoS9KV3
DSfOqggXoi9wNDsSqVMF8y/u5F88Z6auCcdlnWH69vksXUZBibi9NPeaFcDenQ5Vehn1YURxj/Ot
xjC+GLAiYZt8IeDyRk+Dy9jbL7GhbBurOUa991IO2OD9BgNV+uWWbvzi/Vk2vlSH45yJQ14e+f7S
sU/72MJ8q4K8TsB+qFnkkG3tf6/8FrdxI6HIrgvEksdsjKyXSnfvzTF6oZdbzBoLx08SBdjaCPvo
8KVl9oB+O/JOod9TquT2xREwQoIqfaadYs3aUbHmGiYEle7pe78We+R9ksMt4V/N1YwdCb1/unxv
sffgrWcyKIlkv5tQxyZiCXlrJhqyeTW/isKkXzLfYxYgcHJIfIYTYs3ojBiHlnPGVo3TTi4KxF4t
8kG5OHIcO5Tk4VIyHN0BNK9oeC5axX0bpvBK5bBJ/mmHR0PCR1iQ17gWnoYQMKndv0B1a5duHX5v
p4GDEHE4c3xLIXvveOrAm83amtROqkQwnGR8TqbTL2NXoa/pqOB7FJZ2V8fJaxU4Rug2cbthHCuu
1T4s15MFH6PyAh67CeRAS8b7Wumma0xcyqoRxEdAtbixAKqsyww2hKJz/h2MZl3TM8eGBU1Lop+1
/NRbXOU8n+p5WzhXuLd4h8Aw/Mm7pbNGjw3UI4R6ZiKZ1yXzkTOkAymRFgW7nDoSD4jKvxQd8chp
uu3hT83e+WeFA6UEu+B3vwf+r4yPisSCZPRXZ86VFgA9qyTbr5HAE9V+zkP1Ug58t1T7cMmyMeEA
ju+KXvUA7OrLHe3nrRxDkq47xDwzDP1pzxjcQDOF5lh7+WHThElS5MEEdzi1JGn80HUK1eAwABBQ
lWVcZOKLg9gvZrw0gk25W1mECLqOfNT+8igZegN2scvtvVuB566CeFHGg4KjcJlcFwPwUizq5bLT
mBDpprlj8khC+lgDjkBR5Oo1vt6qhL9aXLykZGErkx04vm9Kx8TOGZLVVGWXGNfkFyuU3Ok/7mXY
1+nm0FFi2EBV+fFtoykvaNaM1t7HSzHTLfGtSJIlw30sAG23norssRKoe8gaA3qHq0kbs1NTmTdk
n7tfvJmfVyMpolBdNn7DZkn6tO87utDCKvHF3lbQtGJLB5LRN/csfIdKBiZbCvBGLzt+cQl+LkXl
y5qmrvPtCVV8etlE+u7QvNn7IXcPnd3dmzXnqff1YfLIkDDoNgDqNRaT4tCAAcSbZV91XX/50bn6
tq1LoYL56T0QkTF0cEntfaCzzBvWs8CgPxc2TozEZlxJ86SvBvWLC679fNLlo9tIE9ikONG914l/
vWkzy+SKk1UWCZ1lr77GQ0pYnBkMMJzoQHJLjLbrcOLlJqVLNM6ntN+YkNzcFESn21Tii9L0VxcC
gplt41ukmW7pH+/HSDWVJCgGB1KXdzGs9MGu6o1vsCbZagehLm9egyT66jTyq+sA+dExHWGbPMLy
KfnLdUCyYQlPaZz94APnNgJ6j5TjwQAUp6VeEuopBiO5AU2NkyN28bTry8kmntken4lP+Oqgp8mv
+9NTaakqrUmL+ZjUO318Pz5gqxq3m0MeM5Y+w1ZAqokXwbdIbi+QFmAL164JqUFIg7QKVxC+iw9f
hj0TL8kiAYk8qwvzNsz4PuVFKydtK4rO/OIOMuWV+fxONVeKWhCiCftzr0TTRtLpB9fe5xnLPPSL
RWUzGXHisl8MpD2v6SYyE05zcuXrcNWlJmo1QlDaAf5mEih4dfha1QrXqqYYFx1+nYj7J2KDkU55
5aKFmOO2oFan7NaYCNhpWpsOr/Q1DxrZ7BW/Be7fLKyyY2/BulCn/DqAQjC3FRIQLJ85hhORfcxt
ZGHGpweNE5sw1UtPspdbMKVSG/JDvlhTPl8W9D6uDcZMFZyvKK0+Pc+BNtaRkitsR6p9DmurWBLz
eVeo4Tc/YWJu1ZQrkIEfqs4gOKhgcc3SXS6camum4gsBjSmruL9+R+h3GLQyZUUxx6Ty891tOJlm
KL7m7D06GmMvsWARAOiIyZZnX5mxB9HLF/DZ9PvUVu3ZVdq4kmlaEcq4aGx2I42uV2DjrMoydZoB
8tkNiktgAdlgi6BG+ebipA5DddFa7e270m00vYeo85Y1E775O8CjiYAy2S4xpwFzg7YBbPSndx5d
CDkqzAoqeBI0K9cVnf0lnqkcis08p1JEG6dTzNnKpR7Mw++/qs+Pmrw4Dkd/izE0C89nESWmEkcn
P8HbpwrBLOSIgoG0WfuU5j5yS1L7eo1oOeKcwHP8/pX1zzULAzbGbDobHc1bxpKf1jq85jFzJ0Qb
pd0z71HrS67UdzbSbQWU3iwNxJ6I4QYaSNteiXKK5k1YnGKgE28q9z/mybsponn1Tg1Rm4PDrPqL
5dhy5Jv4ePNQGnB1HEfukT/1SKoi0oLWd5U9rsRzZUPtYSgy9+3pgC41XgHSTCN3J3eX1SgLvNHz
rjO3+gHlhUMCh9p5ytAHcbkP8MEnTopAbWBpDZoWiCmZpKRZ6fCi6dq1bxd34eQRpUQYohlzg/QT
wyymwHvgATDCh/IlL9lyeiW/EzUj2bC997OuWQJmDWZTejNxDBnj+kg+GcQQZugBRaulxMhz5CFG
vgHP6u8dS9n4DpiVfiKcr9AfrFaEs7hJNlXR7jKd+fbgCA4p3nQciBJARMgNoJh7m3iHmaZ0dy1m
m5nZi13UBgNDAnKHfISTXg81uh/1eiWYEnEUgDHv0+5OIrQ3BfQihJIMLK1nI46JiYSDUNUcBNM6
zsDMJtdaaTA7pXZeNgSpAXPw3EWLVJy3Yw6bMNCZ4OvG2sjBqJrFc38vSLBbI8bVdmylqyElvhuk
iL4fxnSN7xeVWqlTNFk9FJwYupZQdpCyQSCAE+Li8FkvSa1ySAu6R6tSHlTF+u47fbMOMyigEdPR
VOt5IHQcToNyXQfEtFeRutIjWtxDmv/A71qe7ezc+RAwOm/UZhasoG16GNN+nzfFQwF9MbO9hCMv
ghrPJgzSyQaUgwEYT5YVXUIBJw3WpFncmuEAXM1gA54S9l2H1viq0em8aaI6ORO0rMSjE5Eo9VlE
Fk/psxuwq5B/SzapTW6GpRN/anW7olYWkMywkHbjfSfjCdmpXhUbzs47dahoQu5Z/dnMtQmGvrti
bjiyx3bHJiUvhOjkWo34zuUv7loCRwAEp1wl+Eb0uU8xoc6KHh6ilP6FbmZ4GsD7urmAXKjCo3rf
1GjC6xsPyIHhT+0WEegJyjM3jeqvR0IrtkkwDTNzgpxAEgtKqRcry7dRSyoc7Ilvuq7FjFOiYzwZ
10lWkqFWTzTVc/dJEfbEegTV1iCquCMUToHANp+EW1+hiFnUBLos6qCDeIkfh1EnLEXChElvKsCE
d+Qz05oHVpPDK84Dg9zfPQp0gn0C60bV/WaZqwasWrpq7FHqZpQ0EY+GF6TL4SrI7RUBChtDa9AI
h7SnzEszkl4NneeiF9ONH0aPLXJiBmTNfQGebRzz60nBmoJjfVzR3JslVf/GZBTaaDapB428HQ7P
wBp037q4KZ9LTKO+GiVI0Qjw0g8Y+b2acucdcwbBx1h3jJ2C75w2T5YEUGDDnucdshWgS7ihow03
zLbTw2DbOtYbTx6DrZaGPFFZFg0FZBkj4ZkSgV3NSsd5sRv7kEdUBvT13ZXgbK9l5g/kKoTFwx1m
pZvVyOzmjsrg05RyDeX7+4cPSu57AKzoPFLlqj2ENoOZmEImAsFgZMFroQLIM807DjwP7xcRYXQ9
b2p7DT2BDmL4gr6BAHYfMSltv7ktw26LrnwhV5GFEjCJOnLpA6V7GbCnTPnQzT1jwOexC3TYOlNB
sIamVxdB+e6ZxoXw4sG33Plgg25kuz6NNrTNqExXCVlJg80q4HC8mkyJegmBa0oOKaUlVRERFQtg
vMBHVADRPvEaDYwSEkSJEXBVjqhgBsgMIS8SZcpbyFB2lqAYRt10aRTAP3qFXKeBHVb4ZCkatJRC
/MqzVAoodcarWLDfrNGNIDkBxqNTVETZUyLJta4G1Kge3DvRktwxOPG3rDOua/4PKKwKnqkSHpuI
YTHnfwDMMgsALkw10n30S1DIfRNfwlBfDzY5mWkRG5y+q4tTONpMLWuXwOj6nE86Xu6aLn931iWT
k30BQGAFptK1/Tu1NMfdWNO+6bnpFlZIJfR+kxcRIhPX1q/aWJcHIHiRTAEJfTLcB7p0LwYr6lIU
PiicQf+O5r3HcKFdMSavEAAAhmPvIV2mowYGh0YwEMZ834GzpUhiCjyMjaVBrSoL0CtaF+6BCSXb
Nj87FXUrZnj8NhJ27LjBmz9+a0KsBg77/uq5HtqWuCTJNSEdwaG7MBGfa9DtpHEmKSSF1G5p056H
fzNkBnhwxz5PDTyApFSvw1Y45wYsJQy08RiLmLkwHuGqOvgDLEe9MY5CD9oVnA6SJR3jBeBUsqnl
BmYOy9xh6atFF665gaxlkoEgZ9jtEdgN+cHaltjkiSjiIo550t76ELpSVVsEXpPeI5qD1ZzFD3kW
pPdqIZRNESDACMbyqjLS2yFQ7UUC9V3k7HqDMT4azBynwXnNieaZt1OJscUCEmmm9UTbUtvUueFf
GSQBtJbBja7CJSLAL1oOo3ttew6zShK2oIyV3sqMbVj8JBhJ4k9BFexvvDZNEOQQ9uCOOLvU4Slm
W6Z7CD2AIl7jvk+veIcEyunlndklz5Olfx/tAbhAqt0Dna6ocFJm5x0J9WptQXMBOE8i5F1Vg+VL
e+fg6q61IOqG3MreuR8l5uud7Fe64JPMDKRf0pYLiGQcgPrwG5bKhCyw0YKneIKqQ7ROmQ7LylwS
K96T+1qvfNwvfAPx0i6sH3YVpUvXK1fmRIO9yQh0Q5C1yxL6XoR3gaMrkB+VwjfWTQ1UHWBJv+oa
626a9GcRuo9iyu8Ks7+viZcCIAQiMfSTt4rbyEOc4WV4OyaTCaI/hIcptLfJQMj4OBWC8TP4TT9x
qrkfACwuZ5NX9l8Mft/7UB/LUGplOkNyHM+s7bOBxXa1giuVJ4euc57qPiFTxKc/O4Lr0/r6xkom
YMai/RHVaEHTFOtnjUDRiHQsc+G3eKAwjdk+Qx/BTWhGrzFNwXqEu1yoT3FgvdgMwnDCCJ8ZO3jK
KISQ5KteMtPBtusSW2UqTjELm+oxJzZrZgfFFfB+9NkaeUWEXS86veXXmTki60HsAkHBmvc0ZiEF
hYa+KoLuJfaTa/aHH57QaClNqpjlqNLhLi6zmbAtiTPjr0/GcAzMiFwO4IZ9kJ+zmm9jTGR2JNNl
O5BuN0W7c9QXEGL1rHOBkfhsmiPizpI9QnVQnGqCEx2L0bpKewyBE0KOaQju9BAGmfDAfotIXGoU
PMj55JCmMIlaPOg6SSK/P+ZItcTnb44ZK0QnacT5Ses7xOSb26Obvn9zytS9VG32FLrIin7/Oprx
61f60x5mCs5yvJO/dHEwbEScuv3swCucaYrwBDftbtIgm9ccesMuvaYkvJA092rrw8MQafcK/ZRe
kM3tqThK9wJLwKxkTtM23lEP6M46EO4CmwFJpm/yLHmoaDLMJ93mlOhwClbh90GuIrKksLfOsAdG
dkJff5soHoFvEe9kuiCbeGgMqHKdLX7ELoQlNDOGZuzHjDhSR/3WNOnhvRGQTOzChHcDqYl2LAk3
yGNuTQtuX+JxylCbp3eWDWi+H/iJtjB/Zu+EN0mW/PMjyINkGqyEM70hmT2z3syFliyjwrl3ZLlf
jicengOBoVe0p+/x9i3sVlvnUXAwVdxPWgLbv4jOEgaHA+OVHkaIotw59CF8aEp9bYyu2EhfO/yq
HJKlcf3acJKTV1vnd8idWSUAFETMtvGse8FD0RekfhCK6VlPsTNsNL0/STGdVUN+YqkyRXTTDcaF
cc0e3gzBzHHKhpe/NGX1VIlHs8woZZzvPIcnO3WXYabeKAnQpwSHRJW1GBgS/aSq3z0jfCKWb0O2
qzUzc84K0bnPqh9FxI3gwEolx6aEVcwBzuwB0IJ0yKk1fn8T/uIWdFyHMYRNA0gjDOzjLTiicisl
meiQgGnGmYgxJGuciyZvmP/4lag5OJVTGtFi+mzLijHtoUDjzvFrGoKyQ6CowFZxejz//oWMz81R
2abgRSzbcS1L5Qj18TOVpe83Vd6mB4IsqcU5AsYqo59B6QgZt4kwDKPDMJEAV/XlqyFjpsH8fM/L
64hBFRRtjim5t1Xc4ugpFlKbCooxnbNhmXKynzXoHNCrDitQzhjgAmi1inLoNGVpKOUDkrR1ltCG
BZH6LDg8dskBFeFykH2P33/O9y3k80Ll6iotYP5j/SRJKSuFtCmvSw9aSw9+ysldRlaf2+k2SUGw
S8j4KKAUx8am81EIJzK1KSmmNZ40MEo5da/nENxTD8qp7trd4DAzT4tLVvocAZuX37/dn5t6fCtY
0/AdCDrlnycGkx11SEST7IC7+rUvzVPpB6+doeyCTv+iRfbLG8Cli0mXl5vtswMPqayZaVaVHaxy
OiVG8VBxYb64nX9+DZ4Y7EWMfrCO8TofbzJFOHXnJGV2eN9Gu47DhlzAfn/Nfu718SI4axyB2se2
Nfn0/mWDcOvE0Xpi7g+uifPSZ2GZkmcrWGWDtav8ZJW4wcJOja9e9fNMAysPTUZTiowcxAD2J72I
KJ00aDQlPRAgviobcRfV6UOlJDwGQ3eOBFm4Nudg9CDnWuI72bXbmdbuGOXWDAtZrJI0ZebaMv4m
e8XttS1+w5VfO7uUxKTCm4AwUnwAqebEHlVPflEcgkpZ5nG+6bvpyjH9VZg2PE0yod4gBC+R+GGs
NU9GpfxQw3ytZmTMVDIPEvvIjGYNAEsBtMIs9IvX18eqNBY9FE01psUWw2YkhvT4vvQMsbgvbM57
KbP6INKOITdg0mWUNLC19N6Yh5fJMb+b+J3YGJqLHbvqHPHz+xbCE/PM1/WiKg5zY2vi0wNk7Crt
RlEjUtogYY4jJPK+CtmI3gmXhKgv9CGDHApgzMs5hIYiuA47Zxt4GYktcukvB2KFUr/ddANdRkfu
Yil4YCjDhS5SVqrk0Jvugoiex67w+3Xu9fsu+uIR/Xkz4OHUmJlKAQhjnE9DgLAxYUk0E89NAlHX
zfQn0RgX36S3+/v7+rNgSt5gzMyQBqroyPjvx/u60so6Kqw8PxiMeshMqF+igBmK398THN/CueZ/
fv+Kv3qScJE7GmNql9mPfJz/8iQJQj/E0Hn5YQAcMtN6cqmSVHuZJgKv1Ur6CzMfYHsIGS8gkeWL
pfpXi8VfX/3Tc8wpta5JlyUIMLNonYj7bPTuf/8B9V90523UZ6bQTD4fLrVPW7k6FvpYTVVxGCwA
JKYH5FY+srXPOWr0eJBgdC90JN+Fl721DX2hhhPnoizTddPglp9keqJe+kwvAjJKvEkb56OTkRQv
kKF0UsacuUcarwHBmxzpwiRfs+QRDmVZhLRjfDSJNJipBUhptFz+LNfVlecghoogdJDoPayIob0w
TblYIaoC+DcRtt5+x91wi1Hxsc+7RRhbPGs6HeS64VwcDYdYMe8Hp0bWKAcKGUk14Of8ZeKSPuor
cMBxHW2A8t6D+uaXGvX9ZEUsE/XTlIm1pyib9tDryd6WZ2xNcC/L6m4C7TNzKe57D+dzEmwprU6k
6+GhIMdBlsq1SyVdVvi1yw7MrZKs0Nd4LuLZoZT0XamNiaOY7FesA6YK4pAilpgB614g9ZMrpuKz
9Chde6cndLOz/lIp6pNcn/QY809jXofBC3QvfP1sU1PHAb6nrqw6m9xgBpIBuUfsXYaH+6wXm4I4
UQPBRcf8fxbTMpxJQFo3ZS9A/haTDZz5fU0yk6RdWI714rmvvYXmASZ+/mfZbZXxuWy6bQQWPpz0
ndEUJ/m+SqfZ6AMHed027vPOn2eWvdbhT0AGccOZVpY3tsG1RKSSNUy3Yj3fGIQ1FW5yJ38HEy/0
w88td05LSJNj+A+1Et40RMJBtPTMjYfweUaL/8KJGGtyGJ1C+rlFpK7xXK4wSBNFKNfLChajPOyO
BWj79/Nv19HAK9ujVgqIE4H7I7RpsRXGqYvh/g7jdav3aFEDiYfYmTzCQxEc8XG0s0FnKtZEs2qK
D35DC5ys8pwTQxe+asaIKLyRuU8lua0eQVUR010/Sb6HMX2O9zXazJgHIVIiCqhEUE/MBxiPubw7
igyCOCFzW6/kRKw5nEDS7JHe1uNY+UiMCsg4DZcl9Jk9CodDbmVnhyjkRFJwRGlkd98l/ScPORjX
fUe0onP6/Wrwi+UO7ZCFXFmj1P7TCPqX5Y6olKop1bY4KEG/5ABQzDIr3dTt+DTkzBe4vR0II4WT
/fm6/+cD4qV+R778yIuxCv2g+fSP/32Xp/znv+Tf+d+f+fg3/nv9mh+e09f6tz+0uP2fuz/e8uqP
/e3q7vNPfvjtvIN/vsPFc/P84R+4IXHentrXajy/1m3S/AtXI3/y//UP/3h9/y13Y/H6j789v6Qh
Tv6aLu6P5m///CPJt0GXgqtFV9ns/heKI1/lnz8iP/A//rZ7BZNa/zF7Hv+4e62qsMmr8d/8ktfn
uuG3WurfBd1sKdGy0Bdb7JX967/+hNITlZGUZIOY0f/2B5SNJvjH3xTD+rtGdUq9jZITmYP8W3UO
BPTPP9NVwocokE3esETS/OuiHP88Xvz5jf6a6fOu4f/rKYQyQc7oaZubqo0g5dPe1ml2r6vhqN6R
6cA6Fe3s4Z5hA34LImHp4cTZkuzzdWVsiprNQQZZfc+segmZg0eFpBRGgAi7s/5GWLd9vtO0K2Xa
08Avxp3Rbsl1zyiGyq8E/YAx2PI/vHGpmzG5NA46JuqdT92XJoGfGwJ7uUsDSBRPhndjiscJyz2R
ghyDLXHfBzcd65kivhfOd6lQ0dByxtDLwrOu7TMklB1EXcV4zf1TSI/NzB+SZjf6J6PeqhW5byfI
oDNfu7NtaO5b/qbAQoPIO1/Hxkktf6Ql9P5bQ9wrCoSpkmmOcQmce909eNM+KU8+S2qk40VM6pnt
D6TA0ylHElJvJTZMe3NleqLO+KNR5w3NFY0Gjd6vEmUzZecgPSTprZZg1oFU/CCch9jeCedNeuab
iq4n+niKtBnouUk/5+resn6g7+ffhTPPPjJ+xRMkE5pelPom9r71fAjxPfF2bhzRdCR7zEZRLaHP
1o8ULbC1ixiGptFNOl7n3q0ob4Z6nfSviXoc62tNf6ho7vjDs+d3S5mpKGyeFU6l1a3iXg3Di0ju
6vG+Nq+CYdXGEvaLSsbgJZQNzmOyzSIy0y9eRdPHIXQEF0lYrNG7L1ruoqh+DNoru85hxd+KGGfj
TrSriDhIMBZ4kQv7jXiKtDiAnY3gvrQbo1zb81ismvRpkDLtZeddNfaSEdgGRwlus8cw3FVougRK
RwMoGAAOzFsLSHUg7BjsDOrC8xcZ5uJC3UeQp13bmhHyMO/oOucxsiyRI00DsRI8qqBM2us8LJgb
NBuCiJeqsqIjNFeiR46OeyGP58bW7ncOjHOnqK/18MEMzpi6ZhV3Q4YdUIdDgajYc4+2pT0kerNL
k4PHViQ67kryFIahOBt9dWvY8KT0wD/2gD7IWZTDZDaZ1Ho0tWOlHHP9rRFXXmLyKCZMPWUwC3ky
5YMkU3bOrVeeKmadGX5QJyKcwTsE0dZNbnVvq/pXSfVAGDgCvx++e8Mrh9U2Ur512p7kMKXfYyie
F2PKUa6Ym5Y+G6tTb7y18ZPQ71QOR6bxQgitfDXFuxag8+mazKzwG9P0OZTJWQ3hOepeR7o2ufeW
7pvgwjDI1hYTQgUcJ8o6z++D8Tz2a3AkITwv62qYNnbEQ3s9QCdQSZ1fT/UGRtugzxuc7/maeU9P
Ry/iT2ddvgl7FP3b2t22xqJp7gF7q/p1HV4lQzTLlbPab3NxLEGpUzmozIbvwuy5tTfpdJTyA+9W
5X7p7yVLzHgq6mOpvgEb99cwS8bmEpHs2LK7U4chQueCIj2NNrF57SYPEVBsxQbhj33chcYisMtg
Kpz6Fy3d8zV13Y2g6ixUf94xLqyr8yDWRW7NVWXAOyUzbzg8MgKuu8e+QUQezUH/oBXBmUuQYZDd
dsNzqGGkuhvbXT1ej8mpiI9DfEzFuq3XjnlNJJOqEJZHIENf75L67PvIK4BDlxAE9B6KPjgBG8uo
1x+q8aRoj4l9KxVXfXqKdrl2tkhdLbeKeecVG7u58tttpW06cZ2qe7pMBH3miyBTlwg2ZnD8Z1Oz
y9XwytfSnUt5xjjzQa/ImiF/+yjgoPiiPyrudKaePjmu++IOuFWdEjOMtfVMj6Mo5ejAPUX/rCD6
gnI1DM9BuEvctyx9VlTWZ+9+Ki4jhCey2lgNC4V0G4UlAgeKwXAI6TLH8SVwktS7ywcJ2n+qEbSP
ObgFE9MUXPiITx9XJDKq3KU8CE9Z/NJpLU/GyRNrPI1IAxGDbcP4zjCONBfxE5ztdCn628xcptM2
MI+J8qqOFJyeRSzHD0W/lEzZS+04MESmEe0cB+WVv4U4AN/PlR1fFzH4N7Qy2kPePZfRbZptO3ee
K+Aw7/sW5TJOlU0/fevCx6C8Mtq7Qr8V4poYYOLUDebp1br31257noy7KIBkwIfv7XPq3ivltc/Z
r+3fxvTJE+fO3BX2o+k/t+O1CLcFxwzldqwf0/SMZy5Qzo22iptvQ3m0vEM/HAf7m8nIh43Ey7d+
dorzx8g8wrZ/r33+o3JxH/6oYEu8NZ9LvA/142+LwQ8/+e9qy/8PK0YcfBzS/32x+D8tVeZzEj5n
f8yfUZ88J78uGv/8Pf+sF03375jRKBYF5agwpFn4n/Wi6fydStDREaub7wXjx3pRhznHUQCjHSXc
X4pFV6f5SF+I1q0sQ/+TYhER3ueiS7VNC1keAweslDTnP/Zh4ioiPZAD3d2gazzYZlOtB/ijyIq0
JyUrzOWYcZjTwya9Qb4c6zciRW4b2cYO4Y+3tI04QJ76pmSdT7oIgZ9heBsoI+6UBDwFrE+qMEQp
DZk3M6gbliS4PDgcyVZeQupZY9QCGodyrDXzNs7Ku/GZEtmfZe7wBlALX4NjkyKVbEnW6FUSTNxS
uaSu+BbWpTNrvALjWHlOGPiu/dKOSDUz91NkbUgScOe1q772qXIWarntyuoBWdpL6KA6chT31Igm
A8NQDytPfbaE0tNa7KSXh8U4Lz1YSKSk5/jWdmmonFsYhxxMjRu9VKt14wqigeHrexp22XxI3hAV
W+usKBneM8cd9bXm+/5qjCgsU/dY2P5t7xNvSoP1vmmDhT9GhL1xFPS7Bn1V6C9A8nUzvy8IZ+28
bVIbJ6dfuHnefVfb4NhOlraPbC+Ycy/5CyfWCGZW0Tl6VCdVMh3rtGjXPsqoPsW9RMdXsrnU17Al
Xj0EPTC3CEKGzbWMwqJa+K05d31QZegXBoYxhS5jlx60iQCIqqzZq7ty3eUKU2zn1TPbbRkl+z5v
z04sA+PKfVWo1nXgtJwDXNqkTR8u4lSfNqq/K1oyspRD02v6BnnM1eQSAF1lD2NM56izV1bZGnNV
lAuYZ6SbBzEQBWaKHdbMElaJyBVvBb/KQKNH9K/h3UeJRZyCmx7/L3NnttY2EkThV8kLyJ+l1mLd
5AJkCCYD44QtufFnwKN9l7U9/fyywSNjIDC+gEuw3C2Vq1vVp06dSpFKCALeHUVFmVRF77aKZylE
hcdm+UljtxCbFPKfPkqeojJgTQBUkxftDj76xdAnuAKxUuozRUvvffgAh+GMxjPVcnSO9DPeTUM3
PURXByhrbFI8K2jl545FHLRWIus5uZrl91q35zU9k4mLhlYb+tFkJp+2IBFNmUMcL8GoT5A0gsdX
V3TBcdITukR1beoxqfRXnai3LBsVPH5C9YKL1LzvWT7ZwAkE5ZjyucYtOZ/4o5O2Mi7o2nnjJDJ9
ImfB6DQo9R9VYl4G5aUgvX9lS8jVpUqE1Fin9bgs4REY4TREWWgaKSjIDs36J6zJ6hw+bVf6kJQ3
eUNizKVa7Gip/CNTCWUhg5FOsjo80JQwRFikyazWKyZa0RybOrTVyIm0A7rbRELxqKdE007kzb1o
Z2SxkUwysxHKWnH1G3Muc0uUHtwGr6V9WIpwylLS54U3Om1LQmDHYRY3pz+Z1IydTFwgJjj1FJNM
HUe+unRt9NKQLjDCdlJnVTGhDyeNGYsgGmsSBAoXgK8R+nHqIsuil9etR7QKe4XTB+xhx8rN2bkf
n8iV/bcc+0ek4udm1SndJMSRKX0MoAwjUjEsHFoNTtpG0NRZxhu9VGJLoLdH0HTSehrPW1GhV6Xn
btZObUnSrQx2feIV15oAsYL+ph1o8fe0sqtDesyftmmbIKAj/XacKci2/i0ZeZf1Up6Ysl8ctGgO
1vaMFgiSqVBZsZiZ8g0CGsPjWajlFsrCZ7REdzXqpBEumh23pfOtae1LNyXyWzauBaPZoi+hBiE1
Ti0KSWhVo5Y/EAi+KeNL2WtuVa89z0q61Dh+aB+YRTmZ2cq4UJP2CCCX1IFBM8rg2szEr6Ikn+rK
emY1+jk9ozwaQGpTI21+hexSI31GgTCs2pFkFz98ZzYF57MUM7qgMMBKwfcQ3ahghNZnaXhT1W06
9n3pFnGPeAzX8FgLc/hanm8f2iXnZoEg3khCeEVKLRYdECnSC4d5eafVBvdZQzJSVftqadI4MiiD
SWJcJYnmX4nk1tHp+gbf7v0BzhvwsA+NbnrQ2Q4gtkGCOiBrJet8Ef+/ix4hpucHehvCJih4Ihe5
FTCtbmqF7702RjAHBlzeA8BJqjKAci7QgqbAGUIC8NeXII7sh8/BSwfk0tmJqI0kN6WDqjFhz0gv
meH1J9xFH3fHee0J1hBkhzNSf9GFTftZQVEGXQmJSqkEOSPVUEC/tqygDkCPYRfA2GA6kyjyQ6xw
Fy+josNubTeOtoDS9e+yBqY3TrXrCE8G6DmComEC2ql1VTQaar0M2LeAUAdCUw2wTagkUAmIZD/E
Ai/izc+cHt69GMCJ1Y6g2MXiEICoKdo2AocJoGJauxqbjz+bEcjo7rsYhDKgkNWQqTlDW8XUu8R3
3xVUYzBEKRik/WMXw4uuQF6gYwfttyUIfQB8L+ML8Bc4Jg45m25ZgQVBjafG6RJxa71T7vpcvgAF
0Vyv0j/uCk8s2dsVxHAwHA3x966YV8MjnqwIVgxlHxoqQOucy+ezAkIuT1GFd+8L7I28E9DZYW/o
xBN18kd9X+D1IY9UChBHqvIAMnwuX0BhTt17X5CBUsBDdLZ/oZAn6ngqfSsIMRAGOwNCKSwZxI/f
viLeEE9sYi9i+uB+FXW5i7yXyvzjBY8Rye4AD5HGKm2pbBCd1XVdlnM98jrk6P7+urVeVsFQ78PH
4Kj/9Yfn25352Xt6/Oc3d5HNsztaT64Srg93uc6cvhMMezlju9klX5vtbFF9+dklTL9cz4NF3o88
FMTica3/DLCTE37bDF2qlnYRL0F6K//ddxK8ZRHlwTy6f7zhXgS57+Br+2x+l/4MD1vxvjNczPNw
HrnzraHXh4B9h74ie0+xwvbQ69fovkNfL/Ki+2Gft8x6e953jvfwCF5dCs8t1M1xZ3f5Ph5jnvva
9tbUXXEXLObZ138BAAD//w==</cx:binary>
              </cx:geoCache>
            </cx:geography>
          </cx:layoutPr>
        </cx:series>
      </cx:plotAreaRegion>
    </cx:plotArea>
    <cx:legend pos="t" align="ctr" overlay="0"/>
  </cx:chart>
</cx:chartSpace>
</file>

<file path=ppt/charts/chartEx5.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cat">
        <cx:f>Sheet1!$A$5:$A$12</cx:f>
        <cx:nf>Sheet1!$A$4</cx:nf>
        <cx:lvl ptCount="8" name="State">
          <cx:pt idx="0">New South Wales</cx:pt>
          <cx:pt idx="1">Victoria</cx:pt>
          <cx:pt idx="2">Queensland</cx:pt>
          <cx:pt idx="3">South Australia</cx:pt>
          <cx:pt idx="4">Western Australia</cx:pt>
          <cx:pt idx="5">Tasmania</cx:pt>
          <cx:pt idx="6">Northern Territory</cx:pt>
          <cx:pt idx="7">Australian Capital Territory</cx:pt>
        </cx:lvl>
      </cx:strDim>
      <cx:numDim type="colorVal">
        <cx:f>Sheet1!$H$5:$H$12</cx:f>
        <cx:nf>Sheet1!$H$4</cx:nf>
        <cx:lvl ptCount="8" formatCode="0%" name="% Weekly Earnings (Single)">
          <cx:pt idx="0">0.56151485419301828</cx:pt>
          <cx:pt idx="1">0.44399161308731078</cx:pt>
          <cx:pt idx="2">0.30366104910779601</cx:pt>
          <cx:pt idx="3">0.3056661279261671</cx:pt>
          <cx:pt idx="4">0.2480127149487287</cx:pt>
          <cx:pt idx="5">0.3072728329508993</cx:pt>
          <cx:pt idx="6">0.25431080527802175</cx:pt>
          <cx:pt idx="7">0.37256550667899052</cx:pt>
        </cx:lvl>
      </cx:numDim>
    </cx:data>
  </cx:chartData>
  <cx:chart>
    <cx:title pos="t" align="ctr" overlay="0">
      <cx:tx>
        <cx:txData>
          <cx:v>Percentage of Weekly Earnings to pay a mortgage (Average)</cx:v>
        </cx:txData>
      </cx:tx>
      <cx:txPr>
        <a:bodyPr spcFirstLastPara="1" vertOverflow="ellipsis" horzOverflow="overflow" wrap="square" lIns="0" tIns="0" rIns="0" bIns="0" anchor="ctr" anchorCtr="1"/>
        <a:lstStyle/>
        <a:p>
          <a:pPr algn="ctr" rtl="0">
            <a:defRPr sz="1200"/>
          </a:pPr>
          <a:r>
            <a:rPr lang="en-US" sz="1200" b="0" i="0" u="none" strike="noStrike" baseline="0">
              <a:solidFill>
                <a:sysClr val="windowText" lastClr="000000">
                  <a:lumMod val="65000"/>
                  <a:lumOff val="35000"/>
                </a:sysClr>
              </a:solidFill>
              <a:latin typeface="Calibri" panose="020F0502020204030204"/>
            </a:rPr>
            <a:t>Percentage of Weekly Earnings to pay a mortgage (Average)</a:t>
          </a:r>
        </a:p>
      </cx:txPr>
    </cx:title>
    <cx:plotArea>
      <cx:plotAreaRegion>
        <cx:series layoutId="regionMap" uniqueId="{D3F043DD-258F-4CAA-AD2B-82B828767867}">
          <cx:tx>
            <cx:txData>
              <cx:f>Sheet1!$H$4</cx:f>
              <cx:v>% Weekly Earnings (Single)</cx:v>
            </cx:txData>
          </cx:tx>
          <cx:dataLabels/>
          <cx:dataId val="0"/>
          <cx:layoutPr>
            <cx:regionLabelLayout val="bestFitOnly"/>
            <cx:geography cultureLanguage="en-US" cultureRegion="AU" attribution="Powered by Bing">
              <cx:geoCache provider="{E9337A44-BEBE-4D9F-B70C-5C5E7DAFC167}">
                <cx:binary>1Hppb9w41u5fCfL5Ks1FXDSYfoGRVPvisl22k3wRnMStfSUlUfz195ScbrvdmaUvZi7egQFaZyGL
4iHP8lB//Wr+8rV4euzembKo1F++mp/fJ1o3f/npJ/U1eSof1Ycy/drVqv5Ff/halz/Vv/ySfn36
6Vv3OKZV/BNB2P3pa/LY6Sfz/n/+CqPFT/W+/vqo07q67p+66eZJ9YVW/0D2Q9G7x29lWoWp0l36
VeOf358fVflYpY/v3z1VOtXTeWqefn7/O6337356O9YffvddAVPT/Tfo67jkAyKUup7g2ONEevj9
u6Ku4u9y7PIPzGOUC5di7iJOfv3t42MJ/f+VGc3zefz2rXtSCl5p/v+65+/mD4K/3b5/97XuK31Z
uBjW8Of3f+thDR6Ly5unqg6ehUF9eYO/3c2v/NPvl/1//vqGAYvwhvPKMm9X7J+J/mCY49P47rbu
dfLu4bF4Ur+u0b/BPpR8wJwxz5OEQINc8cY+4gNCErsSe5Qyj8pff/vZPn9iYj820x8GeGOt4+3D
f5217uE01d2/9RhR/kEyhGD9XcwYEdR9Yyb3A0Uu8ZAQYCv3rZn+lRn92D4vPd8Y5n4T/DsM8/tj
9cpzwBsj1xUuYdIlRDLM37zxB+IiwTDh3BWe671xHC/z/vuu7M++8W9mfeM9Do+F/oHnOJz/F3iO
hyeln7rq3SsP9/cX5E/6dsI+uALcBpWMCgYe/o2JCPgW2K9SggUFbFnYs8+//ew7/tTUfmyrHwzx
Zps+/O3fsUvfuPb/rLOH6PBUqeKx+vbrev0b/DzYgnGBGLgQKqn4Yxx2PzCXSQbHCWNKJITp17b6
1+b0YyO97vvGOtf78L/OPM9x+D9xnij6gCHWQqJEOOGQFYERXudKlH2QFAsXU0oREm9t9Ccm9mND
/WGAN9a6/e87S8e608nF/52fui6FqDz9uq//DWcKex8usZYzl1PCuKRv/B+lH6hAGIE9pcDIe+P/
/tzcfmyyH43xxmrH83/dEfvtcFXvgscm1Y/Ff8R+cJ5cCbGLIoLASH84b64HuS9hWIjfxK994v/r
LH9syX882hub/i3432/UN0nSb+/3+wP4O60/W1xCAsKEC2WLZFDCIAk54O/8JSTFzIWgJzGCMyrf
1C7/0oz+ibH+/x+tN6nIq1Lytzo8fNSPi7mA/5el82sCrPCm6+9wgDemej4Km28/v8ew7r+hApcR
fpc6/GGZf+3y9Kg0dGbyg0chK3m2kWDv342Qs4IAkw+XvB4BeIDJs/usLu4cUAWMPnCJMPWYizmB
1BOqVnWpj0HG3A8C6lgpEJ+tDiP++nanupjiuvptob7T76q+PNVppdXP7wGreP+ueda7TBQcN6HC
gz/OKUzDvbxs8/XxBpAZUMf/J6pIVEnb2n2KxFmqdFzKiE7nmhaFX7tx/dSa0o+yovjadWMeMBc1
1yLKh7VuB7xGIomv0ZjUQVnG7EuaEz+XTv00SZP6hEbynJGxXZo+jZfU0CubV9WJF1N1wiy+8iY6
7GZW7HZ50LduGw5K420c922YF3n7qfeGxidGq6tY5+x6nPqHlI74uvPqIVqmrj2QvK2PqRvVx+en
agy6qf7otB59cEXVLRw2lutWDPTBwdNnK5PkJIs+C7HJm4XXriZsxqekUKVvHN7cWS8ZFiTpi0Pa
RWyrZJatqlhWN2PVZEGXZvSxap2lQZP6RabOzqqp+Fxm0bIuo9yvJR/u6rpRQdwk359s2g93RuYq
qN22ODO1r9MhPheq12s0uDiYybRF7km7YpFoEZ9nVuO1H4VXNwdHAWvitV5UWZ8tZ+FYJijIkAYS
s9KfkFeudJJrFLYR8g49HvrVkAyZX4km6lczU5Zkgb2m3T1TY6FQWOKqDVkh8yBNo6Umd2JMi0+O
GfN15cVkqYph+qyy+xih/JndXNh2yORVW4/KN0Xrp8rih6Yv661GmoS2Z+gTYvRRGqWvaSuTK9nU
g5+OFf7k1TUKhkqpTTaWn9tM3Ux1JVQw2HShzVBeM5JV5xpXWaCRM20wQt2C0KRbYEckh6ErzhOt
k1ss+27XDG3nq2zY11ld3svGFmvkqG7VRxo/sKJcjZFOvkQqJUFbBpU969ymS2EMG8O29M4mGsZo
yfpMBjFtp8Bgr3vk0l5FgCWdvaRwN5M70IWbDx1AmHs2yfpzyw1ZeqY1azJIdp9l3sqjXXwjeqfe
ClENa2Jk5g/YGZJFCbs9GBqwXeF68WFu6sjGh3yqkmeSN1mxEdzZz8KZn8dEgkF4FpbCjQ9zI1K8
HUk/bl5YGU6TZ+HMiwo3X0SqLsM48thtxeNkx6TtfIMNu52brBqCKcvDpqpCmSOz90Qy3LJCiFXv
phx2FPeaQFDfRCS7jZN+uDVjl4WJpMkyoyo0xTh9pE3S+pNw6FEbUZ5lnK1Tz5s+WmTRusSkW7yo
lVH/9ZWH/YHXkm+dFuNQl7vS48jzoJpDkHq+dlppxyrYFHGy76aM7VNc5JNfjIzvmtGEZRw5940y
WegW3Gxm0hrx1DSJe5yp1tT+MGbFna4qea0bvqsvfYqqSvc46oXP6OjcD7YdVl1c2cUsnUcERzY9
j8hd94nIRTukfF2gKbK+0KNzSBF3Dizv+zDtTBLyKvKsPzNnsZXWWUyCL4balcsWYv5dMmbjos0d
uRzcgdzFozc8k3GDYF+1SRt2FRdXbStWOmttG2g4L37MomaHcoFumaqLdRIXJJhJpzLJrW2WwuvR
7TPHc6pAeHG0tl2Fb0uC9FYP0vgvKnHehl5cOSdsnXwhbKfXZYeDPqrpxyqKqlUui3StkqJ8aLt+
hYrBPia1yuAtU7Pv3ZKdkpol/j+2s4veBCckCMRO4cJiSsAG39pZjkOTGuaanW2SbptH+sarY+ep
ioYF7an3WDa0DHKUoGsPj+4qUZG7yVyv2ni83eSmVNcFotQfR0evjWPUtZeK7pnXVVW/JogEcBCy
cARvukNybE6ZQpFPp6782ut+ETcyX1mIbWtPZvkqakS8AifafNJTtolNYc9OPjj7JvfyILvEK53E
VVBTyffKVm4YtQZPu3+8Kp73+1WBdI8SzCXBhBEPM/Jm9ydFz0alhHPIYdkWI+/NwQxBT+ry0F+I
BCVPrc6jgHgxvfMiHrZmxDeUaXrnACW0BCpB5E5F4pUMOSzs66EPzJhVe9qqNOymsV7OCzmvXN+Y
77yZdMlKmLZKQtIXZeTXSd3skpaW5yITse+0otvziy+PaNUveCuL5SzlldrUjHbkqo2m4jrhdTZ+
Hopeb5yh9x6i6KqQY/mYjXW3GHEdbTNl9XXSldrPct5/KdL2HBXKOztlhldifEyVqFa8I/lDw7Pt
rCP6KQlGm41XHhnNvhqJCmfBH0dngjhhDrucfbQjTQ51XcOZQuw6qrPoVDL+MYVT/9EQg5beJPLV
7NouWq2CgFdOybU2tG79QebT7qVxjc2dIHFKcKp0UH4nnE2Wg7dUtC/PLUvDvHen6+TCanHn+Mho
seE5z//JhsH87Y4RjFHCAWTGXHicC6jkX/vLjOayG3RR3iIXo1VL3GmvLk2XDtN+JuenmUdds6Rw
LDcvrBcNonDb+7OkE8r6roqnxct4uBgXEll9I71sCESX0m2P8vgBm/Ru0LY8zRQJjKi8+zbPulMT
VWeno8593GG+jXivg5lsrDFLcHn9cib5Zby87Oh2Ji/j9X1UnmbKhC/jOc14xZNtgdITh11/xE6W
wII3NBxx6i3pTMo+2xnGlS8Rjc9zw/NFMYzDrWsSsc4miX2KRHqcm1oW2VG5dvJba6flG8FMEtr0
ge5xcTTJFPuNtuYh5r2zQizuFzPZSAsJYMWq3UyybFwNXT3cZq3h14S2x5ldFirZChnFYeGU7VYN
bbMZ+vgEN67kaRR6nQtv+ozbmEKMxvkpiqi37kau1/HYiJPgng6iiQ2PxEaLJh3Ho5m4CLIqt7eF
J85xofRBxu50OxU5W7aqQGFxEaawP65hCwW0TFUbqLh3fTN5cpMQR1yhAd1nnNy3Q4w/ybZJFonJ
6KZi+fgRe0dPT+gTbRy1rqIkWeZFabc1imqfaCIORaPEQU+xPAA8uMylinczH2zRLMENFEGKYu8K
VdIvaCuuSebw68Im2S5B9sszdeEr4pQrSAmmgLcE1BRKDlNsDsxOfRIIrT71YPddOjbDM1mUXbqr
S+z5tJuGveqi3nc8M508w8g+qvo4tK5nHyNerPFUR/du4pXrrPOGfxLI6B8PoIcBmIZCHm584FIH
avXXBxD1ndvWETe3TjEVAbHjL0IovpVIxzfPTb+Pm7S4ji4cWPdiX4nxXJd1kgfjNCarpo1ZMKu6
emjCgrj1OnYVPWmz51CDXOscnIkZbXfUhV0WWbOiXeTHFtu9jToLryv73o8moBs5TJuaJlsKprka
UKSu5qfctPeRHcQm9qy6Si8NZJT8nywGexPVJVymcMClPMLg2gSqzjfxq09p7/ZYotsYN08COeaW
8266tRNkOsiTJ3mhajqKMIXIsJyFSNv4SCt6ci57d2Z1qvvqsqjdzxSNXBvwtHOvKlV561TAHiAk
cm7mJqXqRjPdHBhp49vGKr0xkFn4pefkm3FMkU+V0+/KrvIafzI1lKUsowFy1RjMJLrw6mkyS8Uy
49sKUgua0CtVEnJ3ocZJ0asGqsO7qGyfZb9RkuThP84BxKUsf1W2S4wxg+uOy70TgYtEclnjV2W7
EXw0fZzxY6ZxHNgEjQveTNMxkX3Fw0IOIaRG9X7muRfB/IQVW6scn2JGhy9R7QUNKvQn6vT5chxa
saGw827GDjzYrNH03be+GbtbMmizaYZCLSVbFnOopNVobmxZLUiJ01PZQtLZlG21inmehvWFZE2R
3ELyDjHcRFeR5r8kdqoWfWRXRPPx3nrOcCyo+401erwvUjfeqaQpAnQRZvWYrolMvDCrRX6n8J61
elJ+1CkvdClsSmfQdR4anusgJzw9SL+qmy72BSV3Y8/Ex0kPNohHZ7qG6CiXPWZ2lwOIsWvQOp3A
0+UdRH0/7nO5n6xcc96malH36p/YCupRdAmwr83lYY5c7rkYc/jOgL81F3MmrRoqpvPAwHcSb0hW
onP1lspeHVnBh5CXA/poRX6Femaesq7e9vQCqwh78aqeQYE39siXDU6+WGXvpDTd2bFdu3FN3y1F
bMknbyC+Q8vp1FrN3bUqM+HX+T2OuuJJmrHwnWygd3ZE6aIzcXqsDHc3NDX5WnRZdcpycIhtXI/3
kOyasLB9DAgLSm4TJtOb3AOUBYhoZF2AsjTa5GlXhhjnetO2TfwAaAXsG5tNR5ZI556W1m/ho4wz
jbPshqfetmW9c1+LodrnqGEXeGi4UWO7GLixe3Np8rK2+5mcn8ZxWiW0pZuZarP6WwJIzHaSlbnh
ZeIrptJz1sfpOeZd6jvOkO1nnqYoWfaaDIuZbJF29rFpHiebxIGkaDoIuNQIISsmO464PpWNpb4e
WXokdip8Nhixd+rR3efr0q3EfmbMT+IiepYXLOBTSoM8y9xPELP9vquaL24Lp32oiNwPROmr2kkg
Eb0I2NTtITvQ903L+apXmK06HI/3Sjo7Orn1F6HLNHAkaa+45dHea2wWzoIG5QFBEGJlhcvlFMV4
kyfJeCuy8sus0KW89Ic8jm8g+aNbkg16ISPUP0Kt9jx07LnhkGl31yFDTirnExQ58JskQ7dJZOTZ
G7S79qYqWsquyz7Cay6fh+Z2ClA9pEcNyMvRmwYTPAsSsTSNij+6EXWWENDJuiNedEZVdfv8m4W1
PqozdPJ6yne6MDRs89T7mGXIZ0Wc+bIaLzWVhYzk0nhtow8zOT9VcB7DFuE8nMm5SRrvtZ41VbLi
jsp9CldZQ/gy1tBIZ0tUuYB0CRv/pd+rYXoaxjLNdwKu/9feJXLQlO083uedn5ZQWU282xRdnibh
K8n8ONYy6/wxVmw30zFHj+kkIe5ehphZz/yeubsXtVc8nRQd+B4QA8iVBKyvdDgrzrxZcSZrC6Ur
IGjrsnT4bm7yyxNPsw5MxZ5e+EPcqs6f6VbR7vvjTDdjLZ47Ax7RBO7o5OHLWPOTrHN37STFbS5I
ewvQwF7nCf84iXRcYYidy+FCWj7ci6kbrmkd0ZMYyCNvLfuYesJZQF3irGatSGUbIcvrGurRHRtj
LxS2HIIsEtPBxqM9zE9VwtGy62q8VGmK940rwDeTb1q7aM9U3mfH1FRsJ7sblg6293v9mGRpu+QT
IVslgmho1bZNMzatPeWQrZGcBU1hKzB3nC6yDueHMmvYDoozbzE4iN4VFH/FtarCUZb9ygrzuQOw
ai+4Lm/dzNYb7UjP5xB666Bq8j2Nq/GYeqy8LVJtV8yRIpiVn3tMKCh6xCHthv6RnfKlAmuGM0mE
Ttet6TwfUpbhmHdThH3PqaOl5XT0YXSXriSBusHN637xLJ9VEdLDsZ+aU1lpuRl1Oh67yfOgt9cW
B6UB0p07d4nmK+xE2fMvzN1m7bruAISyS1gfSHGQmlYYQvMpqnB1omPJd46KDy+sjse+1zipHX3U
ZXph3VLfZFFWBX2fD59jUR9St0pjf/SyYOho9c2zTu0DYG3uHD7Fi4i56oj6stlYDF4E5fbBkykY
qOrbq7nRJmuvrpw+bpk/M2zktldWfHOcMj3KpIN4MLMmwkMpLd8nsJuZLyVAL1rqXV5GQ1BA0nhE
ceztNYZk0cWCf3GgejBp90UQjkOiTL0Hl9xdlRUgQ42r+Je2p4sKULWPuhXpsrNjtk0NT27KOGv9
Z42KXZdVzE4M0R0uLF3lDVQEytJxS0d2b9PcHBzsXFNaX/aFrCe/c+Ns68Guvq0Z0zsPcEC/ixmv
g5HWX9OI1EvUAHZ4n7dS76E+qVf1SAFoxwO57YquuG5t/EzNQpnJXwQp8v3cyHyApy4pdmP68YXt
/aYw8wivijx86cDyGx43zc4Zu/w7/6Uv1RKw+pmuMr2sq2mjvTS6iwFKD1k0QkIc9dP9qHDvx8Tw
/Uyitr3SY8JPM5WxG1NqdeekiXNDe7jXuXThZiTH0pu+zhQgQfFO9AC2z2TRYbkaOEkXM5kiCxcy
cXwQDRk3KMaq8hX4pm37W9Mhh28HZcQW1xmIZ8lMo6kx/sALG77wnnXmPgy2beXPj7O8nHAeeGZE
6xYQzEXeMLIdEsFu7CWtHRB7jLqk93HH+GnAdb23bt2GsyATFnLYof+YQRW+cpAp1zgr0L1u5WZW
yJMUw4WFMx0wo7BEJPL8WeBGEnLetD/DZYrZgN9Kl1Hisc8xICGXn/TgsF+Qhu9TUUX/aipj1vML
PF7vic1awKsy/pjAVADQ+8NUSu69mko74enQwDfBVy1ynro6O01ume3hsw1zP5DyrhsMu2IXigL+
n3coOU9mUOc85f7MTnGfnfKiup27FIR1e5xA/J6FqsyLTaujIpyl3FTDUrlDs8wbuP4zZjy7o839
KG/E3VjBnQfxVH5UuSUbBwD0ddkU+SnjNAlzUrQf00rcdZnr/uIWt8YMzRM25HvvwUB6LAr6vTfg
wuW6a8bvvbPEbT5Wo3dXFrX7C2M3PHOaJzSx3MeV5Hfm0pv91nv+7Qogwefftk0WfndzU9ZHx6qR
0ZoRKEcEABpn0papj2yffevrZlMOlfw4dWO5cPBQ7tHoykOclDXUHkn3CG4pmFVdrJBvwLVf8wZF
a+4U6Hm0QmffR7OkfTVaWpXlngEUdagQt36Rlcso0u517EATAS4wximC7Z+61xaQ72snble1qdrj
rDUSxzvRaTeLZiXYGXLfeuoYDU2SBVHX6k1CR+3P+s8qEyB6lcdjyKOmGHQ8XodQEZXLl2EMYAZ+
AmFh8zyRy5Q6iPKodNX+eWjUPnVergBxAlltC3EcHIgVl0nOP+NZN93hNvnyMnmKC29VZ3AMXcYP
qQcVQd+memdsL65YHGWQSQLQbiHFU24UfWqQ0y7+noaTn0lWhjrr0JY5Oac+10N0RB0eQxLhPvQc
Fh2dSzMLPIroNvGywwvLjoDraTftN6nIIEuox3JfOBU/GxdWx6K2W2cXMs0IWpaUNYt8QiA1UbK1
2ZAGtRLsrCowx4DQ3dzVsry7rbtvswgStTaQqey2zTnzTPyAWp6eRM7uZuCzUC3aOikeg5nsa6WW
RiO7nEkDdVpgc+ptO9LS60lO66ESKGy8wYTK9OqqjnN9NT/14DrDaGpNCCFJXbFL80YwKzMnTvzc
jC78hKW7xJN0x4vS3ZW6dFp/ZhateTA5jZaveLPOrP3SxRE2av0Xmjh5vuo8BO92GRq3FeBZcJ/i
jHXkw+VXte5KOvlTmU6nsamayC+rUDllfqKdnk4zn0Dx7UtaotV3jYiVa+VCdTKL5yYa3QlSoeeu
Ho1+qWSZ3qBq5RHwIaalH0mc8ge4r63C0h3JlRurcV1Eo9pEY2uOiUE8zNK+hE2W8EU96naXwanc
4VQ0jf9Ce+DnFrVh6pk3C1St2+86dlbn1QMqerovL6CmdGMTCLgBguvUhulV3eh+z5rWpxfcU9i0
XhghIEHqCvfkxfFtlo/NA3dovo1sIgOrcf3QR6xdtBRHq1mq867xaZaIA4LbxrCEK8QF49bAhw6F
WXQUOX5lBz6GjDnjYW5M0ZmFC3eWfs0bSFUMVuskwffzbVBbxNFOV67vYAbXpHGnyH7EH+Oe4vM4
NQFgE92NkS0+O56N/Ulpup+FnPMkHDQgorMUfqlYsdiwcJY6hKldmonen6UJfM/ht5C0BgWU+nc0
SqF8Es2nPkPuilOplzMJ97aHzCuhdIXPTQ41lpCfKt1vbaOjRc7YIcXTdO4kc7ZFkdowt+P0+cK3
hTOd22h0tlk7XNX99OCNMj7MDUvSfPTnxyFt800n6sIfma4fmDD8+Ukl/eun2JmSkEaULxFk+Pvp
0mDtDXtZJOOCaWb9uOZDFWI7fpfMOmXjxr1ftO4yLjHbPPNEQJnN97NqlRWg8DKoUwj4moRj68+6
L4K3iplpu5Uo49uSNj7Cyj2SS+MALvbcdOVAA5mYavHC07GJFwZ3NWSBVQ9HCoJBkag1HYw+zc3M
h9vJ0he5TjYvAhfAknU3gNt/4dVW6pNkcchjnh1nPqBPmU8ba09uZTacaKj12hFQPFbnewhh0QEL
pwyzMu4fmQbYvSLZNwTeyZeZENdxHcebkZJpZS5QnhbDeRq6DYAi9IaIVN2mOF65bto8oKgv9rll
0ucX0qjCXWaQoiwnTs117hAx3EwazqasuuTg6bxWISQd9U7GbZDGfbMqR7EsRRkd3aIKI2/Ee1tV
xgtlWvZBOzGymKWVNtFxfpryQa7zTn155nO2nYa8P+BxKNYZod2qdBl6oA0g6XGefqk4wQHpPHKw
DuJHLOoymOG4MRr2kA2U9z/oOSvQNCZB0lhy8AClWPZT4QRweYzc4CVbdVM6bAdASC6J8At7Tnyb
rDErRLQMB1f1G/h2YKPhOrW5WN3dt9q4+/rSzGRdmSKcjEOCSTXp4Odxr3YkTXceJMAhANrFXSII
3sAhUUFD4CsIuCbN4Aob4kF3Ia3u2LFPm/MsFHjyBcACp6isF5Fs0zsDdzx3JFl3hW7PsQecMc+2
kZ6m0yzKufuEG1QdzERBe8yTwIXvC7azsMB0DGWB3dUshUtyA9Cn9UlBiodLdu9WD/1YtleGsC+q
KOsHtxuLTZlPfTgLTQ2wjdM07nomxwvoWNate0x9xmG7xIUDFyiDBShsYJ9RiyHduFB5yaJrFThj
muWAquJmB5/EPRreJjeJUJ9xDJ+5yalRq8LpppXEXv8ph+qIJ97nxqshV6JIrkmdZA/WE4uZ3+fp
hvOYqaXH88xnBCdrTvvk1qiIHeHLja0WUV/6cGWHQzshGUYC4x3O+HiSdUH8xiTDl//LyJc1SYor
zf4imbFIIF4h97X2qq4XrHpjFYtAIPHrP09Vz9TcOeeY3RdMoRBZ3ZkgRXi4x5SW1yjw0+dJ5tG2
D6ZgO+EXeUH1/IL/O3B6T/tx6TrDXVbU7JhzHazcTr9NRIBgQGX5MoJvswyV841WpNoWYqy31mRL
twYUODyPgZ/te4mPXhw/uJ8aJ0dhmkffPRQPUl85v3LjfM9ZIF6Qdqv1kro+aDUgxriZyTdhOJOn
Jm2rOB9T51enLsxvh5+NZ9yYMROuUrWQVbpE/OKW4NaYG0WooJNaKy30riv99Ik4zqrSum4TGXhn
gZcc2D9HLaZF5mBUtZxIJcvHENVy50ZbSEtSPNI8TJiOtIzruv7GboeqPVnLoOM7X8knaznCU0ts
D2Rrp1ORx6EGXjMokuNEY+QMDpe/HZD3bwlPzXs/r2tJ+TcWpD4Q0iXfDn6agQrYOutap/OD6rqX
INXy1HpmfohGAC/YBe/6m2WnCPX5ygXmt7bm500FxQ9Y01PhL/FMveBgL4CE/oy+TPuGz7nqm/jL
nTO91bRqHlpBfHMqO6D7ihXZaq4mT8YV7VwZN6UfHQs6RkfslmqbOs5jfZv6mu9K94X4KGSRXgzh
KvfctR5JdtKR4106UgeH1ldvfc3rVdvy9rpwPuxpJssdDb3iPhjLMfHcov0Ypvr2laS/dB3Fbk/Z
3dKR7NHkjb/ijMrNQOq6jBcml/1c6eY0z5CfZmBjvbGxy1a4xT+MXJs3MV1YGqlXu2oCdyLJQO17
yx1CElHn9LCgwOF7LSKzLHdP+d8Xrpx5Q4yo4srt3dPM5vFUKjdf6Z5Xjy312xWUx/Vjpsf/GC2O
af9/1tlPWW6fB1Lnf3zK1yd/rcvzuJE4p1PjiTtk582dAJJxx3z1gO0uQ90aU1WYFQcDAmvs6/Zx
GXh3100+ezHZvmprAqbX7N9PmX/Ef5u9SNTTT14PrNqaXlgvuwy/2Mre00y+XJeaOluM2MvnruPP
xjnVUeeo2A5NzZ3TEtTuSfAu38hg+c7nPPFlv067GiH6lEl/lWb1Tzm7wfSQ5dV6QV35VY8uj1vj
Z68ISHmsb3N2ZOes93+uy+bhJBou43GccQrHoI6NK8bxPZZ+hpjuFsBNdb6a6868BmOW7/sMES2I
XeYdCNlqWbx/ztv13qivne+Iw4Ty4D9CICcdh23m+kP8FRvVTeDv81RdPDbrGqFX07+2FZD4IOzz
DnvvYOKlyJ8t32lWbSwmmT5aLtTNamoSPVqeVFOf+6LGMcOm2KZSZigQ3XRt/JVd2WSrbGh09sIW
35MR56akax10M6r0rXcrJTRveFjxYJu3AbDTMQJRLUl7BKjl2NSXtFP/XNohC729LuVC8z1qIKja
zSjahW7rxX2eFfeoQ4yHrDEZmLlsfAM/aRdMYf3jawWYu+rQcYkVpVO+zpNa1e1hmkjJt37Hi1Va
uWzle0vmx26Vj9sbZziJyv5nwIfgXta6Ors50Hn7k5hg+Gk8l91LXgFrXnKgRbef8LZ+6fLgPsjC
/72+riOFCtZtgx2bn7ySfEuGpYtZKJDOcITTf+PQiIHEneNJF6UPjvLzTIsD6s1k3RYunlKEKR9i
cqPEcdI+uACUfRhvpfaJUx2LJYiO1kT2r2Md3avAqZ65q6cVnRyxsz8oGYY/pv21uyL4GQTOLhNR
960Z+mdI0ZBGLqa8DiAhx7Rg/TczmXqlnC46ZD6dXrGVxR7Bt/RZUHXHBYc9CP1tTPC7XPM+Onpc
gbtcesPe9DW5Vjc2V4agCeRd4+2s6U3KbCgqp2FvrmMRNns++z9AiO4CPI3Zcq1mz9v0rM2TzyVe
KzdTnoPKqoS66hAbiEuvspxujwYA8z0KhYh68gFcTUcKvWoQhwcU0XeqghXTdLoCrwcfEvnpsepR
8q4YONGjy4q7DrWQBLVW7yBpgFAlWpx9VPteLP0ifxxR/dryKfrQrY6uQbV8VP3s7XnjOWFcZp6z
r3x6CMZhnYI9ff26uIil14Pqb8/6X45y7MwG28IJTIX2PMi+PduRKkJwrILh7nM+ndWeVDrauUD1
7hWh2T4vsiW2pr1wj9QbMM06oB3IiVQonJXCDpYn3cJ/Uxes6y9zwfd66GYj71GT9+OFz7/m3KmO
5naxI5lLFP3yqDra0X+b+3LY2wrtNrEKZbe2DlSv8yRzQ7GX/ZQ6d4GZuiRFhpk4MtJkZ7IKj0g5
dSRMOoGHtu/qPQHYcBjpoFeykv23GgVAnOgsvNaCtfc+897tPC15swY634AdX2UrcFvZ9BAh3j2S
xskSHVXNhfftcrdo2cT23VTNnCUeEMuLiQp/5xSoWqZLerSXwV0CGedpnaMuE1yaNIMZdNEft+lG
HfOiHc46Q3UiFO2PYKQmHqiunkTmBesS8eppDvLw4Mm52ZKxce7b3B0TgDj1O7a4M+ix9LcquxUN
/OZHSEKDWnT65/YsZewEtCU8IJFqtn0+F/tZ9iee+eQQFoocsrr+M/qaKxXjTfxl2zXIzsga7UTu
p4LEUjQBXr6IfV6s6UTuexEUi1pJhJuxbPh8Lnj9KORMd9ayl6ZCArVkYwG+ECpC1axftHb4JdLu
x3izIg1utdZDnlhnmPbtbolqtrJevxB07VPEjNZbS+RxdPRDHGylfslaMEF7Woiz9YKVeSbOUNyn
FZVJzsdxU3BWnkvQvs+NX1ZnR+B/lS61ie2c9VrHv0xwaFVSudJdVdmCbdWtyyUuO4JNlQZyFThO
nRDkEUd7yUOMiinEj/1l67ZzjqrbLC2glSzMyn05yel18MLXNCjEHROFfu5r0Gxv032VleeWE9Ae
kbW+RlXGN2kQyo31plnPbwQMebLmraa6DMI8DabP75tMPniA0gFi8qM9TO3JGQ3OGickqrs3vDJ0
c8Pi2xwC2wUEt/RajaxYD2FVgiUUyfv5drFzdUUAKN3MprhCu1TsXS8SJ7/MyIYBkrkrI2z20RB2
zwRtQGLszOE7zbL7upvLLPbr+9ZfTB7rcN5Sr9Y/BpICGO0c9zVTxCQ54JAHB9QWqIUUOWucS7t5
AkznNI7As9oQqGzc8S6//Rletf2//szQZvgzlf7Hn5GLN/9weV7EStTVRmcNqvwzT4+G1+Qoaryg
nQcoeFZAA/7lsKa9aKlWQDm8i3Y1WSkOIvXY1UMJIILR2JDG233aoi6vBSorJ3GjSqYdZ/fv/o1I
GSxtedINx+nQuWJFSjm9z274SFiFMn8uilPNeZrYeVWNr5mk/kOuctD6dQfEaWDTO5fth3D76fgZ
olT+RCE22AZ1wB6VmKanxp1+hlCyneabxWtnAHfPWbbWOYzgrZqsDhPrrRXNLlFOn5lYrm001glq
pKCGE7Dpp5F7iI5BCVWKmScnL8trLedreXMuaWF2jsRzDn5JjToILjxszMpEeb7+mhNmrO/69ypq
yJV1K43S+cmig6j+N8OqcWPl5fTkT2MSEi+KaxGFu37u/GeBgGf1ZZo2yld96/7xdj394wWxsnSG
W2Eu4veli4Qckq/oPv97lFXDnznr1eri84q/EEe9AAJc7oiQ4LB3al0vng/WumiPBvXGxJoLyzbB
lOljOQdvWSfqHW2EPge3i93ACPN+K9ouifJDdW/a4Vt3O1Iqt5ZrDrrV3p4kQXVpxqx5K7JoPKQM
kS3Q2nDfBhkHSyLg6yoFJmYjFNYW6ZHzqAKK2jRPow+CenQplzz/HEsSNbE7B4hemuAQUDc9LUhB
V0Md9t87ttWiXF7gCulu6bz7yX/mRCzfu9ELkiVw6aWugRb7xvHWgB2813BwzhYpNKH5SOeyfBYL
0u+eDs5+KBQ7t1W4QX3IHPSi+Z0DilE8FpX44XvjNijZjOcGQobIfep6Et5/ysGCoNwAQkhX4yDc
i2b+udeee8lL2sfljcHP2qVfmx5hmTURTW1LY/Zk6VY59cGqluo6VdAr8C5ojgNg/lWrOvNu2vkf
8xrU6K95Mk3isEw5gm5X6gMzLncTHMP6oEJTi7ipUD4gyh03dVR0HqD7fDsJDkXL7JtLUY7m0vvd
eADBJY8RrScAdfzXehjkftGFWbtO276PS7qbdTg9d5XHDpPyzQrKmfZdV9ND5QBFHZtuONEM0Rcf
g+bdncJfpXbkfc7B8uOCkth+zpL3F6elH2XRBVszZEgOuxQbg7VrS5tWHGGkUfNffhYAKrJ2af3z
335eZvspm6rjFPYj/st1v26BY2HvrQtxsReTZ+Dma+hIhPUo7tcozg3i4qdDuDa8Bwx1W/3lsOY8
4vSeei89zjWimo4Dac2hU/wwTvhKgEg8RmopjlWbsVXeUPHh1GyNXXl8RZkAGFo+1sBKFxZDoyju
Bi8AGuQPl0ynIY/DcmHrQaooMTcxamskCL+03IwD956KrvmmlkD8mILwfZ5d9ZSmAF4UoA8NwOcE
+P0uJwZC2KYeg43kHQENqajAhFXVg0Bnkrj12LKzc5BY6Q1KduFWB47cLJUprigTyk2mcYr9e1Qh
6WA1WU3uhDKNG/Q3qm76oADJmtgRfFWmUXTJstZk27YCf90lGaO7zx1ZQg/ZOa8qd1MKYiVtrk2h
mmsBbFz3bnceUTj+41A0v+v9Xh8+5+RYtleufYFyalTtPifTKFR7L0/NeRyJRq2N3ENomH1aad0X
p4GHb02ZIuMV9Usdpv7FCFKC3+fQFS0JDVdRyctL6O2ss17qZU0Wp1tDuVRGiQJ79fg59LhPVg1Q
0CRTggeoyo7+NR/cVU8RW9Ym33uZ4+9uvCNULbP2iFeI402/DYuBQWRgZz+H2H1m1BNZuLKT9iYq
csETOwSuVq1q6B22c13Pia8zfkenqtlNENfuwSwfr06ZVatSOfm3sc6uSPPJr4lJpFK++BAOkDFV
IK4BElPsBHfHPcuMuGph7p3GvDIyske+KGyUdN7RGRty4g3mZ+nh/UTuzh5Dqdgm7yp/ZdeOfhlc
J6zVuRIySdPhZwZ60cFo1u/s06sKLe4gEy822GqA6d+eWesoW1MkM+DZeCB+cc3rxovtdlWYYo6F
md1r1ozlf3XUS1FeSYU7KPKQQ1oQmvQ04tcA2ArAxv4CfCECYQSXLOX+rgc0gqgWKyj+V2GsoeRN
RiT6mzZF6VES5LRSu+dShX8u81x7524YeEw6Ttd956AWbCftmrD2/D0L6GG8oZxxWxhzdNvQgKuH
ix3Zuc/LVC1HO1Ke1/dx0DTOYe7eaEiA5ddpslDebGro715RAK6SaSido+ZpD60424XZxB8W7uWP
BjweOy17gzq4JEVib+p73W+w5wUbsOr717JrGR7DajpZb0a79VgP5JEOIQ477h9aIe+zRoavE0dR
YGR4Oa3pZ2JMgAWBrmY6PIfRAnl6wRKodcpnTwQGgrf5J/Np+Oovkd7WyHrX9k5ilBdPUhdna7p9
0khneHVzSc8NByXL3hQSLTe6GIqtXbV4YRl3OZgYgaHkuQna2M7TnOWnlvh4o27/yBb757qrjMTL
HQWvoiteAo/4d8Jf2GPZyM8PQ11+OjRGJUEI5kpq62tk8bNzC9DuzMc8Pxd94yaoR8rVl4OwMoq9
EF8RC1WB/8I03rnRWNxppurYViHahpYrp5ubI8nc9mVQKV53yIjMXDdbhiRjC3HecO7duksWPZr7
NkX2DNy7+I49+Qfk0wU4qbk4sDbw1hFqBR8eHjfOoVdCIWjDx7Q9yghE8gbipvdUg4ol6/Q72snN
CW8b7+J1uXei7jSt5KyW7/5vCmbVc+W3bxHzdOyQLvgmRPjdTGn2gy79OZuD8XcKvlCgOQGxrxvB
Vr7ZA1Rjv3P8axm6NfwINf2OOCj4BsRFx4QJ744sLQXLs2ovqpvaC87M9mLNun/IGtqfP42F/Zm2
Jskflaz6s11t77PT2NvqlciNAWMO1U9nrPB3q/J6C6of7FQry3KN4Ndd27notkyNZK9L3l+sNbNG
HtXs/bQLTCjmByh8STI5Rb79XH/7NB56iGjVcpdOob+BUCEDltS75SqjwXR0ot2nBbVIcSp9zZ39
rRC6Lwfzie/zOdSbMgU+YOH+tp4egC6m9xAjsLvZpd/stF0FsAAqkRvoKf5axVE6cMI5PASqZ2d6
u+AFCuMOrO51oWYUqWuQKz89jSM71I/WX2ut78tECalbF1XaJPaTrOPrdl9Aw66g/1ppQgIg8l1w
lw1jhNJW52+taR1VOmQbKACgiPCdACcmLqzqsDUHxbu17No6QtlTVrE1IN3oCLbJ5QURKTnYObtU
DWAmp9LpNvazU1RMYoWeGodOQrBapy2UlBzpVuKS7sBLlV+7vhsehcOnzdhTurImK7PmwSWP1pB2
ASKgpIS4fQvQTT5GHjYQLosX67TLPDr+rpQMj9ZK2RjsZlU1yeJ4M3jgNdBOdFRbmZlz1Eb90Y1n
5CYXVMTa1TR746oBhfny6eluQ9TpkfxA0rGZwwLLKxd1SnuPSMffXZWXO7vO3mfn7WXg2JKadjzQ
XrmHjtJj4VXNnQE/g6TdeOn8qbmzU1AZsLVmYZRYM8twotf4Pjee8JtT7WXtqbld7KgTiCCFXg5f
81/L7Cioe9Ap/751nsGoEgZcri/Hl1dFzkGP4DHXN+KhE4KqEPVDda1C5AiUdMNb1TgPCurW3zKd
V8qr5+/oNEHi5dbGIh1EvU0jxxzKVta7sNZ3RTUVh/6mr/KBV7+hS8QG3IHwu67CIlGl8K4eK6Kj
TDmKw9KDqN65tr4Mv8/unK2acUTa54MsaCTo1NYRsJ9uFRUf1aDK9Qil3HFIVXFXzj0E2Lc7XRNA
4SvFG3B4uclnD5J4DzvwGCiIaQfsbqb2wgTCLKTGCBCxcd0m26nrz/mIEbKEADtIf5Cu09XbL0fW
DQ+tkwFxqLIcfXdD7yJzd8PG0Pswo1usmmZ2TrpoprtmCebYg9r7g/Xtj9bL+YOP4ucBNCexdm7z
lQPlYqPeJQGPdGrqZt80Xv6s6+7OfiDOD5GEE76XrgExvZc+vyg1RJdpWdrjZHwIDPLoAiEhQN5P
LxGvUQdtubU+HUUwsHXeQ7EUuoGIVt1MNJjvBVi/jUnRHCSDpKwVejtHzDnQWV7qKSruWtdPxjDk
54FQyVHZr9qtM7SACm7eQN34tZPBt878lyJyJTYuTFknIZk4NKJ5o9MSNmtIoIM4ANi9/fwoTzbe
mYC6oQNfbHKwYwGf0hV4lv2rBinq5AWo9pOg718d9PBAqsCajfUSV1VJ5pXu0ZrNtOxC4v7Ku7Q6
gOzOVFxEpXfqWx9nXQt2TA+pVeKa0TtZx3IbfZluNJwLllFUt2T2WpAmB2gbqc8GGfUcxOhAxJ4c
zsSDC6Ga7YhBmrk/hXNFY9sRo/Fdd7u46bhmBcgjJhPBsOmykK+lR8i6rKfqkOOXhcJVgcdtCvd7
4brPlInwSU/OALnRCH1SlE0vCpIsu2B2QR0KVEjvdOH3u9EvEgHw6gKieXhxvRCCoro6W4tAjHHJ
syi8GJ2ShEueoh3FFKAsDxX1EeqVvb2V16PyY7uQB+3vRU/Tzn6AnbIjxEVICWYHULhd/PUnKUV4
w6MCzYBunyzbMVt5pU5XSgag/s2pANDl8sMoB35YyJyzxA7txUFIk66tPydq2pnWVDHICqs87+u3
htbqENY4YUDyrd9G3tPEXUx0sF4NSbNuS/YclFICLsMXTBscpsiFVTLMZs35LK8aNKiHrJUNZM7F
r1ZCK5MH0U3l7E+fGYbMs19al/IkWoB1Nv1QQep9OouQsit2gp1NRuwKtJ76UdeeOrW39XXKvY2j
kWdbJ1pfJGiZinCUT/yUofnVKXVwsSN7sY7abZzEgTQXheC/1lmv6vtl+rxZegzE8FFBBHz7AEq9
I/PKo2pDd+M2nhBJ6WJHK4QG6QBSU8nDbg/1hhcHFdcPbJo/fCI1mGdN+8zb9qPx5+g8R0v7PDkS
JVxesqN1Cur0Cf5IsLdeFEmHVTaFxY5Unk5yj4crP4vYkrCJdgfgamAPZlXeH6ydlhh9mZ8rrU0m
v4Gk0nGQbUHNtm9neezzGmKaMP9Ge1H+jrT6NgfgwvBU60ShocYDCfJh47nSOQHHaA7DuDS7bODV
dSRRuGrTonw2GWqarZzK7yb390bV6KXBgL/VKTG/UJb9HiBFfZNl5yHvGbz7YOAoL0a0P0VePx9Q
hoIKy4mmqxpbtGJyMrMdaCWS1OHpHlJFPH636Eu6KPV7/lKi+jsjLNc8RlYOToZwsMwpps9llMJh
lwXSHZ4HEvvEgNo+ULVrg0Bcs3purnZkHAeqD7dq0ByqxpxgnEJR1PorZ8J+ZBd+em73tUCoNvKm
Ua+k4HvkB93KAwELxUkWvkxoELppULXaLP0QvqCjK0lGtEXZuzcz7dFrxjV+dzGAuF8UXqlBcP44
iYJe6/HX6I7qWAWeOvqBo9cgeorYztnLEkVlmlj3PBUYIi8pj1w/1TN6v6i09189tDZC85fAQyMp
mD3Hj9lF3bUpI/YcQmXnRTV9DSjKH/+6SYMTss0VQLy/b2LLyK4Dq4Y4E7R6oi6aTVWKlJ8jwmT1
BClCmFgvL9Cu4V/r2sL56MfyZDHqhqKyO3RVgFZpnv9cjKG/xdMSQDuPbkJOLlaNJGxTgOaYUPSP
eVKyTU+58n95N0uC6f9QoaY8cXxtCZNkJ8J0urNL+6LQcYT2Qsem1u4TNXWdyBB09XpA64hoevOB
dvzwKvbBAt0/QfOMKKmI+LYxJPhaEGnvgzZ+jk4cYRSzPj9aPMxeKt+dtmB/6cRCZnYO9J4u4SLl
209sze26XaSr8YIsOV4MSw8UwrQXx6g4gmjprRwoXjUyzQkSnuKNa6dLTHEv/doc7GVAxf1z9K+5
IO1aEX+5SzJGm7wUxQHpPtTOY53jxZTNaSI9X6dOlT4N3ijA1JvTX+EWYG5zSQWO5KVdHtTQpejL
Oq69gKcfPRkgClGLcz86IJW5vWToMTCLyyd3tZhRA8+1AbbXUy7iVo/pBvJVfebEfTAGbPAuQGM0
+w5WgKqTqG7moyLB/PaEFmDRAeTnabWE7bvnEf00ma64FZrzHdq7LU9hkH7Ly0X8qAb5Porlnwt6
bRR2mipYh111jz50kLXdGj+INOpOzeJ7azZAJaXGob9rOQTNYT+176RHLzOCbksCgEyG+sk3Ekh0
EkkhAUDYMHqFaJMurB6kcuUZIoL8kUP7111aUG2TqhrIdUb/ij2gPbKFgjK4J5BqJ5D6yR/C4EeY
+fjLb7oibllXPg9oyrLhaeEcHQgLzguO+fWopHiVOXt2VBXt5joEvt2ix4691NP4Z8SKUH/OZZrM
Ry+2/rYHkQoBG1ZNaKCxnvSMoG4c3AN4GssqKE35DiHW06h09ICEPz0FUz2CBZNVKJwxwIopLe7U
MM5X5NAKQRxuAPVaJO00T+eh492DXto3e4OOeI9U3auOyhv7Z2g096unDlvBsUhNe67TEC9WT0V3
tjYrKGivS7gko+O7+0gX7xXO4qdehA22li76tSclS3/1CwKnJguCJ9MG0ZpP4Ejn9Qyo1m3R0hDv
RFpEWwFW4nsdTe2aKD/dNyEtXyIabvEN/JlPI5LulzAtXkDg3BpkjXGvnQaPZtqiC01RbYA8+6+U
VT56PWK7MOCev6J81ndIZjmgmMRjmq/QXpAm5SCL70u6bIxa+CtVRbstQUbezZ0kz1QNZ7sApHR0
i4y6LSva4Eodd1yROWAPdlShQeB/jNDUexNAz/fJ5LcFuzYwQ+LMnbey5ueFDGQ7QJKHGtm9QK3w
gTKfPUr0KUQLvxIEn47Qx7R3kFhPo48EtVObEcKsuLR94vhIS6S6EUhxDLrOosjYvrSkgcxpvk+z
GM9zmLnnZuwKyO+hTyoOwyLyH9j6BHLi/+Y3ZvgDxIsIZzmw52KvAc5sK9AoX/qS3uUIhO9lSudE
uFP/ij6Z8taRUoDve6YZ9MBoYOC/mkZNGzZ1fNPdvNEAKQm2m+JCwLO+3WRX/c+brBeayv95U62R
StVVwO69Gy+nUFOA3zvztykjaIUxtqzcZa5w4nDqYEcLQwrrYL902KENi2Xr16Jj59RFW5QSYrfV
mF1ToKqPizuV9FQD7DDHT93rssxoCeYQ8Bt5WENEdru4PYeu8O+LndPDRHfZstAn4nrLFoT5ZV2J
oH2VHXUQ6Wp9sKbBhgJ9bXcfRRV/MkuVmDFq76EbOlo8HC+Q2KjQR1X0Bpl3i8N5nOI9a7PcHJmU
njmmkJ4kboNWcY5s/GcDSiskJj7dIi3zn+f/1/zyuhCwPtdhxFY4PQrw6id3VXY99rCGgpEAEsQ9
0HgUrkUjIHKaQExql+CP3d/W2IVV1AEyu91nb1nccrj/mvvXZzl8Qc0jAFwwxpZUbi+EojAyQBC9
seytMAj7+6WTqM3WYFb3UeOt5nKlX0YIDZ478mjUkL/2C82urQx/ODcrq32zLzh6S1jnoDQEKmZ0
tovP4C2zFmLwbeh3/SWr3EMALewBAQhKArep/u9RwRt0gxXTyc5TdDCLnUZ3h9oYsV7aNtpUQ1g+
tyP6p05FlK+HDMEtz0u5zwKgv67nxq7ynYONRpnz0EE899q7rD8Rn4mEOWO7XhqWg608Z8A2KoK+
Emm0RSKgdj2fqkdGUxEvZUt/KAIxTj6Mb46hy3ryp/6YMdFeQzSwA1WiQFdVrhWqrOMbpei96nmA
dkRDQN3PZPutgLKj7IbmuwlGlPjRuvU8Mq+7FsLLEz5H4vsszYlT06I60rbbBWWyC56r7Dp4qX+e
mp/iZiw+J2Cc3Zyju3zUtADVd3DG/yPsTJfjVLZ1+0RE0Dd/qy+pqtQ39h/Csrzp2wQSePozSHmv
8vbZ955YEQTZgLVKKsic8/vGhDIb6avJ8odLMWeH1OiLRztIikfsO+hRxmlcS+H+7tudvFme+LHS
9156JH5bO9iEy7LHGMn42HrUnFTTNzYJyqa3ILTyFX8J9f0wxibSWNt91PHZ7lt+oQiQa/8yazWF
kgYpvrUygBo5D7960jPI9sN3Y4Z400I0uZC8bW7SMkj2kGyKpzbophXRq2PCS+PddjNWizFaEras
82vLl6sgyPkezLgg6swvABF6Agf+0O0IIgPT5Z19UkJMszLILhr+cKvFQXWDBqZ5czLE54XfP6MD
Hh/mPrh0lWjffI2Isi5QhapZyKqGrV2Yzl6NZr5fr/JgdM/xpz7dV3VBRIZ93xmS6niWy0E11cHO
HbT8IiGyW7W/B/qhSclCLRPdZfh6Bx+Z59FGLjl45sAP74XzzbAc7MScied8dp4/HbOukgVKUbrU
4TptVJepzr43Lgm7uTMeVXkMA0Mngd4ZL5CcUFLq7ATzxjVe+sT0jka41hFx8G5mld3Fevoaa+F4
GOy026hmEyYlJsui24o4zl6dmai0oRNsV6Naa/K3gUxkr0bnqtTWSYd2UI1ac5mvw6yxb9Soa0Pg
nc2hO6nRKfQgv2wTyK84CYDskEHdqNY8ZD6mGQ7Xpm2jdiQ3hxPFbZ+IbDlPxnLIjfi+iIL6oroC
oxy3xUhu37M67JBZ6e3EVHkQNWR+qy+PUdVMQYwcwwzhNsidlRKvQI4wNvaMkwgzuP3e1hsl1BW5
2R3xN6RbpWkJbP1D66voodWN9L7v/YQ9FXre69XmMF2vtsKuO/qun24rURSHnh3dJtZqbSfr0Nl1
kze+az3bydQpHvK4lw9e3O6/XhVRtIfSgJo14LVsCO3WAcezVm/YgATrNrSBnai3dJ3NHxW6sLuh
A4Gp9TdpEps7N6usZ9MgrFZ5ufcpYndTFm7+w8lMItvZljdxJMkbtEQ0LNcn8OYHxdpYwKp+az/U
NYZMFvYzbi+skekQ9D9AVS+0uoR0FfmN1DkaheyeozR56utq2Dp+PWy5JDqrg07CWkbptDergISw
YScDrNOxvImC7OTAx/imz56/NrHB33naHBxmRAEHw4WGpE8DIhY9yZbHmMVvBREb6nNrgdOy1B8z
4qeLR6frS/FHU43afYnirRznVSmG6RL1MtqSPYY3t0iUgDZlQ6C9e0YbHk13sDeqG7BsjEwOh4Sl
Vz94UnirZJ7w05dojLM0Hlfdoh4WlV6dv9p+hG0oIte3UyPq4LPkuulTbWcNUJqxR8/6KevzH3Fo
1PugDPRToBnyMPB73dZV9N0Z665eR4P2M8Suf5qjtn2q28Q56OVcrkMeU0+qryKCUWTjeN9nVvs0
zZ21TXkabtVgHA3IAdJ2rQbVRQ5veOCWQxeuJIudg9sQ8F2RAYs3gij0ujO74ZYvSX/bo+D5Ovur
7+sSUTc7rY7ISSTyX7zgtVeLDe9xyCFMyc7QXnvLHrc6WoO9GrWXdIojRUbimslaIW5Lx8f2ZrbD
TWh5MIqnEG2EbkTDGrn5tP1qR7Z01+5QtNANooj1RjuX0DA6bYGW+uVJtWMxG2ujZdNttY+qGxOt
p5/n1hc80+NtEzjpozpM7vzdBlR968159uh5g3af+s9qSPU4wrGP7KTESvX5Vdhufi/Q9Na9CYI6
IjDBFkFqctwVyIpvjXn2bgEr9hDo6vDRyyc85rVp/5gK5GdRXhzdGtG9L2fjVh1kbFnNSp0atm/c
5qjrZ9tJbq5TVL9qOtU2msXK6KoIbaFbPyVm0Tz1EJdb4kd3qsueCrlrsN9snGVGHYtwN8Wmg1BM
WPd+cmk1071LjAoQmAdDe2VoZngYuti6z+IgPgSEjrfYSn3cgnN5iabQ31VkKS/ClX+eRXpm7ogO
3QewSE+ZqH4foPLjoUyb9V/92jJN9aWaoxPyicpNk1oEcJeDJnGkt7YW7XFxfKh+1XU9/NVXF6EO
7BssVrjguPw8MA9z4T6qFkgyCF1Lv7acqSYIDPtUeMfAK8ilq67AHv4lnD7e4KlI7tzlEMNZ384N
P2A+9MmdOowm6k6zDeGIatmL6jI0WO+eqKpdTLr+rJti18c637x/DpFf/Jg8u7y5dvU8UrcaqiNA
+kLfYzavWPtE3qVbDk6svYxNNRxRSAtrZRame0maxNxlYeKs/uhUl4R8g+rKXKoPoBIqsgi4c2fD
uYAX9wJH/19w/MJfZXYPYnH+dBJHrsBtWEdXsjwqSEeu2rZOf+plQsyqlvEKthfqDB6g7Dj26TAk
n3k9f0yBG39zwzxap1knn50Gm5HEJZjOdfniZVG+b0sPyOrSDDzy77XTgBFemlMFISLXs1eL5ehj
Miymk8G/U/4mAjTanT/bd8rx4jgO/szWqo4Zr6wHxNLZVsZpsMFdgLNo6QtFm+1NN2vX1z47zMej
NtrYE5YpagBfXHvqMYVfu0JjGO9ivSDtxKxrf25pK4D2GfzQf/ezFriXstduVZe6IUJXlnLtEK8a
rcxxLhfVJfIDooW6G++MWc/0fR46SDmiONk5jWwP4zxVGGTgN1Xj2B2jiVhd19c2Ik47vVBkr9pB
OOju86YFwUWO85GFp7ceXFe+FGjH0fnG7btRhznmASAuRe88w+ocPy1jAv/aB9EqJxrlw9zAq1Ba
W8L3GWpxVJhpZ9WvtcEzH+NwvVdNamZEmyT2qmPYZ81rZZKcyksD1e4yuW3df1muhsl1aRkmSroo
De57MvOvLPPWGoJzDFutfhu0obENRz3buXViPLtCgNqMtYqnlaE/J0U4Xvw5fFSDqmsRDY/jM+Ta
CBudhQbw91oi02WxRgEZHnJTi9b6ZBChq/zxnp1Vcp4zijj0WvgUZaH76ZfVSdqW8c6HBRFci2F8
DYO+KaPwrph15/Z6sBaThbEchG0VLa6MBDFiSdr1Oscra/A4tX5BtOufEDWUq8EezJe0cL2vZrvo
q53ISzYseD8jd+o2QSZLvl1mf19oOqjARI8/Rj967auifm6cuT22wm12+BSCl0pMaKwz5JT8t/pv
Zxi4/z+jVb8ZC6xRaND7Uv+FdOq5n8z+e4xJhoSU4bwMrD03ddjMDxQAgWHsOd6Z3RKQ+Mqeb4rE
aW8r03X3ZVdYlzFjoWt40fQoxtZcy1H4rwDEm9Vox8YPhI13kzXm68ju3vqhD2/NIuavX9kxlDND
eTLUgWeQYUTmrequjOCHdKz0CSvCS6AR+eTjCVitOiOa7mR6sOLMWAKT1s+KBSUq13DvisnC0A73
oNe88DLb4U/Lt60DO1PbWinagRb07raFP/k1r3Nnh5w5z5sT7OuvPnN08Lw51Q0Re1J0KinXQCe8
ManJUndp8EeO76+mmP34MA/SKjdIvea3jJjWptC0jC142z6jh70oXWI7E792QmKkfJbtszV6X/1q
Pl7ReM97+qON2oHwROejOQsE/lQpnguBrLhiffwRJJQ6sMhYr4TJ9re355/CJd6VuO70YtQtfDrL
HU7qYRgK0EmOAyh6Wav6/7QWkAHpim7lQEW5eKOTHOa0xL+/NGUw2hd1Ni1nZRC8GP7UHRF0UOxg
CZfGbdWc+d8AUbMESVlv4oiRXbTn9We9aUAEV0Nc1RerkzMFG8zqlM7TcVjkbEae9GtEY+VF9lZ1
KVunW+N4ST4QCB4DU/Nfi1K39wie7H0H4Os1SfSjmnC9srXj+pKBib5e2c9zvi6KXufpTJpMb9gy
uQ1Wg27AImQ1JH8hYeA8KMaXDM/JnRoMamNjzVr35A9D/TIUD8iOhlddTs2DVWYne7lBadjOWa/7
FAE9g0ErzJswWgCSy6g+RTFJ1BawxzKKG9HZ4lTVdmq0J6e8wpm0QraUIG0z46/Dtcmnvq6jBhLD
MuPaf51re69uzu5HosesB/Ey12b5Mp6MhYezRrK7GvRKf5Kmke2MJsQyINL5RDR4OtVRN59I/hHu
HDQSHEsfZYuaTUxyeF2QMDt5g7kEi5tzQk6U9DhdsxEj+gwiv4MpQVuNGJbT3pAT69itkzqZyuz3
YV6aMaHTA38VWXqYat+PV0m0lvys8SqFc45D3/xICw/EgV5NbxIxG4gnP3xMdVcQ5tSiXQQcY6ej
ATtjqEtH4AmcSh/PZmzwd7Nsebykqs/qTM1TZ7VpGVvD753Vta+3UrQXsh33qRyjQ5/O89YNi+jd
axsC+3NArjcw3bf2/NWLduuUxjoClWWSwSt627qooc0k3Q4kHNtD4rAIKsLXiaXPU+N2PO/sk2qM
fTMsy+R5DakDWe3SdFDBnKrQ+1QzTGINTxEM6CkTcPLm7ltlNfoKWgNi0UBYj45tgdgu5v41HXzJ
B+cO38UgXh2p+58OCjOhiY700Nmk7giaVGgEkWn0n9M8v4tmSL6PvIWQOoTxa71IvGuBQElo5YBm
EIH9PMpur6Ui5f9xzPfAH4ZbK8mqszrEKZQ3yxRfLdWla111nmYzGldf8wyz4u+u1nc9PxZpLy/f
zrw0kAOQSa98uEXqjIRDf4MmODyqsyia7KM8U9tiuidqZhyashGrOiXzvy21Z82shzuRselZ4Q1N
11lkAPyJ5+A+m2yyHXXcgx0Zfp+pPh6t3ctfZ3YyU1xC8llCU9hg7QILXVKQRZqWe5omy75La+zC
+kKuIRH00OtB/ALnES9TYW3Q6gL6p4xVOGsJ7BZb3qHuteC0kdvtSD4aRu9+6jZSiKYrDk4tk1tF
FlCMgSttoCn6+uB09YPq2jr4ZC98fo21Aav6fQjKjR37+vuwVAexRPyR+maLGWRusIS2zb0/hvhF
ei/+AFXz4rdG92y4VCVox+bJqb1fYZj5n1A3CZItKgh9HPZRLf0PgEqLr9FwX1KWS5uOIjx3rrk8
NSv8SYR1CNfEQQhzJ9BXdhO1G6HSlX7hrYNMn7945aM5ebsaC9OGlwZLpWx01qNvtBe/b2ISkuAm
KJfySYmoJ+zzydtceHJr5yN/463r4GQILKQFibEiojLuWs9FuhQ3WnrwWz7eMIvKFd7m4lRJwUrT
g6vEdrc5+EbuQq0udfY46Kbj1HGe50GPb+Au4P9JaLKlII9a6i/q0nEwm6fK+amGJpEFR72pJUYT
90lIN0Fe5z5F0k5/BtJ+SiXbj/8Y+s85y1CGF/nSBvg1rHi21mYu5Ltmmm+GBZpzJT8oQCbQnCTm
s64Pybes78a1MxUgAYWOe4G9AabbWG5qu05ZVSNlJL4cX0Qv0CelQ74aiirYAMDMd6XRsi0rUfX5
05QehO05fHOS6GIg0Nm2SEZeMg2flGGG8S9tfp/60Lt8Vc2JtajeG9gjxw1fADAMUtPvS80GbZq1
3muumSmsqDL5dHNz0xmsxlaSTWY2+8ZPF+gTQcd4fPUNECFRron7sgbp1KbNx+hUH65LVHK2DO/7
GPFRt+ARV+DtpyUAsvJ077n2pu5b1vT8WWSN9wgBJdimc1CfU4iiWBQ75zA3SbkbpizYlenbWBQF
lLol9+OhpilJQfWS/A1BESoIJR6V3nrrta7n5lAMGnZSqgp9szKXeBiyT7je/kai+r7tRY/U2x5/
lX45/2g6UoNNtXjly/kn2CR5Uwnj3CxSj7Jz2vulpZbW/7RMH+Xo70ycs9CGF/4e8oJyXyIwhP25
QO9bcOt3UfZotMQxtoX7LycJLXasT1HkO5DnfS36SIcSHJwL3Dt0nWhttyL+JiYUYA0A/FtkRulb
aEFCQDT/DTBycWStlW1VM+rceEVaM1p009YDK9lXc7k8SqpkhzsnOujEfHY9YeG9Oc1UvSlJO/GU
zwix9pG1M3mVsqqGLakOCXnhzcB2YSe1Pk3Xhe8NxI7CksxD7nzNaYrokhc+Uhd1G3Lr8TwAAZjK
+mjUOOsCL4OaB6C4PBZFzfNCc8iwtfhEjbZ4KH3R40+Zqzev0euVL1r3bHlR/aaB6KG4G+a70rXv
zcFDx9/Xb51fLvJty1t3shn3RQ1yd8r64G5sbb4Pve/uYtRCd/rSpwak/T1LDfNy7Z4DSsX1JR9i
F/XrODJRVfyfoUEVOPxrnljiiHqhB8fcSde1Yy5LZmNf4z5wzn0/+DuZzoT8nCi/H3F1ovc22ndd
k2QhIudfkf2ETaX8ZeUwCeY8cV5knibbhLJeO0sk73znpnvfwH5q8CtAysDfjN9NPxK9LgAZkiSG
zgz9q6FcXa92pJ491bsUu0jiIJPluSIeSWZ1N74gM6Sa6uAUwl2LYS5QCURyjahJgCiIWX/+0Kfm
kw9R3IrlMNvj70OLoe6Pphq49lUEAWt0bFwCtBOab2mZ4b1vjvPFLJ3kmHqelh+DrI22UKEWPH1R
71AqkeJP2V5BloQVPzoFLGP/OEEpf/u/Z4y2Vu3csvnzHmzgX11RAl7riuDZiI6qFghE3WvDiTpt
K4Lpo+IMAZ3WwqKj6KZoWnEXW+0bQA4iKV1pbCMyNwhTYmB2TRjPp6jpN7WV5ho4L+eHhMx7oMxY
eFv1Pnq82pwoNGn7zzObovWYCf+5EnjcVd919Hqm5qnRcbmiwhgwUyxCZXQiWcf7HGQpyiPSPaFd
l/dQzXZi9mwiCbrzFCzq0Sq4rZwE34ZAwXVYmIVdO3rnsCi9cyK932eqj53huhrhkP7VX/liXMnG
IxI9PlsznE2j88VJF36+VjgdVinJZlFqfGWM2/BrVuZP4qQEjiqRrIngz1lJ+xJW3e97UYMII6my
nogk/c97XWe5cNgQgN4jvU6/pRhfVmNXZt+qyWtWqu+/nbHMaleVaPKVncrglHutdyoD8eSEhfHo
LYd6ps4cxOhwJxNP/+pDUdFTNfBB9VBwD3wYixesN8xnldttskrTNpOvQx9Z4o7q4Fljieexc5+R
US6EJS87BdmUnaAgUZCLqHc1pk+947ARc6cSIbTAT4V+FlWfg1rCXDrV2V99g5roDFDlK6QYx9jI
koe4mOUtec0nF5h7tM5Cvko4a22ENhlct7dyapqdWZXhUc7CfzAaqrSVWNR+ViV+0XQIX81ZIGMY
SiryVa39OGYU2FAzvGJ8cKswfIG23u6FH2IWbb0Xw4A440HaO+tpm577sewov2n6AOL19KwG7BQF
yioa6mLdEhXck8Kez7bex1gd6odImvMZWBHpaxOcMhA2SMuuEUZbFKTmW5+lco0LOMVAXJtvsYMn
Y5jDp6Ue1AO2uyfVLXF+HXTMqRt1kdYJi+WkadwIGzBlmeQb2epIUrHhrwZ1LNLMPA1Uj4S4MH3y
Ad/w7QzfKSKBIt3HPRsFYjoZZpNtp7Fv39kVnazSGT8bP3j19lDR6m+OLMN1Nyfi1jbl9NpjHowD
S3yzE2pBuhgcd6pZamwKA2E8sVqdzoVNcFP190XXrgn2z6c+n/3nrKwPvWSXQnXDXdvBwiM2UJir
2C3GS1KO42XiBbi25m7efo2oTjWcgkDOk0m/VV3Xg+M5/nEQ+v31JjX56K/bIX4bNtiC6o26wPSw
VXAaPZUx2fPrPHWt6VP4pK3xJv5zvXs7CL8F91TxQfM0c9YUZ8zfeSGj77cHeWPCin63g2LTQ85+
MSK8j80cF6u8GlCMeLZH2UUAWLHUNawHZftiVcXRKMvie1jV87bT84pNnxO9h2j9Rezk3/WwDUCI
aDgZlmmm2GpVMn5D5SEOVYe9UF3d9CB+Hd1+dZw0hiIP4/zrrkN6MWqZPw9G5N2GMT/n111H+RG7
LH3isXDPjUA1pObr1FpCP9ANd5YwwjvTJHal/t24o9iP5drtWVBN+bEewnd1I3z7xaZomugG9Gu9
z7xMe1CHZEn1tVoMtN3XHqhy2ZyHxj2psVTyTNGxq7AnJc+OAIm6LQmM8OXMkEV77HL7KQmFuLhD
2pKELcwKbSQla7OsvwjZ95e4MbTD7PZvqksdxmVQnWHXENu69wDSjJZtEFrYLX8XZzUoWWeufNeq
d7btdBcvdzV7E6XOuRwkSLd/bqJuJ6zOOqc2AXeKrqSIv96pv5GQF/uInA5vRZmV5yiCB1/Ywl6r
AdP+JGtBWrezo+2EIvFWmNK6M/CkfU0odWgASRp9i2MW7c7yqDCTPFjPTT28i3w3UNz6W4n45cg9
g023NEXQxgsrKr/vc8QAY8budelnX0L9vkz3Dn1b598w/K98jNNvnV7Ut661UATyvPhmWBLbSkXG
3Bqq4cnG1qNu22mNuUsyS/D15m6aWR7kEFvP8WClZwSGyVr1OzwQ1k5tg4YvzODFnKwNpcZwM3j6
BU5L8JjaWU4tg5KHriODRysdbGoTUhhpaalD0EkKfnZDs1cXAAIz7otUUANtNMu1ZbjeBiZrtlOT
C98xH52HlhK7X1dD4Am2MyGKrRpXA7kEWjw68YPqiiglTdXmxfU2pod0clgeQxEhSju4Z3c5fJ1F
drY2Ij60vwbUZFLO80k3fl3n/3UP5LDpxgt4gKiBv/4Z1WdOZHic8HS98jq1l2nFhho5uPrXrwPX
yZLMHw/pZlu7slrhZrwpc7u6zVm3YB8C3LSuR63efbV7Ks3uiKJqgJa8+C7xXNy91DGSkAhySCUB
AVAjeZ5KO/xXIdqboqvSDxa66Gyqvn8piDVsKoged1VoG/s4NbQbGY1kqGc7Q7SfEIgYACeRtete
qdpI9QonLn92BeX+Wgm53WKrloq4+pW380eKou29x3C6nv06fXQEnndUwcFpaMWt07QL25uSb1+p
+eWMSHh1uvZphhN3q0iv93Pk9Ec1oA5qHuhDh0qQI15GP2261RB4zcmG5nTKwJit8EJqG347mX1O
/er3yIAkdlMlcqAA3YgaVF1DQj5fD7DS9505OAu2xXlAVWgc2IyiLu38+VG0+Yjqxx0/4w4JjDaN
H2KgWFs+Z/Odk+jVTeRp5q7Kx+iloCKQmloWwR44lvmtInkE1hNrpA6t++RiI94O8wBFctLu1FSv
Mx9J7EVvVWu9G8nMM5XyRwtZ+VadFfXQUTV8aZdLLSV1ls6RILPnP4luyLYRteJX18Hrtf+tT13v
RL7AcYx+EC/eHiUTFdVd6sjv8cTO/FEFxWO7HHoyyQgfTeNQ+tZ8CIYy3pr6NG80XbrbSZrOgxE0
zkPjI5CcpeMdVLOL50VH6L+h7Z8vdV7OF2uqb1jeBzdDo3XQhJc+qmtW8NWKV9VSc7N/Lihwlq09
X9/JmEIZeGrjJ8twnAdXvqmGXhb1ZUjj4yyR2X/x0xR1KBTkEzstQmQEb4Mt96uRRUQ32cBebEp5
rWE/jd/5spQru26ne3cZMJeBUBLhg9KR3CjNK/a+p1Sf+NwX0aySvJLqIRpO11UoS71A8p01v61F
O6v6/x9d6sIuMO1TKsWlp2ggwQCKXcc9jhJoU5SwnrUQebNTPcHZH85DOD6qVmx11ZPMIozY+WDe
BH5eP81l3aL6q4eVmqL6DBHcdZnln1XXDP1i30NVWKtB1WfkC5TcGC7sGaHh1xqljJaYy7gcTJbs
iEO+evBzjYRiOMw1hJvUG5ODudRCoBa7oTdkrRsb21+ipZLHRmJt/2g3S1t9FFrLCy0foBBhionv
jbL/KPUxec8dWbFGbNjQLk3pU6Op1sVwMTrpvriuu1L9Ru4hxZME7lVzqvEB53lPNRnkZ/7U7kPg
WLjYgyoGKj3BT1ftBYF8iJzSWgWeH1Clpgrv+6bKT/ywLIFsLtGnMbi39kUQuffXSTBkKcnp+/tk
OZlt/Z4KmgaBK96ds0eyXzXVQBV78THrtXI1g0zCRPzvye02Es30daHqTW2C5gbxuIOaqW4RjiUU
MYTXa9VUA4E0KHAsrZssJmxqV661nuZw3LmdWTz3iNnROIjuF5v9YIi6T09SBlC2PKJyoxgImDnu
MbZEcUdxrJhSh7n2zezmY7tYV/RYQ9iTuxc0FA+JPcWUU6xiAD0t1nZR3aSa/7vrOlglTb5Oqfq8
VXPVQLZcqs74cfRd4oWkQpa+64Ca3Ej2zGlWbPyfAeW40lXkPnr/PtGXKuZLj98SmMwjE8XaFIcX
XuSUSKurO9W6HvJMhJeo0G9N2w5vyqWlutQMb0qaDdVDP1nDoYmiKoIqbZDlFsV1oJp/lS64Vkb4
o13GdbM1u9T6KndwvdhG+Lz7YrlW6CJWeAinkZRrW2w7ePjrr3YYD+LMXzoio+XMb6L5GCAPqaTJ
bNWHF1VQQ45D5Q+kiMwofJWUBShmq35vOh++QUjdSotg9PdauvhWZfSWR8N8JLfXbV3dF98L2R9g
r9svrml1N4HG2qhPvRwjifYw1Ua/G8gXrjpKV9jAUfphZdp5Qi53aRsFoSKiGnEVs7exBy8+1D0y
ljES40UM4C43RWtSyEXwWzY7c7yokVg4n3yP2GpW7JdRd9rn2MbEY3UZefI5Gm/cmt+c6KlkKl3D
3hUhPMSRSsZbh1JsOBsLfS2zZn5tKilXghon3+VovJlR338Ww7j3NK/7FfHoIsWwtXrTerApavpc
i/Rn56Ufpi5tkvJLkUqob5vSH5OTOiRDlZDR8/5sCtfH5ln25Trgu3N2bDC4sshJKEeaftN4ZbMm
eNW/GsOk7SPkOV4vblweJxhlBkpNyHFBn/3vcyhgHiUUMP8hK+CgLrk2SzKXXwP5P2f/rS92vO4Y
Wu72Wzg4VFL2nV9RGMlXCtK5FCfpxYVHzXx0pro41FREuq/7KGB7kwTvZqc95KQKvsuJ0g99frM8
YS+hL4zHiNjIDaDSdqWag2Mbj/DTnFUiwuKo+tyaR1hmlVt28saj6mp9bdyWpkltBI8I6bps4n2r
d8XdDML8UVa1fkQ0MK9UU10B+gHNGIl1qixzlyDJNJ6fwV4Nqmn4ZhFqVZCe2+ahHMxnknvO5XoQ
uXAumeP9AuOJPKWxcW2JhZRtONZ4SCP7U81FXoxQJzHmlyaNhuNXsw/CaR/aYc2LOt21+oQ9JAmq
TZJNPpBE3bsISrStcYUYH5geIc/k3nvkTeWuBrF79ApXfwxSN12pGbIX76ORds9FhYk8IiK/GBlu
J9e17p24sO/rYUK5YVFDRvWpA7KHfDc2NmVTlimqr8GZgcsYk+w5T/TviZj3CVjAH5oEiugGUrsf
ZhPpR5g0x64pBcz6OtuEzhx/K1r/knR2+CtG68zrPf3hhnO/DvQeu346GTe6Y+xS2wnuO0g3zxRD
wnu19KvmmEAb6Sck1hEVRp4TXYeV2Dl8+5fJuOLm+97kKbAMfnWxMFV3i6xkeK5L3QQMVP95N486
SVtUO5T1dZ4Akf55w6ltdHXDOXOn20mSWJOtl7RynbR9f+xCcRkXMHYMVgFkOqwS9FzFveprRVRS
G2HimQaF/7ZaDurMaMzoNiir+FadiaxM8fD801Zz/rqk6/OEvwCjuDhFy/I5HK3bSOOb05Hq2GgJ
6R/g5isBIuuTh8ZSKFuKh7pMf1pj9tMnRw5bry6fi7aX+6aH6QuYjAJmJVUtFNixxFmWu+P0g71E
TgmrpKf2m+ut7MW8LyYUmqVfe5S+pKkOiGc+Ej5uCgBU02PV5PNZmtnlOiFvEZqYheETDPz3RQQU
d2KomjueyDZPNjBmRW3YWyoXtTeJPheP48zzKM3c/sMOhm9VliTPeufHR0BV9s6pWCe5fbJHoOs9
pa3MQbmPwZFg7pJnq3+fAWIeWcBLfu6qA0koSDEQHrFuBuckG1Og+Avp6npN3Kp2u5wNc36Tgc04
9AUxbcRXxU8pDxrOuo+oQI5mZeBS6wwmvAk2lHUq1MH/PSHy/ezC6v46QaL3+D7oj9ebqDnqX1F2
xf+4SRIJe1vhwb/X++inLkftjewNoq+q0x/KrJt3AS/Ok8MPetOaprZPNKu/K3DBbBp3Au9MPNMM
tHFlG9n8ClksPUZVU27YBE+vgXRrNMzOsFOjcHgS4hagKxHkYBGKPUARnuuA3qKJEuEu0xvvXg0C
1RFGJV8o+Oc8UtETJgJzDCoLXjSz+6Vub4aTfTPJqlmrZlqN+n6stGqr7udXQ4b2pb+voppyAVVB
EiktmhNbF/0IG2A4pvE0nKjZl+xz/X8YO6/ltpVtXT8RqpDDLXMUKUq2JN+gLNtCTo2Mpz8fmt6T
c63au+rcdKEDmrYINrrH+INuIIk+8jIVdv1S2mhoKDl+FK1OLH0qFATPg+iiNYH91VTtwiExvVLT
uDnUVt+JozIU4IVdI8JIQQBo8RqiZGzHZK2rDM5RKbGWxHbLnWwjE+dGyMacO2v/eFxLEgLk2fiD
zE+wg+3GybLT7xNRyWxZxe28DEebus79lRwhfwq8uNEJ19SrbMqGIdnDuAQQpRTYudi+RyyCHYFR
RupzFIngwM4dS4JU954BMgMDr5XvvpFGsPUSkxzg0PrbAQu4my5i7+qghqug7gYSq0TWGrQR1JTA
N28IjWWHqrKGpT/6/qKqiuam9W59a7zJRZfDt3aympbIN/oBERv+F2wXEdfZmTO7XBYIKtQXxU/+
3SHb1BbXCtjYgEgdPN9DBzeqFgGQmyzYnWyncdSfZC2BfHGG7XyaoJ6dLLXChh5/OVIa5rgdp8A7
d63ugl/NMazUx87cGp37UkVCfQsnu9gOSDNuTcwCP2AYT0ao/wDPaG8a8gW7uAqjjy79bKNe/5GE
ZUM2UIu2pu3seCGjSh3FuAYTZVu1rYOhTIYHgaxOKfLGYu71UxYm2SsHd1gt9VbwkwUzerPrBokQ
G8MGopO7vlDAhdXJqwpD7ksHAjVUJKAbsl241PgYnOE1vtJQGbuUyBxtMy17NQdeJb6bxGTcwQZ6
uK1dMBVUVpEnkBC2ao/jdRL+EE7xqntD9xVGv0OvU9A7R72iGZwSf/IEzawqVr6XcczZAnoVu2h3
byTjCB1KN95D0jmLfsz8s4fz5GutuJtkHpYZQU+szx3IBVM1fJg/ZWYYl6FjH2Dkw0W2k5TLtzpr
8/0u13NfvSjSn+FthlC8SKelegcXWlXr5dhn1w4G4lM14ugY2Z1YdWPcbQc88nCgY49RIfPOp0zJ
q6KGGGvaCETLWzHF+IBOibHUPNbJu2idmVDh5Ex6aSsHvu1uce+d3A5fj3ufHCAQ8sJGKFCOcu5K
RO46d1p9LXsrlHxOUQV+z3KdqUbe9ckqeER7r/+d+7gq9fFYfYAx3iGw7IDSjqxThM6NFJD8UIY6
WSZpEJ5jJRtewYjvDdaCBbHuaUdkewnVLKrXhQHbzYUMCJh3xn/xpI2bUgUTWIqmO4ukPAB5069V
CQBRnalgZe2CwRB6evMLi6SQbSGmMnckfrs00K57T3sWviyNkl2FMt1bzTNCErXcK3rn7yqoboKM
E8gedup9BQY2Ac/+bnX+UnTu9NPHvxQ1xgyCdGn4z9iwQ95yGz4YKaH5bOwRxphOPkG+lRKW2kdn
LxF1SD6ihmVeG4Gf9bGhfbjR8BJno3ZLXKwoHGN0Fn3gqB8+mgoEtvXsrKXp+GKb5hNZSkJstbXN
cPI7FHMhr8pYLbSlvBQidFMOMmN3+NuaQrCyOShuWzVW9nHr1Yuox8Bo2VZ9tay12XkLh/GbLFqf
CEAf3PJ2RCcxn9TdOMTB0k0L8pB2721SnRyTPlTfDd41e8kSuTfN3BBtyoFLiElbQDxl2FxM8LiM
hdHmK90tx9Mgq7I70jlNOY2TsTVhoJxGTjiMYX9O1IhHX9hPFXT7lRNUwcrEhPvMXuZvYQVlusvc
6fujSV7JYYKoPMaGOrY6eRCPG5QqqN9b83kKI3bGg4e6nF3hu7e99/v9gAppz3mvJ1w9HOR8w9mP
SKbe7/3X5EY+OWS1EY0JOgzygnF6Fl02PdeTygOGvOZWVmWHGhS8ZzAq2ss2IoCMQ24aDE56fDSp
ENaiymnOHUfGaMnxd4FajH+Rc+gVPLomfHkM91mszoDvdyY4M3QmPFs9cvj5LofLz1Bs9YvACUJc
nBfWPMrZm6Pq6jLU0uEgq16lPvdW4l/BFnXfCjVeYJCSvyVBBWOFncG9ip2F2BGoVlayd+YJrTw9
a/ey6rT+D1djKzG1XvKGAvP8OfgatxeOTD+LeT4rSut9HaLedv/UmpSBkiNuL6uRxlrvlFn2JKtx
CISOEP+3dmTTgwP2TX7MmBntQfchnBN4yt+Ezgpk1SyAstcEs7vo2/ksNvcOUQTLMFNeksypblan
HSYHF1GsvtacSsyL2anVOjaBfdZzVYyxBSOdK7TxikURqw00gP/oKNsfNgCAp0czaff80DUJYnRC
Q1zX9c6D4tbIE5odkkN2d6t9dXoemnJ6Nr3U35u5esy6xDjFwDfPrZ77RGtcn6/bq3dTq3/IppnS
gUvL3MuTuhutyTyYFjn3Wcu9ULrmaMaD8RSOnr0UwTR8etV3qOjx77JDybBzhXLFQkzdiwih0iE1
wm95Zf0Mo/CZpyDctCJB6EGJ9dcOUZ2zb9Y/Uk52r73WZC/+8Ed2ycLqydkHdXKVtUivpgU6HOFR
VkdESvFjGYKtrHZ2V+18x1buUxtmYM4CZ8FCT+YvXcswMLGKC6he/YxXgHdDmX3YY/uls9RDt15q
XvHbr0vALa1DWFvzZ0MzH2hh1Kn5skt7oMU9sVb8uDtSLCj5qmqmnEjeKSdnLoYAbFXnuWRc5g7g
rMpJXj2qSDssFEfP+FVV5hupHLIhIZqVKkKhb9ngXJzO05+DbAheBl6ncpSdF/nBBiK3klVNw4pe
ZT3fJwTryK2mL03WmwevBwUIUY1t91zIK1nIDjkEuqGz9KNSWxuK0m+AK48bNm/8VFqgZ0EopmNl
99kb6e2DUjv5zRRm/CpSDdSmj0BjHkZn31D6hbypyBNC6VWoQcvEztUuRLsOndnmqMpml8827tGP
4lLW5Rhk1MS6cdhUyKqb9OH5fjXPANMOqy0CpuQB7UK5j/nXZI97HBUacOHhTnn/GDlIfpYcI6tm
WEVrJ6qw25DzPv4VcowSqB0rbfthozH/22c/enM7/Kms1gYB7Rjhr0LR0+cQJPzJLUj2WmU5wrjC
qDioTATmQsjKKRJ+CPd0bLkNMvCgpIMj7yuqnEtOQVogW00t7BgR+Y2xNHRzQL3foUoI9NkY32Wf
HBUBbtkYo26vEq1gU2803TYKshQWNdaYeq0/x3n+Owdn9mWnZwQ3ld9eiPnVYKnta1Kh2sj2Pjt1
4EWPRqhkm8Zpw1ci0WyrOqD3nvghby4C8TMsoWeIPka5FP7G05hO2SEdlBmiXVrghoiGgaJUfyIP
uhnxpvjS2uTJhpn44aEpvqydMQSMGGO0glnhTss07TKkSQRHOlDeoVJe5U2ABtYah9iLQDpk0ZVN
elLt9pfTFeJFFpbV/gAMMVuwqvC3K8RBBkdg7TGPAPxWvRCiWxLhCJ5l00h+b612OdYXc6eZFOrV
qXk7z+ODKCnXimqYSwzUONMjY1AfZTEpnOmDUX3KWEG2yACW2UZ3OPzL3n+NxpmhPmbQgON92ugk
X+J5Iz9XWdwvqAEqJ5c05i5IZ8Tj6KLnCxb2Gb+l1b02N/Gxv0PbG062WwSvOeC+dTh0w1qO6DU/
O/PEvctO2UTuYwOvSb3Kml5aFnC/nvxWxxM1JBdsAeKrLFQ/Tq5lxWrktqmxeXTE/QwOQdlLuEUI
KMey9VVnlwj5h+4i4DxNNKMsjz07gtrPsZRCquX4KPSegNNKd6YCMLheHwwdOXV+kTqiUaAE0ybw
LraHJ3hRIopvudmfvse7KW6MgzW7USWzY1UeC+NYI78xVj470v9pln2yTTg+/gKVDjgYnvVzjmOK
h/a+wOrlGeW09ASA6lV2ySJ2hNj2ljuAcer9Z9k2xsjv+ai7buRdPKva/m5dAmFxRiCGhLWSJH8G
krMWRpO/Gp6avUb4ILShWzzJptRyBOorasemmvFGlU2YGrNO3G8wzOy5aHAsKh3M4UK3u5WC1Koc
aysuyB20xMN0AkoHUHznmaiSGaUPGRQ9/i3qlyaaY2QS2OxymjBzd9GNXfBjENG3afKSrzDn95gI
tP9zDTKN37S/han90opGXPFbICzozzKqHNcQNUtWdlam6lZW8zr9W2Vfmh8GzfqQmn5m2b7qkTp8
AyjCksGPYjeMivrip/3XXfSPAaDQ/g4wakCimhJ+VYkx3ogUwQ8ks6o77XSTTdlUNSuovJh3kju7
eXOhtR4qavV0rUklPeGugQE9YbUI2ggvPgKIxybPUnwt1Fdz6qNV4OrVd86h9UJt/eCzrpoTEBlO
0Pn+/p9HAv5YeJH47AkHk3UY1O8plA1cu4rxudR1glN2lp17pHz2agiv0DbiA3mZHmcd3zgPVZpu
I8tLFwVZYvy35kZZhPNVVIHpCcMw22jIjviHAhbsVCk7XdeOpcvbE0XOEuTIXGDJ9ffqf6s+2rL/
HDe6/p+pMTCy1tH4zhs1WnkQOI9R6M3GXfNlLlsVfQQolqXaGiY7Fl9zz5iVotvcL70e/PjoR6sC
dTPMoCl01YGNZ2pgnsPk3pTOV4+q5rfQmh71se1enEGoW3m/bJd3POZMSvF3KkEkbw1rGD/a2Xm6
/KewdSypEY2imK9wziY1hhSEHPEYKztVy8Wg2gfzsxVm9lsOQYk3295RgJUFqqE2/WjHdhSOVN21
qEj9Ux9GyBZrkRt/+yVwmq9+4bionULdzV7dCXPLsLV+ICrGD1HDm1gb6/4mO6uEM147tcPBaEz0
AWdJIjI841NqZv4Gm0TUDKo+tQGAuiNHQHOOC5a4Xs1jjMCoEG6p9ebJPiO7pG0i3ykXqEV44M9n
FH/OT8RfystGynygEHR07lIgc51/UDZryy8VpwAye/+a/+t7lV+217XqKsUxdqESiK7O8gkpnbje
KNC/VnmGca+iDOPpv67yIsVUOXajnbz6r14lTr0VsfNPoBsGCcB4b7Vtc30UkNMSVHSn9F8dITjI
bT/a6sKDDP+vwWo6LQHJFUR1rL+TxIyAbbEdUxFti5BtSpk7z5qXRreuHvTrmPY/qrnZAS+1CYew
2srt0T+j7DTTrx0ShgChX7An8/AIAILu1emLXbn2ua8D+6UHB71OPIFHQsxrhqVQLGDC4v/sOP1N
b9WMeJJtLIKw72/e3FamEdG2PI72sg1v1Rgzjz+y4ur5cFNCP9s2puosxagp8OKEvWyydF8qPWBK
0CInBXHaBoxC6DcL2VCpJrxRpGm5z3jH1bs7PdofVXk12s6Tkls5qbWqhEevIGAqvGmJPEN6vFcJ
DYVGaX2rAzE8GTOjWLZPmEltChW9xXS+q8SOBBZkAG8QqWtPmW4mel7XycQU2kTmvJwhGrJAqzLH
0zYt97LqzgAOP1TTVTz27toOOu2aFgvf0cRlRkERuv2Kawy6C9cGwXVvx9Qx5uh2ljX+/HSMpVgq
uobg43zT4/Z0KFbJ6BAMm9sfne5QrVu3M9AC/J9PqmaywxR0G2QsaojS/zOPbDfUWX+lxHHin3nC
+ap1xd6LavP4mEe2l15wrIyyPd7/3aIbf0S5jqOSTbAsj13re+9B1iLjHWzSudokqOBZddjuR4i0
3y1jyhbkDKqDp1ZHv2+ilywbP3QWWja7frhUc296CvGFvFiK7y7UuaNvTZLr3XQrfIDy+CYNK9nu
EkWqjBHWIISAHYF5fTO5bf8jD7ayv6uiYKN3udgDANO/CRWNm8gsfpYthzRTc/tTWkRYILKpIabN
B5kqsB+NwNi1H+vhTIoKZbu5QxTOcwRh5NXFV+rg6ZZYy5lyb0TrMSJ+EcSvhmI4Z20uSPJAlc34
d/KYWs22Nev8rEZ7OaIaNPBds0twWdfqEpmdYp3a+vQki6wI1fsVMdCF5yHcLZsEMEpW6srotm4B
ZkQ2FvPge0+e8p7A/qbePuaSV9MAK9wuhsV93GN+tajEWvVy2CjzNNGg3PBZIUY0QxrvRRPUq64w
4apwJL+3ea2WqpAeGCMb7bgJTx5MtH/uks1KBThStvl3SKQ+AyMtBzJuNk3TatLqqFk8Rsmb9MET
6UqUhrq3ymHz6LV6nAOUztuoYJSuhRY0hJdi95vu1g1YUb38jIv0gKoe2jD9dAHNaX9FY/pqp6rz
kYCngaLDRrDkRwCmQXvC7bE9WHzDLbgNZzZg0Z5KD9koH5XV9b3RMj3/HPsHzLf0J4U/vr6Q47pe
4Y3oGja6ZaELjWPwNwpqlcfYNrH4zcteYxOasmtNdDZfbkwjJh/xJiKBsqyaEnQv4gVb9jlE31Mr
P0DVRKBCVrNIv6XWr2muyBa1cL6SRK9PZu7Hr1jB6Wu1598oq6hAIqkFPRXZenrlXTarE+ohL7Kl
Imu+mMgfH+59aRhufV/VVnJu/CqTp9r5O1Y2GQ2qd1miXVVFJ4XieVhT96qFOSLz9wAQd804qUs5
G1zPJdHW/qhmrEN1mot1EYzeAjhDhOMqbSbBnP5fdaXpmlkbjvfxP2PkQFk82lDnneD2qnjMVjYz
3Od5DKoG211U5KjWjzZ59a8PHEfQayECW+RN//NfIUfKggPGT98kwYVbBuSq/kc3OP2RfE5/lFc4
f/y9+j/blKiz96QNlo8bMiMZjo9b5dWjzarSdduiOaE5hnfsCVTdC0/EBuym2Mday/LE6tHTwtUR
0CYZ+a9LWZdzAA5R13o0VAvjnyn/14H49kHpljcK4cOXS5Pd42PkXI8ZZAdQFOzby047D6Lehmo9
fgyD5mBBN9onbwxxKZ8gBuvo+vzAvHczjWwxmxaQdWpP9UtTReBCyV2AS65yVm/w0y050N9NXC4z
364xFPiO1EX+XM66ZmM37quoiPkpUkOfNAFk1O0ndAiSpQfBfuvkNtr1s+CZHJI0eTPLZMDCnO+Q
Hf/HJHKALB4TqVaIkdn/5yRD3O7lB6gqSzDHXfzU33C/7aOFQkBNQ7vuD2/CZ4ck2U+XH+qiDgrx
nihkRUA8I74dwE1DXym56XHVrkfTFRfMp8JtpVfOqRlRDchbazykru0d8igbd0ZbQnHILXPTeaF1
IbSTr+0xG2/tWKNvmLXTN2FVeIaHgftexwohUMKFqCAkyc4vHERtCzx2FkEbZ2sUx4BaZEXRnIJy
7hpgY8WTY21HyH1gwftVpTYKUPgEqaQiS4tVNtiBAiCw9w8EfL/jYXhwQfBNc6b7p1KiB4PbKk7g
9bXNi5chHN3vrYnJKn+gdCk7h6FMt2YQI6U4j531JFdtoqA9M1f7mEzdIKzsqZvvrS2x0kbhv5gG
IaNBU9ZySiUo9HPn2vn986DYRntiL0QG5jmKEfxUGLr99v6BNv8DIGLOAngO6bGId5PhVKiyiHJr
wgL3P6OoT7ax6r91Fha6+7ZJ0bZzvT9erEQvRohpj9WQjY4wRDNdh2BzQPY5mqIXrIYXmbnPwSx9
pnrlLmeZ0XPKLvUJ2Vt0H+cONbXJl5L9U7Ng2GgtQrxjY6nEmvJPG4LzZ54CVMbCRL35+IXvMhDD
9dCMpEU7NjWEZj/ZR0lrtcy30lXe6kgylnb0FM3AG5ZO/zNtP3s2mz8z0MerymErg1/fVyH0DrD3
YENLq88W8vLP1dwUFrlxdFLr9dHkj6p2CEq0jHNsKudBss/LidKEvJAWci7LFPkqHtJ2Wzd9QHpM
NPXub/4iTtvT1BJ3zGJv5+uzokEdW2to39anopowAaFTvoZVrGHmnhfnDMWjZQNef1OXwXh8FFNX
/q2OKcnz5aNn1m0LA+w9OFJaAyJvGVSlUYw+kdX4p+MrzruIMiAVrMAvppVX69StzCcV9aZd4rTG
gWdpOpo9+iRhQmjT5YteZfjPwCRRbATVWohonvdiZtrE3zzExSc6tU2jX+80Ymq+HRtXiUaY+0Cm
6le/GZ4sEOyk3Xd1kWbvU6i5x5Qw5lJWc2ABq5pE4V5WB3SZjSrJXvu6mi6Opn7VfYBbcNbpm0FX
kSB3R+Zo89+I9J+aSfcXOl4PL6y4YFeD4lX4rfcim2IxzNvl4iJreZXpK9NAvNktBE6vaX0h2b2f
1FADGd3XF9n0T3vmVtrx0SRHhKAT0Ebjd+Wr/XOo5N8zqzI/PbyOYObm442QmAUEFPK20RfqOyms
TeM6xqeqohwdgeO/6CVCt4bqDiuUfY1P2AxVoH8mL0hRFUcwmNWR4FoNDDJzyE8WJaTMPBHwaBpx
TAxblJwRqd8HNc5k7lsfWbcaBRt0XLsXWaB4tAkAiV5ljWzFgAorpsqyirSRfsmqYPcY3yfo3HSu
WR9km+5P+B2P85IwTwlto3/BkomAQwn6fW5K4zBbh2KINqgDYBoFOJlNEo6jIPBQ1YZHLIvAFWJN
irGb5X60e1vpY5kGq/kiR/T88PeWB8xDVi2RqrtYJ2IB2iE52XORIRKGbZe+l7VHu6ze2wBpLZQi
Lo8q37cWv0XRVF+CsfscMSSAWFsm5Ot4ygwzKt/csiFu4QTeTlaTCguLCp76UQsN1LZsFFgbq/1G
cNL/Q8ZkkRqICS9GXIOCDNMipccUoRzSjynycGsj/vFCIihcFzrwz7wGm1OrWXt0TM06CG/+ZfWN
+lTmvL/CLtiV1rgdcDY5VWlvrDXfr15LlAB5ZwT9L6iVS5st8VdRwFPJHA/+X9QvfS1vni1/EtvU
0bSDhnJNofNGzYrJumH5qm9CzryrQe34cWd1fuhBwT7FmWLd0jyFUhVkoAQm/akiv/ddVNFHlLbJ
u9cP3rKI+cH2Xjxs27gzDvVQjKcxHdONl5lkdAVezBy2vB9eohxjLUB6wy+RuG/d/NarZGNJ1ZzD
IQZ46WKEmIztF2nHd/6e6jvLygiCJPCfq2jqN6UixIkA6sjmfXS3RaWSRK5UZ+NhkneRRcLvYqmo
xbR+tGlDOZ5ZndDMjxExyQH3LXPNGTeNZlMPUqQa/td6YM3je0372++Ybn8Zi9Yl8O3mKGWY/b6a
GtvcFVqo7OymSk5gZBPeKygRyyvZhkzoR9nW8Va2j7pod0i1v7VEGZephjGitL+RVcvrsaebRVBk
tS6L6kC4zfimGV6Ooq+mrvoEa/bALDm9pDYyHGGnnyqf6Hc7C665HuhjLQ0/UATQNkJHM3Hy4Tjd
FShMJUwvhCB+hJDZ3iMoHUsfs5SbjXoWCFHdO6sCQxKrrXGhI1B46lWMWWF5ms8uDsCkvdrmrRP4
qCKr4f4yFHft4NTFw60qi7aCPOLZzQ8S80CqKtBBZVb5kMMwYnlMbsyT1xjMn8JYzObRoflstoaF
AHwXX1stfEKmM1pX2oQ4aASdnMzV3hSu/tKmtnaJ0VRbmIYj3kchalZJwmtyWKYr35wqyp6jaYhu
umvyTuFurGPcbWZweruPynQWXy12nkDVaK96F23seTKPjcUetSV1JYfZRhgsOxbWE5uy9k00B/mR
lZI2R0WfeCrnuYUlfA6k2P/BH2Qh1vl5ApYwz7JwlfQrzR1t25nG3ybZLqtJ145HzwcY+c/4iUP+
LsVrb8lmFPnvtnV+l3qx0n2t/ckvzV6qZl1cgG6XCNmk9kYv03HjD264iUlqoc5TpgiFlggIu4bG
guWg09RltVWv7WmdKkNyvfdGOUB9rS2anT06MkeoXrNMWBtce2sEPDPtKjs66Bpnt9VIY+gT/Ao7
bp8KpV1lJu46mTKeEj0IntNaA9GQlIR6awH3YG7rhPllx5NNoAgjiqAjhjNh1bLQA0d8EIH8SDGd
+F1CzCSZj+MVuM9FmVnjF0JxNz+w7B8T6ZSFo4X6Nx19jlWvudFzm29TL1TXphkGV5RHtXU4asM1
8RSxrvspfjYVlwcn6rVnSDgXYvi3IAytlQc1hcTYnHJ355Q7yyW64d6cVY8BnN777WTCyivTu/go
TK+4EIZqTr1m3KKZhk6QVXmuC6XcAs4lIjzq2HqrwYRCpo2cbonMz31gOTSvRt2lYOi4Tdf78jkd
do852BSGx6xXfslb5LSTBdjYL8BhSMa7HItuOMT6QM92cggc/3WAqwBR2NS4BYrVHkKAdovWsfTb
4MMKNREJW2j83vaymmtBeRGpy7ruTstRdN22rQfnUEINPUw4qcy6G//UB6zE3BCMUpPoxbfBXMQQ
0F5lxcNpTSFyeAvcqPyWh+FTi/0JxEEGAn/5NfpsN4nYwY0m3wVJKIISWF7N3lFBCSXqyQL6/xkE
aGdNeTW9qRNywqLMyxcdk7l1ymnhUpu12CqmjpCogx5AndThnpUqOZspPvOWQrTcGtV+FeAk88rB
FH055Hk/ROv/bIRIf6dajHEFnHMOwKiRk37HeY3NoN0Wv+yCDVecIKjVIQjcF21wlUVhxNHFrZ97
D9FXkhRWcFUS31uP7YB0H8fgfD2QNXBM1DQUNiDuogYCgzxx8AYiP83XeeiXSzsch428efJqMPOR
vq4bs2BLS+HxKyaY7rVQl72Qn0wLe4w4W7o27T7+2yOHy6Kw9wYBrjM2OsGpRD0itdVCXyhtPz7l
KkIUeqDMx66mWfZhNj7JDnkli2JSPqtJGXZybIkKsI1b6VDdUCAMLoGDgdxCLbPgYiio+wYFMnlO
RL5Y0xcRf4unZC6UzoKeN18Jv0HidxiJqeT5wUR2Xv3XOB/tJ06RGiIt82BddsvLZOAw5lcNgir/
OWtMKmk3FOnXEHU/sZfsroidtbdRLy6eUnVAcEvgzTUCtRi7du95XYYL3mrqxYnC5qXy7UMJTOdd
mJHYYaQ3rO93RXGJkF+PEqsvxKuXia1sd/pE2UUquHYUV7vFqDdQy0pS/e1c4LA2ayUTR/h72fhW
u2DT6u6G2huAoDvhuAOIBOcrucRJi9JGGII3niaEiwTKG5PG6ZtAS3wKneyXOzo5TkE0OXX8hSQz
ed0Tj0vx6itQV5HnHFccBopXq3HVczei2jN3lmZYvoYBSqaeKW5ygE2cd5HY6NPHWmPt7TCqiTWa
IMTvRbI0+1Q/PNoDtRoPbUimtVNTAjQOTp5Dc+H5S29tA3ikDLIXLQuymxyAoB9SY2rd3sfLDl7P
9cIJBnNfuU5wbYS7x5obaIudVbgxZr9xwuJXo5QdbuUBNtE0x7br7lBfidayaojMXIRqUJ49Agzf
LeXnlFrlex+laOKauKap8qZMcaAP1vZB9hqcTzjaVN85c6nnbOR/fr+rgXQGdUvd3e9CJH+yo+il
zSxxbfr6Zw86fRNOKcjdbEDys8j/FiYgncXYefnmvzrkENmmqjk24ERMoGjGzbCIkTIRbhQeTW10
r9CtdrriZGc1L72rbOoM1JtSDO13iFyNfP1RDS3ACpRVQApD4aU/sb7nJfqmZpefHbe1T6qh1deo
FxwGIJjtB4KmV3VQxLUbh3IXm3q30LooO1Wh/9L5rnIN9LYncCLEZ6VbL0WieK+IXai7vsKzJtdU
7U2zw50cYJUapp9IbTzhHtCBCKiSZZoXyQl+Wr2u48Z665BM1tNo+I27yqsXptp3HfObde+H4ojj
lXiqAqhLY6l7PwD3reRQHiMEz5vaerHxFoFZoNZ7Ix2sK49OstSNuvwdXORIQmjBUgAkeQ46M9nr
pqFuxybJb0nnx9syxlPqBJyCLX7qj8ukq6xDU03WIedJhEWfIsNn4v2ZL0Av0SDmPjlKFrL/UZW9
rSDin4NykLW+BSy7vM8mJ54M6ArASXykFlZFPzmXNIbPGjeVAclGT05JaECU0xDAzmueRb1Xk/e+
HX7OvNc/nJWyFOj7ohuUg1Mjco3rIhATFBteRanEa9ZK9WnyDHVnjAiTGJ5WnPEA41Vhh8pNENJY
5iiMfmBrd4t6e0TNc9OPGpLUpfLOyyuM913vcACXl6GjpussUzYICcbYiRjNs9Cj9rkw/G6fGg05
9rlNFk0A26FRq34xmeJvm2lh8tsAMOXB4zZcTJRzyd7EUBLlxC7ZOMCcQF1y1Geoc9vwrsXyEN0V
vJIL44sU90rHVeBzCFzkPd3MehFZFG2IeDQnMptgxPzxxLqLHclcYDf6ohG52D2aPCY822CISG7Z
eUkafPi6VwsUfUgdT+RcOfTljam8TXB/FolShj+7rv7upUoO0k7sARRpwaIVYgFWgL+DXx+9yHFC
kD3lhqBR/ScJK7jnQfzpTxV5LqBj74UhTF6nafw9EQ02LpYmXlrAgyszneyr1pmAZ6Ohe7LQGMbQ
0n4mMJPvcelzcV0vrBvv42ppOszEkfK99IAK5smvDrEI4lwmIe/OEp9RRgIcuVwOYG44YLXi+JcC
OXQitk5yxHqGVAXS+NugVutrmYlq5RYOcVpkQfhN1/5nMqF11plonFQqwiVOOPxBf+hn3MXduxLB
iLChet6Iyv02YwBh/B6bN93oz7mP9rkSIACeGhiC6ZisbGtjbHZVWmcvcqwcIpT0oAZD+Y6Ajb7W
sLE+AqEuFnYTsqlHltVdsnkvjmjRCuPKKhMsMqvpz2ls+8tMJfprRb1zdLHTWcRVlFTLLEouaqT/
iQPvRTVKZS1Kb3jHsyaAzTvZbM8i5ZYjZK0HYnwnm+9u5TBzrpYhB3o5DCkU8Lb/j7Ez240bS7P1
qyTyulm9OZONrgJOkDFPUmi0bgjbkjnPM5/+fKRd5UxXIdFAZiA4haUQh73/f61vkWkwDZ5Oishw
n5WzxoEWpVsIbTji/tEf6nC6VwrR4zghpddqMQ9O4rXMVeM9ZO5DfHkfPCA6FNsiHUiFqalqK3EG
6b/L7qDX9jsTrQ7/op7e/dwQWcYjIm3lsKwCbqBs47pp3bJ+sNIpeY9kLhhmBxoTApETHDQkh0DT
6HnnXu3acI1fm9G4xMQFfTSBvfcIBnozQt+DaS2NVPls7oZtSq56pMj3aZlEZOXl+hedXIJ0Pkga
sy9RUcJMGEZ5VZnxW05vaj5l4WCHhb9bFi3GLlEbNo/zExWqAiU3HO7ma0SHwK2p/x2W3bjqtSzx
X2uZG7bFDMWBZ3eXFPjrfH9gmBnJiNhtU3+VG/Sm4TSFRziiw2v0Zket/qoxpT4wrQwBr7KTokOe
6sw24Q+In1eZM9qwrCLEt65+Axlgeeklfdr2plw7SZj4N1vFUC6BOcPJirtkWVw2ZJ3yknQertr5
UBLToKzcvPqfHyOrKtnESvwWMVuKnFzvpk03Nci/5g9cPsHPo9zJuNy3y7rlcxTTO6sVJullieJ2
fBdG3KDmf2P5cLmDSlqaFXHHjSe2wLGqFdmK+gE+mD6n9OgHMhCqdQwA35GQ+m51jd5VwlDvk5zd
zEHob9JEhJtJlu6Osr71wojdWdbLrSyv04oWiSkVFelC6lbYofFGzrPktpLWHfDGmPS1m7MicmNH
8dHDVWiP1wF27FYfW3kluhFv27yOq2e8Eo4TrFtGhDTWWfy5IWiAVoVRW2+WDQnAvS0lvwCKrn7M
KkW762pFffrX0lIaKmK4Mr1qrytydSe4uUboHZgOyFfVClzJUsiM9DRz2vUa6XVtYMe3en5JxgaK
qxFgApgXp3KIb37YnLlNgpqYl1ICBS4dWuplqVpGjSjKtn0oFc7Pg0jOrhEskKe57NcN5L91Pve4
KQ+sU1XbHpBzzdxNVbMZjFrMsZkZQEQZTKhXEb+qSQdfw7wuB0P1EkSGsp5muOyytbEYf2ZNB0p9
3loqCTqzaXwyQgI0oqp+WlZXg4VAwSepdDmIADedvHpDYVjGQZYQ75ZiJldM/tFL/WVZyZAZ2oNa
x9jHq/zMqJEuEN3yJ3uMQ1iP/hdSjUkOkEMb0abytGwzZGYB/PlgwihZutanKXiT4sLlblB/7TMc
fFVf1Hc10KlDYhNYZmXS+Or3/m7ZIwMRgYM8YmJAp9aZcoIikcg+LC/0UOkB0l44NJU6r7P8Y4ec
nHgVKfm+y5jZn8ypxN06H2Uy2d4L1fS+77Ec5avKkRIyypX5oBBx6BYcGnXY+YBl3QRjHSXNN1WQ
BqhG0lGNGukYZ122qVvVeJgEGQ/6WBtfIx3tBI+PbyRBPDEfhLWjjSVcTiW7otSO93I/MqMkmuGu
Z87mNMUYffLSgho+BwlVuLWV0nyoxZyEZ9u3rIciIAd9ccybEmgkJKh1Uzc6w1mAgGVbSO+C4S4d
rW9wnD7TC/JfDHWGumRhi6im0VAN+cQqZ5Z1J0WwfLrIjt+QwQK04p+0ud5arYDQSw+RvDHVvwnY
y9s666bDYIztmVt3sY6MVnvKFapo3Fl5zO+h/3eubNYMxiPRPcixoOeD72ealyzAwO6oIX6hdN8/
ZL7aXKrUOi8bWy/rHnLuGnPMZXkcg9D40ZHtqrHeZAOISkKEeFYFQeIkSmg8ZcYMuTfD+MnKgJt4
jazeC/RhYObkNg3cfog8dxwk9TzGablaQmDrWrZwpFHJ4hovXnL6Bgjn+i2z942U+OWGYGHxabRh
2neWeAwnSuFDDmUh7DP5U1GWA8HHk3kxlD5a13zjbgYSRQW//DQgILx69vi1nKN348mwt6NVjutl
kR4ZlQBCOE/KbLqZD+rCAQYDwMZQE8FDUot+PVR5v84muooO7ho13ZJVb36X8SpSIB1/ancX1a5U
0sWUGRitIj/Fn+jX8rPvkx+xvEvmdZPpieemeRWdcp2KlYfA5cTAb6JKb6XyacrFJtIxtMnCim4h
sq9rSpm+zTMqTdwczZ2gDLNSCsazGar9Y2bQVJN8bfjkSyoVXoWUWQ3x5vfAAzEHIJgD0ciM4EhC
Qwb+PR5h2TBRqie7bNAcusPJyrMhCAAjMI6SJDqXBvb0WVJAyzRg6syJP0otWn3LpbmjeYTQmkjh
hxioIHJUJBbLYiqC/KGqVO7yqX5F7l3eM/3UtwVtW6ejE0ngk6QftYY2SxVlyUMlZ+pWmmjfaKEq
YzUIFbfysvpu2SpHek/PK5ABf8w7zy/FcAisuLrFyZQ8YNlq1uWoiPWyLYSxcx+XLz/3JoiidTOp
1Dbf90dOfjUKNJIquo56vGaUx250+M5SZZQALeclP4bGQg2RMJqRSWZdBjvuDMT8tUF1j1bR6ZTC
p5AwMVyIJf8WpR7y5FBhmDSvW14I/jmW2QTycV4VDkRENFnhTuMkn7TUVu7UAuI/mEHxPPHvOHZl
JA92BtKWTgAK0ACaBfHq0dmcKULFlH5g878wqNMOLWxH6LB6+iAxCn6IFOPZDELoxGpob7jtN2uz
n5tPSeSdMrjMT4HSupR5zVer1I0d0Ktqbc2L9qCEK4gWJEvwtLp5aXu/7Eawor4RIJK3yyKgetTR
D5z6T/jQ0reB35Q4ZB1DUYv1XfdKSmd5+tYL1NtCkYMDUbTaszkgwZ73DyIIZlKj1TvMk3CLE42n
5tTUjp2A2dessF2Vade+NVr7Oljg/1Fk7YcW6hhK8i+NZiM58zqG89hwL3Hrz/ExwmlrIfFY+wT3
hMyCqtXo04VMQjP6OGbdivdqKB/CdLI+d37IA1uJ808m8p1VWaMDUjGxOgI41qYJRbpt5fJDHgbI
vYO2rYtSo42kjhT8EV00lCxOPkattSy3yotWVddESKX7+2///Y///Tr8j/+RA08b/Tz7LWvTuzzM
mvrvv9vG778V31fv3//+u2XZmqWqpk6CjWVYqq5obP/6+QZLl73l/0psOubQaZMnWynFcaigo5Vp
NVL9y18ZymA2x8QP16TV1llNRkel4DveDFlPZFnd7jUKSp6jJi09JqW65HCS6Uvj+04lMPipL8Qd
+VHiROspcJcNdSht0Q/5LyZDZAyvIYkq8kgUn0oeWqGL5/rcNUH33Pa9em+L6Fi2qfysIqI4x9jo
AGiyD5b9cR/HteQkyyEaIWjM9kqehfJ7UhWEdQ/9u4ym/8mwNPPM8OFdJ0/5CbCxdZ63kW2kby2I
R1uhNSkIaF359Mu7oE/iu4pgE5cBX3IuaRms/TJLnn1bvDczRrvQXyIC+/b6jBCICyu5wOp7WEwB
Cq2OxwzRv0In+X5ZNWKjQT6cOAU6y83P2VQ4puKA6IspcF1iayfsdIwTAF/Ez1M+IlfI4syBJPag
8ae5lhIPlLqIQWcP1j7uQXs5WZ2ixZI4Wf769DDEv58eJuMBhdNEzOfHfPr84fRoWlWzgGLkT31I
siDwXf2xlAsdwbGWrMk91B/DAtqAh8fv+1ahWdPFZ4ZUymnEoKNYh1lpfZDZfdUGrdvx+1NVn9Ub
fa6RB06YczQvDX1PIbgdvAMZOd0hawlJJIG2U0d1pcs01H4G0i7vYs32z3DMeBFQDs0UqY+Pbveo
cuMFJyr2mNbRpn5fF2vy0SQ4yc1EXZ77yTPiVUa9ljil7+9zXayIAuX3YPo+yM+zo5HOfmocfNlI
Ln/9rZqm/uvXagjZNmR5nguaFuqRP3+tWRLabAgYdCPdyciJuulEOw3Ypu+XpWB+0HlgAN1l0TNr
60Zf/EAgnr6yiYEihrzNDHeEXeBqzJQdYzaTLC8M1368U4zhZhkUvDt4FjdiIJfZDR3w5GnM1kvb
e5oX2LIsxIqyLMRGptxh57xn9CQOyADGjTR43mMvyd+WNqlC6VOyeqcDka8pZXJDl22eqqKZHCBP
4xvsj8+/rFeL0n6tGk1/aCZb2ttGl63jzh7fTCUg3HQICE+WpX0uy/xkCYr7Ooh2eRsHz8v+Api2
iz4ApDMZ3JGBi6lNQCIjPwTpkin6njE5aO2BKJ08CqdVXQjjtLzYiVp2f1heVtK+206WTOmdOb+f
87Xnhv7QcSFfpIRTle77w/ISx+KRewxU+HmVkhreutDJb+zUQH/IRqu7lDQLQ9mygNdWhMELme51
EXDia12o7VprGF9lm5Flr9aPIBimi+g6YKHz+mU3unkDmbfRdqDHeoy75seLLhOEp+KLdZYNmpIX
JAjM+xgt02/Lo+nRA/c/jFFsbnAzqQ+GnjWrcIjaj6RcCdQUH9WAH22ySALE/g/fw+yTA4Ej8r7u
dbASdvPVDtLpzZsKDN2RoAUIcSeyUeMwHSGyxs/yzbJuiMZvRSr7a6rwd3LYeWfqh91DUQQI1ou6
cyERtA+x0le3gPn/vA2RgUwgSSXtBqiSd9JcF08ZIdS5lf77Ui84i8sQzKhaqP0qicrmszTpFysA
zbjSdExKs0/RtuN9SS7TF6CoUBLyKn0ZJ+McKJpx8srUvi4vWRHeG0HrHbB3yCZTSDwX1dhAmsEo
3TMV2leiolllLqJ0hXgxDY45lg0AAGH/IJdysg0ybDXynD0GIkG+xSn4e/OpNu3gmMkkyK+qoMmc
0uRHM/XehsUr9SbFIm2LYEvak8tGjtBsLdJ7z1qnDGTXi++IuZO5Icnrir2132Cupowm6fpF1VTm
KnWdHuMmqJxAUwsAc62B/jJ/CqJmvMQ0Y4Huz28DUz8NNrU1SZU/Dx6pi6vlr5bSpnfUVtI3dSXZ
t6pr46Nt1XRGysqDl8y63qTdZWUqjJh5cST28STRbhySeyPX7v2qtb+Epf9qhGSEm1nyMTtB3vyS
NHujI8nicdjDm7sj50c9m0rL7SUJQgQX83KGndxB/TEgga21888N3SNkXhAjtaQc1CE2+KxRgZY7
Ly/vFIZBa5T1ABCqIblhBOVkj1N7n9t6DNc3SW4i2dHt6u6XBZ36zGGc+m/L9lYCXSjHebw3LZ9W
GrPwrcTA4e0mPC17i/Wp3CTG82gkMq5vXpZ3jGRkkk/7ESod9BwyitgyJZZA6xX3a4IfvDWyBdPJ
a7m+4Zfq1t5EINwgc9fmQolO1MkVJruUslRVrlC+wS9KZXRlVgHRpoob9VaZhNO1li09eN77SPzE
QQVQRjKedjew6cdL966F9BGX1Vk3THf0/FVAnIktHUG2lJ+sQspdAkOUC/E5CMbKMt5WWZpiYQvG
FTS4kSzgj8Kr6U/860USDF9WuMRdujHTcdlAvLh0JqHAXtfczNycqMO9UdUNohYE7or6MY5Et/Ud
QPswi9JjF2jxTY3IzQuySf9swUFbKZbd3OOVpyoJPsMdOxAR5qAcJjpdB2ZrJfUmCZRnNADwRP6j
1odleXkJrXBCnfDL9u9HMUY9Z0JmhmuZryF2tFOexv1NsrOWfHgoH8gzbpLPSyWp85zF5HY/77Fs
SPRuR3obyUjzboNmWAc6ORQl5j0s0+RQqxWObDTDdtll2YC9REkj+X5ZqCrI5jrZhLI/vVfMoXYS
0CSx8vIuuECKCy4UPZikpuC5gzBBPPWvDcu7PG3lXaCPL8tShgBo2ySQHKCztge8vqTTqyYyxJQK
/da0tdIp5FC977NWvY9QcK6zKCZUfl63vKjCrJwkSPutNMYch9QLRKzqVYflkHY+jvbEvklb7fxz
1a2XJPn7J2jwr89am+yXfZcP/fnD/DwioD247SfxFz/QsjNd/R8/0M/PW34o3F/14fsP+R9+oA+z
Eb/+QNitZPRsCLTdQdJDp2b8jVWM7u0hEiN/qF7VSLmri3SF7G906hiVjEGR4DQ1SUQ/s9KdPmu8
A2KcdOP1QuyIohtfJcSldEbI5J0CZaNjFN3Zejh9qoOd7vfz6oZydUmfFTGBcYMY7K2GmRMjA54i
YNXyNioWjSe7TN+6aQjeQyu+ZiIqX4yEorAnBcGRp3lKHxioodkSJBcFMvQS6o23JYg+tfpb3JTD
aVlqVV+/Nr0GsoxCYx35RfQNVePNitI0IkaQ2QrRgPb6+7JM6gqwe+DpUW1sy56mVUrs3VrNlPbR
lCgWtUVNGOq8OEzDzEWJnWUjJbX2MSQpY8Tke11WaWXeOBCK8d7O+7fWFGzxyunusjVt+/JkDoj1
l60Wl9mD4j0un/P9wxIPaEibX5bds05G7QpwZrds7PNM3toanSDUkdy1RwQIc5VCJIEBrMYvX0uG
0FWrv5RDOJww6AeExrFX1NnC9fW+3y+LDUq4KawYHOlZek1Tm5DY+egMU+JGV4lqXHYj4YTKtJrd
UxJ30l7Pd3mG9FUbSHau6ra8BYxKnbFTsk8tmVV2j22LCELydem89UZJfYT5tYnCmzy3XruVQQK3
tgm9kxTIEeV9M9sxOSTPTUSqW1k1PsoBFVEdZodYKrPD8u7ny891Kqxv2RPEuSh5e7a6LnFj3wq+
dmuFichXFH2hK2RN7Et0TeuBSRxx8SjFr/LgiKa0L5aSMLBSegnCnhqe41pOfuwx+dIBqlB9XPYP
+qm4EjGE1IwsekVqgIrPqwh3JMosMg2mhNDGxFQ+LS/lF5rn4VOWDgxOus44GNPk9KR53pbNUtAd
sGmXu2SUyl09AcaavIxEQVT7V7UK5KukVOJK4f5WqNoBgWmHEfCf25Z3PdXSwguvTB87wJNTsFmO
G8nEoCJtHH/uLvzS4mGTv9cZciKnwQN8MGhsHYo8BfBDtO2G6D7fkXq7OkqdH+8zkIa/vlu2YoiP
9v+2X44APuh2Zslomqpl9ylJ8rUy01L1FH6P6HN7h7mv3CBPu+uymGeDOcnX5cVWkvLqVdRLC/ma
0PYeUFRckxLqoJT58dYa6DlnxUY3XUTal1yo2XvCG25T1VuBE3Mlibq5BWOlQaEPumPDFO0U1nq+
0UO9eCDEC2h+n+onWy2+kc6YX7pCZ4ZnaIRseTxgeEooz1lLSRzavnXfYyPaAyI0jwZlhePyLm86
ZSWYl7pDN/5YN6VRX61+7vPrciB9ldqGNsTYfesKNMMgPb/SJxpWoWoGj/Rqg42mduVJaZt2+9ez
XP3Pk1xbVmSh64KygWZputCNX0pLLRbLJBGoXtKyCd7lKLiaqMTdCsbgWVIQBBGTLUlxc9GDdcIc
fmrRZylg0e59hhFN7aq5Xl9N7pr7TLeppYm8uR8VaTXOGcGFapdubpv9bujqbUio4i3lG/3+3Xb5
xZu0e3pbwXtBHg4ZdCn3wd77kCDJ9aJ0aSNnFznf6tUg05YIu/vSJ9LIqm+S0BUg1QUBLlFQn7C5
KW4yqeTH42dGKOVjB+kU9RyV0XtrRec69rRrEKnqOtNbE5gcrfJExLu//jYVxfylZmDJhoraBTGk
ZQlkPr+UYiKRxuao2NHNTj3faQ2UhC2VrlstbGXb+wZZ3R5BmSFKBPxdsfg8GZNrVVH6kWXm16DN
5SdkpMgN0locozGqz2lIuqratP2Tr7+qdmJtoykpVjWzBg2yDJxdbZTrkxfzmJ6XFFmOrsv65V00
VWtGvd1pWRVn2K9jTMd4HhBEiTicNoKG+KqZ0+SXdd9fIj+4dNodPSZrZsxfJpVSfmHK7U0d0A7G
gI7ejbRxy6RQ3tKJlkCh0mgKSppnPuVzoG+Z4hq9Hmzj2EwfkYZEhziBFGl6HTN/gxgavFmJd6xm
xMnywsnw4x1FM80FbzyruJCBJNTWXUkabUdKJ9RGQj2XTKpn3umIaa1Qrh168Gs7v2vHMHd1W6bh
8+cNjPMpaEsS2P15Q2WHO1EmwNih8QfcGdelSKfPJDMxfYu+YLYL121MfD1GwFNNp8fAJnD8+UJy
fXL0yVEyYo9SM65wa9DkE10p9S4nMP4uq7KBAD16NoFStgetZSrb91byOIlxU3uz2sbsswNcXyBY
86KmDZYzDmI8UCbT1klbeW6JKEzGJRPnGyiqBmWvsrhkHSG2WSQXl2Wx7xmhcbulB5FGKZP5dJz2
3EyiVewb4kTeCaGCwHk+cUPcJ0pUvkum/lH5pXgUhL1vQ5WnXjMgKLYxtPFwTu3nyQx3qNE9oo0Q
XZwnhHqnuJ2VhJIdka2QayR3zIvLltCOEIV4+UC2UdCrKx4sVMjC4IBi2rNcaapkNLE1Gudls6Cg
eLF4np3V7C7nOwYmMCIvRIF4HcKW/I3JmazeuKSqpNPPmtfjkWEmHLWwtmx30Gf4nF6p1y4uky0y
6Oyk6bVBnVVP+cFq76RUOD10kprvcB2Obqiq02MX8YhBgEj+lxd/SSX8bJafUTmxrZQe+AAMr80B
VCmOqsYNZbzWhhBRsP4Pu3x/u+z485Afu1bjRJQUl/W5D4PqZJaFdplqG4MRLOhVbHpwkHJFPyt2
tuJLaA5Kn9TbqjfM+2qyUyeSmhaJMmUoPSq+maEEctoO3yBXCjrZk+f89d3Knu/tf2wrWBb9EQrG
tqVQ48Tg9OcCZ50QzZSrYf7oo6BYgbaTP+UyQUa+GuTnONWpsXj+teh8+dNoykzi8GTutHk3FFId
iRGPaRcBHUhokO9t1BPzrHyZn3+fqtdxH60GzphLO4jvmZZxmLwR5mc9JxM6EjuclHMd5nAopcbH
5xXGG4Kygm2otfmLlfDXb3tvPLQG0IpCffdDw3rASW89BIMHysSe7sJ5lanOhUdi1rbLxriBAinN
7rtlseW5TwRBFhwLYKenSq3OSFSy+0Tys3uaQMll9INNhloyicTFVsLgSuJddwBxIW9gC2qPo0DW
QS/b3JhaR3Sz3OFs6VtVdiTFntyZor5K7A5/HSYvrtxY+1QE0XVs1fFBUF46q7WZO1alqIRYNPIK
DnwHfkCSiB2pP8USNZBG0nr804bynHBeOVVlQjQeUsNNvKxHQ2Jl62YikHwucC5lTaVmBjVQj0XI
ERYPy6nx339qOdVLC+prXoxV6AfNL4v/eMxT/vvf+Zh/7fPnI/6x/cgvn9OP+i93ch/+3+NvuH5/
Oz9sHn/d80+fzk/w4yd0Pzef/7SwzpqwGe/bj2q8fdRt0vyzfTbv+X/d+NvH8imPY/Hx998/v6dh
5oZ1U4Vfm99/bJrbbYpKCtYfrqT5X/ixef5l//775aP/DedoE/z28jn5qP/DsR+f64bGnK7+zZBp
HOBDk+klzH2Z/mPZoom/2bZtykKwGX6Q/PtvWV41wd9/lxTrb+wM0IJBl64hY+aoev7X2Kaaf2OM
RqNHVvHkzgf+/s/v4Ucb8fsf8T+3FY0/j/1oKwpbyBS9TYaBqmUsfaU/9I3UPkqNQrbGx0jLZqD1
2m69vdmEt8a2NjZxzlxGQCM2I7yyqYHH0sn7aVbeqaOj6TF5tcouatp1nJlbuKefmcecVCu7eEqz
G0nU5v79DSzWZazfxrCaTYZnGioG4zz1Nv9vexLobaarRMx5kgVyYaRIz/NO0G1ooXIV4hBR+bKl
l9EeoGhCjtIGp0GoVfoJT7bglTYC5h6uAW7ypeTv0oygrBEqiZxSKPFPYSXv8zp9TMVNiH6nhuFV
spT1SBR5LmJwWPnhD6fCjy/5j71aS5j/1o6TbVYyWZQVzdJpH/35tsoAk4QfqZIec/z/u8iSugPd
HipC6TTuCXkNznTP8BNKGyia8SOiavlRTaCwe9h41mLKIXkm2JLSzGCOkm5M7ljrJJfoR5c0b0Jb
MQ71CI1QTe1x7dPV1IJYdRCRx46OEpD5qoJ4tQoYtWVo4OHPH4UxhhstxCdTapFx1sfp1nX4MWpT
2XUzWHeQnMogmED1SvmK2+i+KqAW46tIXtKwdQAT3GGRs104jdMqgul+lOwc3CTsovVIYQjNVnYQ
ONf2UVts01RGloFmn4RWOXHEtDM8obx0WVasm7xU94kfnSVwRXehET2VhbdpRQ/BxjeLjV+VHSCH
lIFjYu2kNrvr+Z0SpmFbCm3eSrvT9dp/kIahWNmikO51CzjapHqfVFo9TmTFxrqrVPiCVv8RSiVl
jMR/lozQdJjoWCfdQmjSw7WFBNIfQOz7mz6rB8ePAV7C+cw929oWiWK65sTJXXQ2OE4R9/cpqIuJ
inchEL8TAKhAsYjsVYNXuZOLAF9LjRApfe0LI2TyynYeqT1IbAIWEoGYaozfKglp1Fg1FTMCgyp8
WYxrkJveudA8yNRGfdG7+KiI2L5QH0cvrSna0eDxsUJ+ErxA5kVZVRcgwHvjFUDdSvZtToHurdNa
fROShWnTtl/Fo9xfvDI5Lt9xY6jlbpwg4mcpSYCeT0khJ4JnCkpjI2QWBzs6q0HSMLasOAdQnLvZ
YF8G068Id7WqjeXl5VFqUWKRPnjvG8W0E1DmVxU95W1ppycjHMKHMQqmDXzzFi+mv226vNzFeTaR
iZBUMGGS9EgiLr+/SZbrlLTa3iryyiG9olybqh7scvQbMbVhJxvCbkNf0zh1dj69Fah53agF2s+I
hqGHhcpYD9VTpQOcL5LIdhjVTUfK5GdrGtU9GYjpyW/nG9lzqJfyzvBzjUzhKlmVNuaWOlYbx4rs
Fz3tw8NUa9EuKPxwbdvSeUxT64ijMnJ7NYLnkvay4+FnXIEerq4NWG4CMPTo4BNh61matMlmx5KP
otIJBoOyBslSR78GDGjUw52NI8ENrWS6xtUdKp38PspTEA+1Ej3ZfgcIM7+2bZJ81WPrdSRBdx8J
KVlLHeBLQV7mvUTwkMuZM6zVFow29Xx3spmGTSntmdaDOjXHkCLG9adNpjfOpsgz3YloueGMDjHl
WC8l+axtTARhweB/gyAjdoYwWzVISXzTlNbM1OxVpsPJS/CXFXIicy1cegTS/fDZJPWgah7sKHBz
lYDZCE4NJmbB2J9GGd5QaKt6wwVHnmFTrAuGWr2xGYNX1TxExc5MHmUQE+qmVYIbNhTKxdG2fIpa
0n7rGlIaVWCG8KrCRN7r11NGvo4gf+ctJ6lgYgIVx6jV0M19IcZq4wus3tNISnPkFBLnFSU4NQzW
lhfsbJwFNDZXiWmSING6Yxiv86Zeo4eegbYr5HKIo1vcrrmjdPl6GItt37BPq65F1Dhh4q3VGVwd
FVtdilwpKp0Bh7QixMwdcelM0NrpoSUN+94f1/OlESn0Mrz+SOwWTq9sXdK9VUll88m1jcbGRXnk
iEBzW7WG8ibWFshZuFurIahWNGWdHk1kHqBO0ruV1T1I1SmD0anoX+fMyX6gAJSpjonyJacbSF7J
PKF2dIDlShasrPijJd3Tg9s8ybmryoQ56OpZJCuRHDpVdSXk4AOnBIOTFXENLkxdp642hBA4lkxz
JyasxI6dur+qLz5GUfoZLjQTd/ZB6pm50XUAuZq/VSoskYO9IXjBCQtlbQFBqiWk5pyYwcNk72Ou
wiru+DWedYzWMfgXDSzDkzAjqKm6E8/J7QXQmEhzBlDeCvOwViInhPRg0yi2lL5dvA4EozgtkeYx
1w7mfSez4q2U1duh7zZVYq57niS2SSpWFjtF9rmOyhXgOLrOnI4GA3C/dab2U81kKrVWcWOuC58u
GBSIuEfZRvRNj8S0Es+295XipiheFIHyuC2cisCY6Ep1c+UxXc2sejtBgVRCelc83BJ1FXTlSuEU
bftvtf4me6p7zAj7NQ246jkm8zoEcI70L/ww6yfcv3xtQNlMsqgi6gl6vuLWAcpEc2TChfX0pJIK
KKN0Iw3HhZFEk5qrFQx2pG0GQI2jSnYJA/46LradqEkHlbChNc5AThNkG+oB0aqoN4WMlb3kl69I
PwWB1gvVDbhR1aJy8JKSJU8SrQCNJsO7IxAIvaLhG6vSj90+paBc2nxEuRJqv0V4u1I5r4yQxMnk
eVSPCJTXpdJiKuFE6iBHKdFqamt3nPQ1OarrllGcx5NMW2UvA0JbnRKQDwRcjloMPvTi6mTVy5/S
RnG4+1ORQ8RKV4ESukwcs6zZa7lOnVweXXM0N1KLAzv6Zjfl2qqNdUT3AOKwHDnUIA4IfO8m36C7
Y76i9qyDGqwKJ7U7iyGRz9BnKSfy9UxXrf2d7Jd7Iy9OXON3lUwCTmnv8sq/19uGLiQVzf7VkJ7n
O0hFSRj04NpKuU7oaVehcNgaTM96fzdfCPPtRU9B9+MuLCKJC8qkplKir6zWoZe580U239PUwXZt
2DNWNmK1vmVcghV/9JpyqE1QckrKwzwK6pS9rL2WMrLadpXTgKgTYzd4vmuMgmEfGcXcZjzjTp+8
nWA0nvb1Wm98HADqLjBLco2JlqE2YlD4W+4eKZrRZqcWteNRPaAKt2rqbl0BAsvLzwn3g5KeQsdl
UgnjJWglnovFQ2Vo51fiCx86f/qmewNstGzLr3+nJ9UTtIbnNKl5zBBpRYiMEe6zrnVr20eGkfDL
EjPi88XwF42IYkln4WsIAhIRhPn/mTqvpciVaNt+kSLkzWtJKm+BgoIXBVbep+zX36He98Q5D5vd
NA0USMpcudacY1pEHpkuI52VFBQrFMcuHYJNXSkbrTPea1bnPHp0lXmiowTNARp5TASzmROriSKZ
V1uAmdwicPGnwvYN4B0OoMpcpCgIiks68H8qu5A8KOH8ZSk5WcXPWL60wVsNh2p4Wi4ublEXIQhl
Ez50knqz5Mpdp5f4v4htmgfLTdi0Zg4RhOiJ6NawtkrMR/6tUFawBh+Q2NhlW2ctouTY2ItgTt50
XX6OGQvaaCYSkW1Ig/AWJAyhPCWRL2tgRz6IF8/G1tKSrda27dpUgq1K9d4mTJocad3LJTqFC262
VcuN1iIGaXHrWmUP1HdwDQuUcTKwmfYrQadS1ikY2VJnF2g7J36gyaygQlPdkj6DEa6lgK0BRzwR
GyAPTDeulZWCN74YLE+fVaa1qGInRCSoRnopX8lYBpUBQIr9ZfYfevhYbvnFJGcYx1S8jsR5lfqn
2S75LXdHV1YFo4gAZoro3RGLRsTjbqivaWjQaXkuZkxHdU48zY/U7kpON0pw7ENciyDhuyzEw7iR
22e0Cw3B607+NebfMooq+qFsOssVWVnpr9qQ9jZ1Hq6EDW5BvzXsVT6obgirppc+VVTJ/ErSOPB1
C1+SbvL5P3WO11dDocQjttwGmpK6lBOofQAYy26WBq5eEhFLZRJXf3OQemr5HWtIBkTvDcm4kueC
SSih51idQ/PNhkwnsgpmSbzKoz9FR1GM/mV6G5o/siVXeQYLa859+t5uMU1gWEME5fxuZvwdkrwy
s2LdMHNIeoTogD14AFNPon7jB4xJRiXv1ZUnQFVO4k0nLSTyPnfwCXRrh9ODBuGCZjcWe6RJqLNl
Er74wjHreClYSpXSr6NuPfMxp38EyqNH8RyrJ8XZZXDhzUCsoxebHdOh8+RYkisylgI686DM8dx9
QZ0hO2kVmDXjdk5HcHeTW7MkFZUfEubSkfTfkIpbZZvLJggr1n1CuupspOq3FoQo34bsK5gInuZT
BqCmlIVBc+7ihEbzQ1OYQWQL+31wdez04E/Vr6x+HrL3Pn4m8ZVEYdJxB3ZWclXQzjPc6pDV9R4J
8OSdE3zSvNRgQPv2a8AnQLyqit6To5GnS4Uf1UQVde2q1Q38iQ1QrmKD4tvrRAsNQj614R9u53Uz
vjr8L82rY9Y4e5r0flsqB9FIR7BiexudaTQXR+pUr1cxNDAh6qIWuXh1TCaJnA48CL3tY8QjJWLc
jdmF8OOE82YljUeDEFzBo1JonyULsIGVMVueGgc0/EfaflsUzg6FjPPdj86qZvIlD0+i6V2gaDS2
tVVhTmx935rAynx35q+puUz1jTgFqyNY1USd1hO0lKSEeG6sQfXCU8ONqiaqZ/f52iZvkVPfDsm5
r4y978Saa1LW0tTYj8/qZPl9YpxSMkCk7GOUWLWJOLRYCeUUGgQJefEpx+46J7k76pCx8ZVwXgHT
kiN7588WH4uoD2Vc/PDWdMAzy6WRVYSjBgsNJ4IpZLPH0eogLmOdhr3zE7PvdwJGiAwqcSmWORaL
LvdDk0WiEv++RUP3togfOnUwTR0/iXlcGEpY1ps1vGcmOlBGfgZG2JCBXCJpK0+uzVXFylMlh8B+
Z1blFYRFy9bsGpFC9aMzhg0pLJkS8tsC4WnR9TEqbR3XljddnFz4Fdm1jJNX/QKHCbY2ZZFDbWPz
DAqK+5wPhTN5SkW26hnQxSHVVt7jsIjXmFBp78quY1Ln41JDqBCp71YDj4oc7+WXsLyCUCVJtOXI
wK2KaYcJDWbDhs29J414LtljhEfTxssJeB81Yt+LmS9zK6Srk2Od7m+Z8TFWXIjwMyVTrftargTo
4xUEDPhDf6kE26zjx/s2m28svOsQCkemTq7VGR4tbaA+CdL8ea1Xm0zIRFBprkR9gozapxOJwrPw
AiZMIhg9K0aUww1pk5QoILfmLKJlOHoazn6jxhTJ42WKlEg+hMR8NPe198WAUcDOzdtfMnldqQ1W
LbTgMXuENS02xJ+h35eZt9xjFhzRqHOH7j6TaZpTgzRMUjrrzRh/8Z9jvzZcjBoqDbd+VHaKrW8b
S/HFApYEk9iFv8y3UHGQJpl42fBaxWxhku6FQeJLzbyNKV86irNIYn/k4ZL6CY8UNj3KZWSEvPZ6
Y1f1hhRIzha3hPOLEld+bQIoTMPHEEhYiO5xraOuHH6pnkF6NFSdDFuerMRPgggx44TKNmF4H61j
pWOEmh6w5+5wPZB+5eptdYWoRrpv7rZqgRekX9P+QT053bQWmDGne9Ou4fVlnpC+8Ues5Xm8aqF0
kwf7OSWWLS4wGsvog42Rm2VVs70FmrSZLQhJRruGA7+UDb4dlhwTY+i9bIHmH8twxj6XBz/p/KMJ
fRUMP0lIeclZbrm0tEpXS1NAFCChNd2XuNR62e9ESTSOTH/UMHzoENexnf+Wfxe3We3nKlxy4Sjf
cYM5i9A2H6EY6fSBdBo7+ZWKZWFwmMYK0LybwjIoI3WlUtwX4d9cf1rdNpVBAqavffIKWB+7NWUF
24zNjJKX2ETbNn030u+s71dVMK6Uif4UMw7NDeYTiqyVRQE9mNdIuQr1C6Jeyjxksj0bk2BFIHt1
jtVHS65enLvORNpiFbrwEroJl1K0ZmXYOcM1rEFNsXGUBgfU79iUIcWcYi3kbh/w1EdezH4UD68W
RhnntIwHeegM4Cid/pJ1L4D1gv5JTh5leLKyY6huNaAz1QWWilBwNqc/fXoSDOyZckPDnXJBtqGz
ChsO4ORaD6gCp5qg8XtpAtXTFa8I0g1Rq6yeDzV95ONFPy2kveBGYDMvXp93E0/w3NzqiFbIfu4e
AvZxwBFphPXiZHch3oyGHlNzt9WT/hmIr5JzsqnT88x7WsQ2YUUswuJDam+6ejI7Gy3vMY5PWfFe
y+91znnshkcOoT3KVbeeH7aNKooDZ071x6pic04sq9+E2yZHP9hpV70hRGlrVC/jcDA5e2P1KtBv
yzB7eclWcF/LzU8lvUTBk5NhSSN9jNjt7iQT1LjkVyCSLbMrF1CtYuQBUCvaa6pRtVgLwYQQ9UW2
LX8IVGL8dE2HLCS5BWReGr+qfYX+Y1hfCR80c2zNybU2v9r2Uam3PtkJmV948lpYHyo6TMX4tYbI
k+m1FTqgM08WHnuzrGxTCLHhga6UKNdNslEk2hRPdb7JIqhCTCjwmbhq7YoISIUHGYMYniJikMTD
t2KDomFS0aGbaANswBSO5dp0PPMcE+urUItv6M32CnXryr7SggGyT+i1xsEy9/jSAc6AVzbG2LdW
eu53+toq0BAdcl4iHY6AWBcvD7eTtZHi7ex4vyA0JCrilQEZz6Th4iZY8OhHtCsA9MiUx4U1jy96
r8OJ+q5xn7W+3vgw76X8SMeDmUlD0Pq0Hjj+0rKC1hO4Doo8mL32DgOKTGqqszIAFNo3fThl5m6a
fQJCyTQOxBMbJj1QTbwBS2hH31LvJMRH3bUAB5Le0uhPzK+mzPNMlzazv3P1NE2fOuHeYfsql3+1
ziTjtLgDsyct/K7Hi9peBw0NHhy6EzBnO99jTUjT6wSF015XNOc0rqsXQQQAEzu5fbM1atolW/lG
FF1OLY1kgv5z5WWY9PNdgKecumzYm8hbK8YL6zryUvwFwzrvfaPwutpzOOqITTmfO9U15G2netW8
w0xf9hfYREW1J/zSysHhwLP3CvQTFQeoa8wuzaGkWhflIxlfzf69y2PPVj5K7RbEv4bFqeTJmZ6r
EFwfOJi3YLxIxcVIj335PgefHUg7gN5KtXP6PbfdlGLzXZvhrTMRwezq8rOdSIDcy/VJ+jArEk8O
Q+/T+dGyW1/5SrROTeAr11Z5xMk5Hm5JdqsJaVD0jZwmG1SwLDkAdCl/Rg5tAUaQPvtpaEXpquP2
JIGNqGDSVHJnOP8SPUxBiYUIc9M57whm3EGd/YIlu63JLYlYKyTH61lPOeDVEKlLefLHPFlDFfLz
pPFQyqKp4eys3DS94Smq0TE3vjRckdDRm6RQAJBYtndavzrnn3FvgwQ38XZwv7dwZRRFonuI8IOc
w3jkCVWQA+Zfmf4sleuB+i5xlgv7Tu4Lh87EmIiSK9xh4DBC5y387vmN03TSaZ/pBoEPFMgKYnXJ
RK7CNc0y17bfSC8BP/cRtr+0/9rmA7UdsZFkB4b0bel+dDh/zfCU4zJxniXr3td4+tmL7Le8TleW
8tokRzs5N+kph55Zr9piPVs30Z85lQ7iLyrvIeNB5R51G74G3kApeZ7AHjMXmZ8M5V7Oj77zk5SY
5OBZkT9l/aq15+VYHkrbWnlNui9hHdr4aZqvg3mPJ2oPolobTCzFb91tQ+URdhdiTRvpoRfvzXwx
PkR3dwQ9/wvt0SWhpeve63pHHukUml4TG6vM2NXRGxlursrctc4Cbxi3o8JZBh5n0LOyk1X+bwUm
FtbqfkfpRSZ1tJcIc8nIi6afivWqJvI9pTERvcwl/T7NwO0/ujop3kybXVWzXLtKvbILsBLdg+Fi
xF+98rvUN0gQjUVg+aME72H/LkJCtmg7y9pbsqww9LuMKt7FkblejpZLpyUtWN+h+Db5ZyEPq26C
Fmp9ifIjlbJdXR01Ylu7pStL2l1aUKBkr8rUL8LPXYQr0q6WGW12VumeK4q6QfL40uuvthkfRki9
WpMerCB5GHYHuUi8T3X1K9d0aNi3Cs1EFbsShHTDCl7rNSxSvtksKQi8r43JAo9HzNzmMl1junwF
BfokELZQUOofSnLEFmyLn9i5atnXcteW01MpCF9OH3K1xyS+RJ603VOc/EjNRs6PA62NjGGeCTi+
ZdeK2Zym4nMsznJ8X/5i2CwUBvDjpXhHKO6Ow+gaWsW54If813WCZC8dd0n+QMJMF49qCT+2FT8p
hopdit5qQHUAozF7HWlViPidGyjUS79LsjWmKH9UofvBN7WzfgtGTJW2WlRtEFR+NRODSX1SM5cG
+lsYKRyTtTeHqJ2s7Y4Z++lUFSuzMF9MvVi6nOOLLNgSnKbcO9IyTzfJBQmM38ChsUqb5znXkC2q
7byvQhOrUbptY46xY2Bxd7V3wxAMBRP9DULfabKgkCntZ2ZlvvYikQ5v/6iSdjNb6WCH9VMzB5sq
wpWohMYK/YC81lD/9caw0wqp2tkADld1qiCIo3+sG/nS+0mZCkxvguZqIeXAoKMYx2LUlKCYo2Mf
NDBQNRoYpT45XioL+PeV8LS6uVdT/ltj3l/FcP3QCXOvhIIzrTW9TOluKtU9xjE6+UHIVeiPQk3Y
KeeLyBmeR4MXGckW//GjLKrfIjX4adpVXWtHABxfrSrVrqwWZISL6jqV8TY10xv5hG6uSPdy6BdP
oIdJeD/3yZme1pkYpps941JougeE67U5wJIeCU3R+oNazl+yQc4Q1M6iP9qN9mJZ8lNf6clK3/Sx
9EyWzUGaqAN5MHFJcEBHFcopfP6DpvZKlCU9SroaTnWQsulJqy1XSvdZJdAuB99Zae/HbDhPTHeK
IlvXaXWcSrGzRvMplqR3mQxSI0qf5755XnI4ks6ziHXr+2kzVTXpY8iuHVrRiHyz3NnwXeg0wgtg
stDfnWjaqaDUhZH6bR7cmegCzeLl5m35I2XrZGLPKBLAI9pe7dOX5SvXE9xSuX4OEnOnyNZfPcn4
I/NtZtbHqR53Mt8tl8qdNjggvnd4zc5jQEcBUW8u8dr3ic2DjjAFqeOuFdNTVlFbpemRqedRqzIf
1trJmU3UKO0pR5WCevDUSOHFpiXRVbvZ6M4cSHw0CLuMvbTJ9QPk8nusREeTxrsUjgt4zS8k5Vmt
A080mN5x9mMrOKdy8lKM7VMWS1Ty4Z6oxjUpwa4dRdfqEQXWJoq1ff5R6PPB6Gjq06Qm6JJwi3ZH
0pfndBSMo7Ule7wXFfWPcW34Cca+P5OT/dQj6EU0ekoF5GGb0bVskc59DoW0jzR1O1TzWqss6HiU
R5ovLfDYjgNmNREcWS+WmV1G38xi+0Q4d570ZB/141Zj1eplfVfq5kmYFI05T2v3mlTNzao0bWXq
NK7rYel8elOr3pexQtdwlmLSRbgERw+NLIz2XR2mQxZWf1BPPitWrMnE8gGOuC02gSKlKzE4ZxGo
25QYIRrNZ/QwfoLHTi6ndSbSzVibV2h0L2Vlf6v2dCtL9VkmzEgdjp2B/TUOol8t188BCSRyB04B
fDw6u5Upj8epfU45F3X0ncve2CKISpkoZd86zr3YbN6dLnmycgVeDL0bJV6M7xY9UuYM2nStKAKM
iQc+LH4SQitySF+jMN/zJrjMquTqSruHg3VRXd2eDlAsnkIzuZWqvE3rBqwZdhRmgVvIrZif0s+e
LhyQywMhC5y2SPU1O4TZ7cuM/nj+DcgYnSs3MsMXYdDuGA6zpj/UXuOEsVimpvwlC+FScdHo0O9t
XrgqorWaIe1Zgeq5A0/6Gln1B/NzVPK/WOoPhpK/OJZ1BPs8lLB8SCDTJXp4XFRVNMcoC+8Kkh8M
kOalSpqnriVvIW2vyx4BM2SjfEiqzACMxlsh/FkliGHx4HTROU7MK/ne1+UiZFO+c6qvSS5f+jo5
dPz+55xuwFxRdZRbqBTnLoeQxALSkSABTvZcmamfs2oua04wNCeLR00uACKFYlcNJGNEylvfcv4T
3TYyDc6k8do2UV6UzluuahsTiFaBm8kyqnOdrkUyrHslP9L2+u8imlYMnwpI1ji8qiV6ULoeU6Ws
Byl9tJCoEXxHp0kIPMTVYyoheEWMVAq9/jb6nPri3JH3ZFAQ8jAtzzCrhDzJr/m8jK36LZZCN8ro
gYW5XzYSjVCy/nAbNMkHLhIflsZtVoyNNVqHkFevmA3MmPaciIJhmH0Nk/iH7fUVBcs5aSg2NQ5z
TXy0Z2ZZonxRcnpdSY3YbN7bcJ4o0d+sctyEr9Wwrj8yNdhOauhhiNqUqf2+rAQRC4UtxBnJOodX
uZM4shm+Jql+Pv5KUMwQlGwS1pm2Hs/E4NazCrt32iF7IOuEXJ522Og6p7MKkzeRtRFjzbksL8uu
0paHJpSe58Z4EVb/Wvs9gpVkLA9lyxBEBSu8smXxCHvzLef6TRnp5IaDBgT1S6o/4y6+1csS0sd3
1ZTBYYg75N+VNVKZDvBuoCORBLOSRjV0mcZhU3BLsDcunUiAI3RRDVbNINlis3PbdjyjZIfMZTlX
KW72RmNsYi4FLb2LFmqHbHD2i1hkpNMpDzOGrox+dlYfCqGBNCFejS4v5FD1TkL8XkFRqzfVEQn4
QXVa39ZSH2gb+o/E7+Lhl6YZkOr+uEBiR+7BUdbW5lhcVK16kTmIJzLCXR6NwRaHpj1KWUTkYee3
E820drrrqbUHegSiZDzGmfxZay9pV75rqXRzWFMkfTpNZbJWcVyQBbqJVSR3YthPjMltos7soaT0
ytfgFTfjNPiaGPc8LXRzyUZp7M2SSDmGxaZqwJVJMgApSPZ5uLN6e2v05iGriAkC+x9p9dkM7IMa
mTs5nRAmRHeicIgOGH9Sh/V5PiTZdJSz6e2/dZClobXvmQh2bLDINAIepORoNq8iztdZqfrl2K2A
fZwEAwktHB8T+JMp4rTaKM+zmWzntNihLskYjtlTehVxuHHscHUw7RjuFY2U2b7mw4RtJPS5msfQ
EL91dUhBceSF/Cu0dDNH2t4Kc8hE4sPqrX39xRD1xIJ/hYvLTWV7Y91f2rm7VKnzpOnznagUsqaZ
RqnOPXMsRqCTCupaCT7M4V3E2VeN3iRgKpupw5lE6aKqPwB0bTFgnJOk/F4WUKuaiPpIHuMvmv17
ILBn53wlIB5nuQFoH0tfiBE/onTe1GZ9k9T+bOvFS5q0d9wun6oufH3S1yV8+alu7zJpFnRD6rdk
lD7tHQL6n67flfADOG71yAWj4WseKRzqEhxxZ7MTaM7TqLyL0bj0JbQhbeg2y2a8LMQjAa6zkc6r
TjYukdbflG6LMmkn5eeuqYHRxS/Lpe5C8RZb6jEhuM1Gd+OJufySeFThGIH2HH8TiF7Aj96R6Vs0
j4iGcZDv2l4YFt9ti1uvT+9SL3Y8cOexmKCr3mOmE2VHeLsRvLVYPRrK5nxEJDDLQ/fvRRvdBBfc
2jjqtDFZlokZ3Y41nHgj20tRcdMKnQNoegmHklU3xVQVXvqs3JoeKYg8NsMC3w7eIqHf7MCLFiIC
s24FY1LwLjnyjfuANd0irwZwVh2gtonMV+hd25ogWlWEXskDbgvEGtPyqPRk3eM7Q0aQXBoV6knP
YpPux6rbGIQ0SYXG5CG897ggMwoamnRTpt+ELBFsWy+ItbOCt2OIBcCy9gSK+hvLEQ0Fp4csaj9G
IdNxVJ4DBt8dR7OW/xprOiosWsg38teKQqo0Eo4RuDNUlo86tY5tI38tZaBG6KqxU8fwb3nuwNL9
6VawADhzKsd6D7WCp6k5qqLczPa4T9iSl/fJa2GxTd6dqb0WGQq1ZywvT3M3eDIhLtTUnH5p0FMD
q3J8TXPrlJFSjApqG6kofebkX/lRcOyRATZOEyOIgcESn68Hxt7JQOQunxThJE2DgO4we0TquIUy
7tOcAooryy+BhVD5IAYMC1Tp1TnzRgQNmRnS0dWp+4ykOM6Rg0ROVVa5ZjzsfvxQO2vXq+NzYFlL
K7w0UbqZ+1Fa480jPBS/KKNB2MDP9Vz/AkzlIuuvdWbcC9sLYuua8HwJzINVq17D/Fz24V2yxpcK
yzDYEUzR0bloDDgs6IVpovHYSpm2AXW45EtddVPbhFV2WyrqJs25/doPOPHPSwEg9+Z5xA9r08yH
baIqzrEIv0tLOodZerRHpohq8UwcMlOS4jsKuuc6cvaArnDPVSbQgtiFyrLRs1vIuQPP7NrM5m+J
GDMU0f4cp2+RPX8IdKZhGHxhNGdkSr2xLOlZHTyX+7GeOMEql74tEbXRnUD+lzrOMcWyOM/ph9DK
S2ZJT500ARfo71WYvMuWcQpE/RJW4V5j9qmUT5rdvwxZdepRKPHFyc3LmdhzOTcoqNd5qF00xjbz
moi+m2T0JLzqTwi4XmQHbl4c6Z8wAd1iuWHtuHw28cuaabhe/H1LeSe1w1nmeRAh8QhydZWqCVks
ozx5uW0LwUjfElcHTMQoKCaad6CKm+Zn2ZyHqHsSlfakqv26wM6PSkp5Ik7mIysZ4pQmOxoNqOWn
1WTjuHzzTq3+ll+4Vb+P06xeJ0eavJ5H0lc1yYFtwZMxx8Gp6HTn1OlBt01M+ZslYbrGMsyaitRl
L2wsZmFqWx9zZLAEg+g/RsLOPi6+sXl5I2GhdSHiR+vMooFBbHT+nEZO7AvylS6ILsJNowrlWKZ5
uQsbVogKaySq27i7q6qsuCX1IqVF3911M2HNaES1tS0x7uxOpbxNs60ezMGXPtBCADMjXtFwwfGu
enqsOlp3NVSew4qDjCWmd5kvvrbiqt1mGj4hJRTmvnYISJP7L9Nuxmukh//zJu361ZANgmoNrImc
y8VGcaKYEUxbXMKsMCBideNGr+P+CUUMHCkW/bap6yM327hNYyZ4ed+1H3a6j+Ww+RTaZPqtUgWb
iUlzMWbGo3yVUzZ2PVBSAKdonv79LZ434KAxRBJAv7fAIpT53xsJfzfPLMbH/w1k/veBqYsK2uaI
5dFMryUY6F+2jqCyr9nbBCm3CMas71iU77hv2w8dlzrTQCQtzJwimnojw/KCiz6hb3i1pOFNZYu9
6Hiw6H+psW8ag7FgZTQMG738oUvKwQa7fUdqPu5hTTPsWf4+VJM9IsvhHrMX7oGKxpTJ9NWzXCGO
ckbJG8dWxDHDnJ+7NurOMp2PrMkpNPAUnPGU7fRW6g5RqXYHndpUBOWMhVEe9614zXSjt10H3MMB
abm1RtjwqbaY5YPMYLKtIWTtsioGFRPe5F6Rth1Y/1OGXAODHLpC9oB/7/Dt2UUcg6lAkc7Pea3u
x0lkFyVtgwsM58sY6Pe+NcWfk36Y+Uw8cDUbWwoJ/ctqEFqgwG9esRPkuGoYlJIV99QnVNVdO8vv
UchwvA7Dvx7JT99uQ+CsL3HcVTjTLlC3mvu/N5H1NBh1/vLvHa2Wfb1K6+0gDYXL0yDuU4IK31Cr
N2tmkCiBLv/v3UWtUmd5Qy/VAQDYxdO96cd2p9SGQtC7MoLrVQJvJrVatrAGDlEREPdDZEccKnhp
YhpllWJkx8RGS9gknGon5gT71JkT8KQsWXXvCMlvba8u+vKppq8ZMn64/HtvbDvpkBf6m1MqzPm1
MtgbLUDIGX/dOhyT6LNeWWb+ahWxvAVqYxz+vdFV9CVyJoktfFJABMASUajj9KgVDhxB3CgeyR37
lvB1D/qptAd4Exxnk8FYFBTRpTDSn7gEYhMyF1KNcjwVtg7Gg98tFQ3yHsEucK61Kj0jHdY7UR+w
kIwHyx7H//4klen035/+faBWHMm32rCndZrovgafHzGaGV3/vaGPG19RGnByN0waDlbgIT+e1/jB
mBSGkuULKZIfVs+d0eEau0T6BK9HSwDGyPMjdVKTYhIBVdA1H7VsNG/OiIZ1EJp+YGTTvo2pTL6k
XKEVVMYnrBr7f38dAA7EqhGDH5l6iWqVqNmTMJqBwV2fek6VlGsMw/Fr5eSvgxpXl2kUyWtDhy5x
jGYbhHWNUFvtbqOh5gdl0h7F8l5cNd0tnXDQBOx8hk2REcxsoZMdNozkIf2epTQn31m6230zu5aV
Buf/fdMYSGeN7neOOuP7weHc/IazQ4QYK/4+EoqNyDBmAvh/Eqom02ApagJAIuq3pNE9NMrmAAWt
Yz+3x4Zj4snshbzLlrND56TWTU1t6yYTjahgxHnGBUnIbBiofq0UxluLVgwPQwI7j5C9UITojqWo
vhQZ912KBPRkBP2MFxfbta5zWsyCxjl21VCc/r2hgWii6Mh7DrFvRmiA3SujF83pw4+GGCYEY2n2
YtX4yMEjxpfKRssWt+Jk6MZZOPP48u8NwhOYkIzExYjTQu7Tnm2DN7rJdgaVJPNC2QmPnSNv/jm3
JHDAlG/Z4997U8jpvAf7u3KQVa8pzO2zQXb6hoWpWAW1WZ3G0ijVbzUkAI3l55hWBU1ic/j/f4os
TaybAKV1h/MqqYrXWZJzBvHK2RljjFw16BFBYBu9U034CcRcl0bfEh02M8XrlUUuqtJwLSmbwN7B
klenNZ+UbpTaQc6lJOFOazVk+paRUbBG2om2M7JkSjZ3JmzDBzq4lZuw8+0UoQU97z1jSP4p6jWU
V9076JGNJSWc/QKnWBmEFAICopFXSB4uM9dEABUU6eAlWKS3DS3j0tENn02HjpycbLqcY6MqNFhx
IXh0S990cbcv02HnBG7YIXsYys9KZ0TSyGKDUg2/S9hOm76nbLDY1v3AGAhk5AbX8daszWquCTj7
sVEhbZSpeMZZgJgfg7cYM/Q9WjKuObr0SJ1bjDAB0q4urH2R1vlpAq1Zj4DHZPWMnS9oqoZ8TOSH
CLM/LYNJVWxJ6zHG6AX9wC1kO/JzolcgRDDuQqbUprJDswiZ/WBqz2ICo1YD40fsSXCEWrW1T4RJ
tjKtEXZp0r6EzUNUS6jhpJyLfHo1a/mednl3LOLm0osoONgoaa2ilxl5o/BUdNSvhYJ3k7gGB9tJ
w2jGMTyI4Q3LBOp9Yxw5gY4y0tl5cb0UYIXUqeKCunXRpIx1EIlOJtlKzsgwrB+kVRVa2jYV/bYe
pQv2R2s3FimKrdqlQdQSx5IPAJCo8mdcDYieQmjrA43T5zG9ZdFYMukpQD8kKoOfob7LSrmjeHWb
0bKWfCq3KHeCHqmXSNWrVKo0nfSRtPjMak6jFSDeTUiP1nuKty63ENqMLJsJrVipvdYdY1N7FMFq
Bhp7dIq/MNT1W8adpyAs0+HyIhl9T2w0hGxrJvLPAi1GFnUrBGkMFDSCCYUhr0VZqG40xVsjc2iP
ZK2P30jhcgrHq1qF0zAFFqeHvVkw0y9yG+VvMXu6nT4UY2xX4ygFnoUXgHC1+LTCCfJEerayR7fs
eDYdupypYJygCiexBQU5MGWTqXxgztXJavPJNWqre6nHyvT6EXeJJIrmUnU/JFip8HkKc40SoEJh
3mCFTyxrN6fVgYA+d0T1eZy6Yrga+dLER225iozxVsmUybXJjHCIp26ltUwgEPKl/4+y82puG+qy
7C9CFXJ4JQmAWVmy/IKyLRkZ9yKHXz8LdNdY7fmmq/rBLIomRZEAbjhn77WvjYGcNFPxegHKypi1
8uusDag5SSXewU/8McsecSZJ5EMSPXieVJDHlz+Nfho28JzNsHMh2wwpexoys+kjZSjfhwpocNs3
07NtR3tvUO8lUSjELlufKvFyd/DwUg6mFVaKg99YzXdmDf+CwB2Ety6iLNjsVFaPsmI1XFR2xIes
212KMxkE6cKfniLQS5TyMaLsRZxywGxD1bjOJLpPtFL5hPZuNiocUHnmUkZRp71XxW+J1l5lwy6x
Ulnka69kp4tjzmqiiGlHeLnArUxcBIafErl54dJZaVlqLCQ+9DC7hQpWyBNbgYhAFu0FI2dz7Ad2
HOKzh0fhA0bAem2VVIgH1JmqiStNtALlRNE+ZfMqaesSvKM1Kq0IznKha6HpSemXzEgIkdMd6SgJ
7eunTE3HoBuovCRObJ+7jitZuu0xVoldqiOihdyEtmvJ9aTZBPsg0VwMxcf5gxZhmb/XEX/OTGbM
yFy2mysI4iQeBkkpcepaF9LGhp0GofxpiqnIF47B77Or3ZQvb65l9cT7rYEXwjV3pHQFJIQhZUqj
rTUgfBiaBsaJxyIfZxe0zNAY899LyugsLHRQ1XqpUE+rr1g43Mjpn2Ik0Zr4jUI5g4vbgbZZK/9N
hDA1oSnHmVMUOyGnfeZh0VIclqGmo/8o0TQCOuz7HW8QFCijd/rk+mqtoZgoO+yzG/KTEEhGpx71
49xTfRLPplAfYSD/NLLC2a2mKrUuP5UEyQQByai9mZ53aaM8VSRrbNWzIVojdLOCuGbHwZGnh4iX
+ft7rr26ycqdZwZV9dmW4Hx1QZaBB3bOA0tZw01m9t3iCar8oVACr6numpkcRiHsN8tVTm07vDhl
tvFaPB61XV2HZoKun7zJBIFIhhZwo0n9xZmiByvHhafU9NDKxHtK27zc5OZ4ZeP4c7Ry5FXmaCE3
RnzVttiYVGkgdTFjIlF0n6I7ADg4Wf3g3YPOIZJJJUlVwrbY6GSJlBqwOzzMfZTc6ZXz3pTVwSSn
MVYkIAAl/wDINnP4aZzeEiwIU8bIPOFL0wDZUQHPtQGRenNhCfA7TQdrq0TvtehxiRVRh6yyo9HC
mIxwgAU3cGc/1ieCxwkAHe770XssirHHm6b8YG9VhO4McAhQ+ZxC42zd5zRatE1vc/6LNW4athzd
f0/FdRmjxNTfhIGoHSyZndboMBCtbCdJ2Qq9gMaIsDYmqWRxKuMRadBc17hv6kicpZuiXsimO/iK
IKlbgT9PdwJpR5eB8qNCrFfW4l6gt0zZtF5pnyNzi9nCysVVQEI28Bfn6tm4wdy8OE2KJLWXxant
zu9laWyYIhBlpvjEPBR4yQOqTxnW1gPi6QDD8KXsExwiTJBb2owfHZp1NtuklRozoabWWonobBIp
GNayD4cEdiiM+H1SXQxUK1aMn5Yh/ouO6jiVAbuDHdHOW5k0LfvYmU/klu+qcY0F+dQzWGLVQBnV
qOMFjhmuQEez0ORBNKGHtMsq7TOu83RXSnW3DPmvsm0QcZbjVevz16STn2PJWkYiuIddGvf23q1N
f3EVaO1ZkCnROVnInaO3iVS6utrg57PB9l57hCVZG7NbS3bGkjdcp+iHvGbw3WQGcoZuwcw/lGxV
h1u4vPTprqKAv3FBYsFcTslIaELCl7C6NLhZWjq+oiBgODfOFQv+nR6D/CwLmsIsaxYygbO5vYg2
/pB5S8Tct9JTVkjLtAZfcjGwHyGOA/FuBSXkruE8tu36XSdsjkCwPmhK60S83slrjUdakI+ghBBh
5XiEVQQYnkW8EijM5ex6fJOQpWY/sdFBaSpWrhaHODqkXadKTDTxN2PRfuTLEcPS2Yvah7ReiZjd
tKWK3G4GLeaKqOx75iKktojoLAsLHWoZKFN8R4gn3WoyODtVkupEg/Um7XfuOD1R04mpdmLL58tp
0cENPZ19bIBkvCkXNWV2Gczv2Cbkdmo7Ezte+pl3u9F1L0BBkMyVUaAAjUpKl0lS6O/gilZEQL51
J+OePILPOBuuouDMnZPfcWd8WAgJUF5j1taTi51aQHkQG0T2/OSwwyXO9VdCiYVZxvSUd93o+1Uh
s7esut92DuGM9eAum7GnOSeGDxNOwFZ01RQgwqHsimOktJ6mZL7jQFzdGielk5rPFfE1q3yy1bAC
ZZtaYtWQrbH+xe/RZF1ra/iVUqLZQI7+gVsGrtwZkxU2ENyH2eoldhjgNk6H4SkOqzLCkWuicWcw
zBHlsoZn1hWW3xKlVmimT994U2MDNhfPV32l1p6tikiYLK1fOmNkJqf1nqONc1Y5kcOlBo42DVkI
NnsNzoZQVvno8l7b3YXa8FMJWoBN8KdBWbcuznM+vsjaeVVlVu17jpA1mr/aOa22nGQvZmc+ohk5
wIh+U60cVXZVYCexGAQcQU43rsNInU5lTMr0qLgU0JFvWu4zPmRv9kJMEM+ZYGzTluQeuri3yXTn
XK/l/bQG0jc59u9Bzu8K07nK1pAJcWyDObYMhgqSrmfaZXn0Wrk163r6P6VS3luD/r2z+p92VOFb
z9ZaRec8A4v9VfaX3l4eZo+edCMUKsSR52wsH0nauVnWGXt5rsU6GhXXwvUO1eycSfbwMyi5beP5
YPB2VTOGUoQjeSYLOzcunXjfdTW9Ku8VNgWFgPG3ZPbYWAoKsxzdIU6V/aTOp6jDrM4Km+I38mmr
pbw1d/QuK5Uze3a9k7maa2S/Jrt2SGxo3Pp162BAQ8eUWXW2SbqPQpn3njTeRwO7S+O1Dx6um63n
WZuZxAMZmQ+2e+hmlh+KaZbBqGsXqWCWbBBILea3/mLLFDM+J7sixJMgmHvTSIVl4dzunNXtlgCQ
m1ymT4ZjskXDIuvfS5CHmTaCLp/Eq9WgUlod/Q3n9frxn3o2ERYEk1nMb0TkfKe79KYtgk4xOn+l
/6gSs6W5QlPLG0Buk0aEb6Ss/Sa2uGDifu27L78aTceeg6hYWBSziMEx4542/QAETc5oNHHWLMr9
rDxqCFgVWx4pGZhguJha3ylnHhJ1DEl1wP8kupkRwiHo3MOIM2k4cDyGrrlk9kwnukzVit9a3qZl
hu2MiLzUf5eAILcMJIfb7Njr9YkLjSUzPdctyakPTRNtlJoT+uyQBQWcAxlZTVxi3NrFypYtUEDv
EFdPKPBKS+7pMH5aLd+6CUxYmcE1a0A/Fy3LNrrqPZM49jZxaObkPrMX4BEGMkKe8Tq7d4pDglG5
DEpQizqwejXZdGpJrU5tfNPVk205k3BjJ+i7arArq3OiOOdRDx/Bsu7TePkBUOIioVPyO0gyTLi8
PMActBSRTGU1625HzniP5pizusJ6vEF1AfobB6lbNK/p5Nz1DYk0oA5wPYWtWAkacYSwn44Mxu36
oEdcgOlqYfXqF5ZQd1OnfNpGFbFYd7ZzQgyBIl5zRg436XFq2lno4QfWPMwCiuuRxlsxzygjCBUJ
tK5OsoDVgKPXz8vEfnEwCpyTRBX0mnEqkzENYJWQeFg9RORr+4yxpLsi17ci+ZaWKrFw3cabkBsR
g0qWy4OJY7kDlYiUkEkcRvAwZ4dmQT+mO+WnarhXVyLwNeRIMmF5SSIkDXST92qrl36tVie+ah3f
c/My6ciVe/2srWeQvTg/Oa9Q5jBlpkp2WvL4zSPlo2kGzkU7fhoT98PWzkaTEgLL9Zi5Ca7f1e1T
4dYxvFQerf9+Y+foj6nX+Y0+iaNNIsrxdi+S9n/9aKYYCRyjOTRDLI7depO7RnXsIg9T2ETZwlxf
dXtskRRl2tRSd5EG4IiQF/ykC2sNxAn8XIPx2ndLg9skJRskctdbMWrl8XYzNgaGp7a2tiiiSAwf
qKpQ7YNTrFpWyTt48ZHObb8+AvMPQR2+YVyYOvQH3kZy1sYte4weGYtisZF2Bnk0gCh9ufnzmA5d
JGrld7puFZ0Hbob/e+/262+P3X7v//fHvy/DIgTlbzjcnmqXIx/3dvfvze1DuLf/ub3R7fP9/e9/
X3N7zu2//z7x9phBTXsvW+HfjuLteOqLCZnk9rM6Nf91fJO24sG/P9/+O645pP889vf3RGUPRxKu
NusOyQBw+59+jlO4DWzbvU5nB59kUXn8e+OuBxWuMIfp9uDt51IUPPN29/bgl59vR/nLz7f/Zzfw
KuXs+ch/xdFSBv7y211tPXK3e39vLI/ieN6yXP37WBHr4vjPk7/8mr9PVEGXb7VOww23nnNlKTws
FevdL2fin1NzXk+4P3cxopZHJeWD3576n18Kb8wLJrM73z6SE8sEucH6Zf39Hm5XwJev8cuT7Nsl
8u+39eUJt/+6/YIvX/HtwS8v/fL8v+/ajJ29o+xFlfPvm0CMszcp24Ht7cK6fVjVmZrFv/0sa3vN
Errd6reL8PYdDKXaYtVbv44/j6LHKIJU9k+3V3VKF1pRZ4T/HIoO69/y53CVZkTbXdxu/5+H/xyy
vIt5duWdhqZbDl/OrdsRsM1+Wvw/Z9DtQHQ0Geftl2/1zwN/Xnf7Fv4cr9s5md9u/x6WP8/68+J/
3+nPe3x5xe1ltz/CKBEfN9i426GtsH2WHUuQ3MHPk+t8vNtlBme7N6EMrYNtZwyCXmpMFJvdd0oY
3867cj3vvtx1b4Ohs55ncE3dmTLvf3/Cl+fe/ktfL75YVx0+//oq7/aqf+9+edWXu7dfcLv5H56P
hI0L+/aEP29ze8eJCgIUqv/4x/37y/6+zZf3/s93/3z82wvkbUD5X7z29rb/+S/699Hbz3+f/+Uj
fvn6olSwlpEIaIC26FaH+gO0dECCHbaj3lLfhkLFla7uoLMFtZI+5bC+grkD8FE7SVg5SYX0J8el
aKTvJatNvNAEFK5ht9MMwyoqmjuoC9FJJtQZrdGhiB+90SUgH4AoDId1kdHZeAkphbai/nRm1hoY
flRcNbYnX/seGJZXti8E7yWIEzqgEe3SPsUUxZNyeteWDMtihcqienZydxXrg2Bg4EsCTasPSTTC
aiDLZgthG0IwMERDkAiXYrOI2fzZa6h4Rawq0+kJnRhyJyuFbmZYmAu9DNFnkgAqoYE8JPbvWXF3
SyLeRgHuaGkaVOeDtyVXmVYXCYYUVQegXj1xC6oZWqkE7yY96mllF+TCdTZE0RgegCmkCcour+9g
371LoFv0Sno/Iu11Y6wFDBe+TJs04yEh04RW3fjYKQgHwWLRKQX9MPxCgXBxR+snZVYcMZIqnjIV
GAELcCEVoWGKuR/zHFJNidRynrMdtjIcKwK5ugT1NQ5NvPWQAWzYZGwcyqCpSVmOFEAKNai8yqUH
S9DDSJ3TCx4deBj6TjWiq620W/jo6dYt4t8gCdHVUhuaS/Gh0QLdxh0wBVvCKIqgKajrlkM0vb2x
J/kJzY/49GNt4EYy1RbnbGW96HFGTa1SAcRnMeFYqzSYwoKnjED1Kpyxkau8FCJRtzqCJo02MmaW
dhfTq9goNIH3kd0+qKDfIhdaItipd3VqfSeitg9HLw1NVvmxM/q5Ld5HN3sx+maTglbXy4Y7og+p
t74TMqGlVzdlGBJEmYuttTR7qj6hHQ176WK0o6sS48VCdofA9qxzRpYZdU9Wn86MWbGqTiDmCMHo
gwwcuUfFRpE9WgLih8hdjMnZqEflKCp/8cBAU5smPOCnMIhwJTskp3cEpp0IgjkwLMBKDUQ4NfEd
z4CtMIdu6+w9unwit07kLSRZwZeYPeljd6zb7JSySzPpJFXWYzIcFEt77vKeur3kMrQVfGp5RzAr
yiL3KkjRAxDobTuk04Rk5sECsA+nF3Jfl2YSW+tui+SLjluyha/dH1Osj2Kue9+s8NxMMvPjbi0J
qJdxXAxYQ0qzpaEYZvB3hIXXLXcF/j5VPXNZuZn23UgyUMtpcdb453Fok4Jek6CTZNorxgnbAHvE
ZN/0AlEsnVIyiuBwSORW+a9s7GkeQcfvMwlsna+dy/bDrMxfpYnHYczvi6ydNxUZlqFaC0CCMLz1
Q6xYT0aNmJES6AC8MOiaGnY0BAMvp1epFhfPtd+LGX+p0OJfpm1veq16LCMmoqxt35MCmkmdC0hF
hUquugEwfkX/dBYHTjqT31hozKJMXqn+bT1yoSdTUGfFyJCXRUeflXueZPPYNpL0clDWsFbuijL7
QSf/WGasmXHqrLtFXMPYp9g/Wb/LJk2BjuS7SrVPnmM7vsHYQ+1Q/0Aqxx3Aq1El7QBei1/gAqxd
GpySdnSMpo8onIWRCL6qlO25Hc3ryGGcRSOQDyV0DFIyzJoqujSZRjBXD8FEE/kbDMBnu8aaVCxT
xF6X0mXsPmRJxofsxTd7Ml70InqobO+3rcVYEPbIa/NdG2vvhBicZh3nepN/Li1VD8JbqVPMzgny
BUjveBa7oTI+uqRTj8Q8+43r7dppYZuPw9QQzA0VjHG4SdGzAILHoJCDwrAh0TSdvYc8edGN6TjG
1kS7EMSKMjU7LqMDHRE0ofoVpX4HtIMIJoKWuZeP8AfheMyuNW0XFPfUWdL7IooXNIfTtncpr6tx
R7EmHXx6uoxK0AgtDDfgv6taC5sWiGDk0dwjm1QjrEyDnY+ERhseMcuQ/oMo0sALUA/iYjnuVt0X
s4pzFfqpyB9Gi44S9iHZ3ZfSDVmq3KOXf2JX+Kw15K+Vyd4m2raunFM/2P4IXWTOZNhhmu4ace4q
DfG0OI92Sve9DmIQQdZKNlX3Yni1yDwxoRp1YjqQBuOjyj9H1vzdUQmpKzLtIVVc6lf7OO1B7IuN
tNjzYVZQAyqa4ZiPYT4AFolSkBLeY44xfG1XrAS9KqHZlVrbtYRRpgPkhvoi4mWGG1cdZ2MJmUtC
c64PMoNiYxgX0+6wnkFSwBpN+olnFmdXNa9Jbn0H9Hikg0N9wInuWxUehX3J8RSYsRl4qwcc21c2
aKfKMPYjimqFxoVsFnKZ3dOA4SePRsTkbexnW3uAkZ4IZS8R2G5IYiLJy0u15pvbsBxwxa+5zrZa
oTwSSX8gVDilapvjMNGSw0DvIK47KokkcMP3pFwkOyw9eZp85BDX4tKlBFob9NoN7bGk/tLhO0Lw
yS7GeQEekwMmoyY3yNRlhz7RYLe7bZ+b7kYiITio7vBOR3tnexC8mHGXIBMUHZCKxbuiAzItaoJe
VnjOuPZ3gW7RxFry9/anKSHlA3xVKOXAQGkIivMtiFRj4YT0PmFvookBNgbjB3EQ2X2DsfEiYsGj
rAl7apK1FX3Y/LFiGeiV5E92Ybf7fEQunRWfZvxG8tmerPbS1ySsbEJ5OJ9RlEn6oESHgP5LgDiX
+0EhAbhPD5rBMcwDMCHmMD8rbvyzMdTnLiofOq06ePU3EwO1RlgHwjN2km9dZgcZyYZOFnbJvO96
ojet/i7R17iGFNFnf/I66jkZeD/lnPZEj3CEc6ispmfsvT6+0jW9WxqCFO1x16r6Fi/psZ69syZW
dJ91dOBRCmBCC0F+GHQaYW6oEZ5oT4aNQe3XQdIQ6XfGODy7JRXy4hSZ/TrMHOdkCdFqXokXOMcR
HmHvY4mkb5nKU1203/KsvB+U4imm7T5gS0q1O1ldKqXZWXpEC7l4ZaVlKfa3YdK/YzlBn5ItT167
BEOUhAkonY5AGzcd9xBRKOOXI1KXVj2TwVkr4TxDP0HCGSQLIeeWuzG6xEdUT78JnWyr0Qp3dnXH
ce/pV5dQ9/oRH4vYFZl6Skg9itKHRNDjj8wTppOTnN1HLgZydpXtEM9HN4cGtNXc4T5dtEDnMKJz
PSWkk1T1kz3Clq5wCvThqnscsUzTA7/vHRC5HtwdxdpNtLiTQzKPR4sM8zJipVrQN0Kd3RX5qZoc
egPXRBtfAYIj/iPOZbaPGAhEVR7qaWVi5UADQYdafAexcWhWMhwom1RoYW4ZjA/b1h72qSOPXhJf
CykCp/tGxheNzQ76RxnOWRnGxHTl2IM6JDhsEAPnPQEeqJpNaFV5kJBeXyCuZ1lKv2A515kBCbGm
B1BcM62806M+zAwB7M2lBwbBrIZqBVW0e/Bg0EMr3NJPqod+X1RuQBx4iOot7L2PYcFkONO65lhG
N8hQzWDSHu3YOzqEWmvOD3s0At2tdqMsD9Tvdi2rXdsZg5iAdaMFkjVNR8FYpK09IPM9XqYjahXf
naNDm09XXXZHZ9KoVKpHw8ouAloJ9uwBRBEKM4wQRRDN59hl1cyr6hoMVQcwkr/JcYtjG7UnBBmH
qW2xuCHqh5GMnbi3gwJKRpv/zmYHMdC27hcgOShCHCQGebofHaOCDYeEe1HDLPlw6YvTV9uYALrH
GiilaWJ2I3IiK/bVj1mbLqS27Pt4CAgw3dbYtDOqCbWnb3NTBrlbh93cMNL2qJkyf2odv7YL5HM1
akUEvpYb9vjRzW46zdSvu3q8XgvKsQy721jPwfzRTnHPUEAbUe1stQmNaAosCMm6128Lm54m6E+L
RK1e4F9LmXXminRkXPIF7UGGCU0ij7CPeoE/ecSvyKWzKgHUePAJ7Dqvj5v4N1d0EbiNN5taz2oH
nOEQVrYdlATPOLG5a5V0a+SgIcm7JsnTFzVy04LASA6QM32k+ngxQLoowMlduBNT/4rg8kQ/dfS0
vZoOd70XB6lR0SUUoV0L9kBLyKaKesYSQpAEcfE5jS272JGl2LBflF9tSogR+o+x9FFIh4b7IdpP
rh2fLvxendIzl+lD2xkH7F7HqdSf8rR6kvpr2xiBkygHysm+GEHtHIXyTFVpqwq57cCM5FG9R0FZ
NNWrO8pjmcYBKSkXhaZI2ZXMZOBxMfZnGFfNZjko03JxFSVAOe93tHAi53Ms8HEb8m5qG2BmZUhs
Z1DHTbhqzss2iF2A4BAJMlatU+7TQvclO3Qjjrhq7xwWOeTT+8WITrqC9C61HRrHcDEGH2bprtFZ
ESKo0kakJgbCShbcTaFuIZu015SlqkVIiZPhyc20XVeV+3S0/KSrTpkyPXks6RyTkQwdjQFSOoY9
0rEWZozdjjoYe9jDXUXUSlKfzLTfs4QiZ6qEczgkAjFw9pKA+Gn7D9KPQr2Nz9YkfXeiap5VVwIU
nzJN3M2aAkQ83dgk7ZpUDpBa086yfRs0NVqpe1kThd7h9CyssIjIJaSLVQ122JLoprIMSPf26jo1
WM/pJdEzKRnREGmUgVPVOMqc9XAGbiNv0ccnALyibdUhTy/x9JQmUCQkY0C+dBSvjRZ2ZnYgm8tH
On/fjFQKJOLRVoQ1F0sU6du0qnyc9pQ3zvoo9pBk970k1G5w4DTX+1i/WDDMPAZXbL+gskDOxPrJ
VeOjbuBZMjsOvBe2MVMPARK1+K5NQOModLYMG2IZ71okUCTh7Axz8HNz3jdUARrztzE155KtvE5G
bGUio0rEyQZlNNs0Jk3wEXxcbCYBCTR+Nz4YQIlSRQvtbtmxSAz0CqqXS4Z9DsRQLei+TwekdAgy
adxMWtAp2nagx7R+DuHIjXyul5XX4/lJmwSLXeAhh1XD3rIbvB+GBSdROwKNCUoru1oLutIlfiZ1
86kwnPuU+aMyjROi7esQDXeaEAfFBc6JU6VHVSNwmC3xb5lYj6XdQwTq9xqFFFppcEEeCAF903PG
fHaqhpKeFsv7ZejKi2bER2zvA16uScmf4+iZ8GHGx5WV+VI5I9sDIFBp/JA35dukQqRoq/P6mJEp
VDjYCOeMV+weoJH3BFrwR0/yYVKbfaoiarbLjyJiA9Ej/LDl2WvZgY0ZIQYdApToTu/pjqem92FH
jK/pt2qi4Sti5WfRsqyIUzOo7e9d4euuBtFhJgsFkmLpHJ2ULnVuHEqZvChyvCDkVWdMvVX2kA/x
pc3owY6UqNPokX36Xk7tpdPXZAR1oQIA/URpg4RLbSP14VS1SWgoKjTuyIfc4s9c373dY1izTznr
xRweNUhnRb9gnWUTV1nfo954xOmUbc3C+dYCxdyYdaZvi/Qbis77WqFJ6vH8VFVWssdmqSc46Con
WaYQDDEI/SB65eIlLbr9zLzPcnksJkYEZq3fWgdSV4siGjtphYbTQlDlxXtLNxe/0TxOAj5ZZmc/
Zkv70cqBNgeS/0CdoewrQ4sKtT07tginZkDM2IZ1glO6EGx0TMVVMT0yM+rL8DHZFpm9Cco+KlYX
rLMs+Y30G3qvS9/Qw0yTTt9Zhj86MexZF4jPNLj4zVi7pU4KQ1K1oHONSCk8RKsuoHYZ9Wso+Iwm
wH7XGrbwEkVNIopfc4WIl3U554OBapzBEoQAhlRswO/Y+ezDEHnflWj8oRvzkc+P+n6kP7TomdhZ
1ZQfTL0+VrPWHaq8pZoHvCMxqXnkuMSpXd6lrc3mA09CPKlyVxr4h1XztZzjcquCHcPN5m08Mhp3
GfyZeTKXTRp0/ZJ8LzP7WEd4/rDeFwAhxmKLhf6HQnRC7R7NVKFpbegEwaFmzdmToHSGLFpnu1ob
fmcVFD1J0xcnjrk1s+bJS2kR17B2SsZ8P0qGZ/y9UWM8jj1VocUFVCMKgnPN5m2OvEtlNNa+djwY
Ri4g9xogN5WjrVPDAhquywRG0+yTrV7bxy5s25gRj9JWrVHrsJ1n+qjIthoSw2gsqwBpN1NF+SYf
P6mhdRu9SkE7TggUiReCt4tIgiSPnVYjS0+S7KWfP+ecs4fTOAvVoqdWjPIcgGoLUWhnFAucPZci
lGP2+3EESecpFDc8dRj8thxOpVJ4fk2RtNCozX12LhdsFaFciOb0qE8wMuOm85O8mcJoiX/Yev4z
irjay4UEGLrUQ93anFaat9Uqoi7scl8tAGsn0UgO+cuASi7IHVCSxMUE+myrW3yzoevgRipKkkh1
4hRzvcmesUPSvRD3oq2NPQTJCGkhfMOS3ZGW199s4lvJECL4DnjBBZ09xCiqQTui1dB9dgth67gz
J5OcgQlkYUTpqMHHYE+sECmg4KZg21dI2+dipLZDzk9b4FLAFfyR9IVziMninfUmD8gDyA744Agv
zOEkiv44K5m1nRKFqXFJfrkWhvBM2wxYhNnucG8U8HvLEqngIC811Z/KNsmDYEsdCSqEE+RMjh8Y
JmgsOynYmSlZFMDYre+6zrq3zfTNaJjJo+xnb+mkIdUjkelVxEKShaeuKN9q/u6y6QFLYH7CQXwc
vOxtydOPaQa9LQgxGC81wqyt1i/MrUX9fVLbF+i+Awa/OPOxjCOBiEvFz2lmLBgRtlPf4pTHhyhr
WIiyztijl0p/UNHNw1iGeY6bZWe5U7+LJVUSm2DqceR8NMr859AnD1rpBkVKXm6P2swv8mB20m5f
UV1bfU57io7zT69IKWeXrOaHxyqenxuZPyuoAHaOtkZxTGvDSsZIw4xM3yh6/2FVBOoIz0LR7BES
QOoT4XwVnQDvgW0ZkitZB6yfAOC8G06+K4fhAv/Egm5VFxu2moVFJt9gnPj2aI83d0ZWoWAt4XCZ
MSRP0SLz+2CZJYKogrpTQVjvTS3UzZ5lIuZ/UqlQT8blm+r17wYLj1wNzNZR/QlPzWYZdINYFqR4
2JCwfqCLVJGw0ahHOGRTjOHMUqbZb+jt7Wqr+pVqnR7mkmAUpZ+/x6lLeReilVqreEPcJ1t3mdUV
+76FYdxruXnSkDztnOK7qpZ3joqhzqR5V3bZvs2mKw4veM6dcSyi5XdmKq2fuRox00QYjNhbah1V
W2R56GAQQVZobs5C3NOWehhMgPYFowZc9GLeGQ6XQm2+xnqn+3kZozu08RGqsxBbji5aFAPST5/M
LYEHDEsEqUKvUvCX2oQwUeCi6gc8Qo/vUBk8Js3FbMZAHdIKtnJSBzQXLirA511qOkzvkM7genx2
Mv7QaaDtRaGwUoEkV8UARccfqcnRtgzzqpoWGvvadK4RGnMW6LaIdq0WBygPZaDU48GcBOK6ZXos
uP63tdVFAZahvdRR+VdqBSE1+9T59RVtm7WT9NlFGKjj5jQW6RRODjPZNM9+rrBExVzJkJVaoMso
f4yyvQ4Ty6SxbHYZcIotpFcwn3nCbnRMfSUimcSBQmZDd6nmi8AismVND8bcYwyap+RuRsBXuvOj
07XawbzSDaII0WRI3AySpDQaGIU3vjhcn/NikHvmEYiqV6/2iudCn5z7tSMeBritcSytoNfmNwk2
n4BIRjx7+VV4jygUdfYCv3Ib2U7vtDijYNCnAvvOlEJZNY1LM7MyIxQE0qU3nfQo/20tieoTNnRR
R8oScwudYV6GsKHizEw42Bv8Qbgn0fNF6s86E2zju4LiRwuVRujPQ8KWXvwCCXFyrPmzl9D8ctF+
j3QM0QWDsJI1HVWJiJpm0T7MAk6PZzylThvBymKpQF7ui7EgaU6VV6JVsfTPKBwcRE5u279oYptN
6buTpjsPIw+bOzXdUe17NhpP9VnmAb2mUigpbUkX9OqCl2uy4WpHGVF9w6TuLcTBgFPilc51hA8a
uAp9CSyQKFojSuVFnQOI9TQv0Lq1i5bu4oTlRKm6p5KcEK0BfQTEk3HIBb5W3CcxI0njdj+aqejC
sfh0PPtBNeK3mWYetqzPHq77rwkXzk4baaJMmXKnJRhDXMA6hPuNKgMy5083vBvKcp/rJkEwlF59
Des3foD0I1YAoOam9+q49vehN56UtAXBqG7qxPlhGhmSRNurUS8md70aanZP1VbqDG9l9EDJ4KDY
xCXgG6TTSoOmWZc0pprJXTx2j8TNfPPiCdBvTSJGP0hr07QanQt6FbDodhAFcOslUbOjuXMnnf/D
2ZnuxLGsWftWtvy783SOERmt3kdqaqQKDAUYD39S2OCc5zmv/nuyfPoYygha39YWwlBUZuUUEe+7
1rOYJ81zljSLwAztXRxDq1QSjGPY/iXxYzTQO5wY7TR9rBQNt7ghRK9oUHUFOjwKLiXuiLpjKQI4
cyzuxwHIonBKfxn1YFzGjvihrHqMZX9N27JQDSZBFL0OnpZzZ4w+amn9yHq43SOSArSNlHVsmNQZ
0wZ7WA6vjW64FWy9LL3rR4g/pDxCSgqmc1ll7qaJg6sIP/pPRP8cJ2cJVmFWV1r2WWRhm6qUInqC
iOK0JYegme4AhXU7/B6X523NZNgR094bmgNhcOAuK5MooOEBfDq368zJMGo8zkNHCZDWEx3LiRa7
pz4GIS32fkw10uZrHe4yaUisg2mJU2FB/Ce4LA+WT6CXodHeCWwJrtnMH0MrzbcGrOGBBp+aAN0n
MliZFqJPxg3y6E3tPDSpPDcpzdjCvZmsYdnnJs83x90GdoKVVxDclJKuZBFOmDXuQR/LOxV+b1PX
25REswxe8gRAAS+LvEiBHrNAoLCShOQaSEA8QxAtajXOgq2OjDqoLWn5PYxwh4aBmuF9JUKIYANx
Hsgdwr6z0mYl4ONmpJOoYPFYqfyaGtHeLqijNDqZezjHF20DxCDx17rdbWfKdugeApV9ikv9kfza
cEnSB7g9tSpcPyHsYFwJw9nZQRJsXAfNPAF5Z0mlQXI3vwzm3qqJcPMccWWa3g+DEG28Uv3KjxnX
3KnsVsFFaCffwL5Tz8rrWwsPQRzRCC4m8MLNxKcTe2bUP+NqWoeNfcckF4ohawaLy+BMstIBJYpH
aEx1aHFms4yolAw1HESjZ7CXlF65PWWP4iChbZ7GSDm94j4GckOQBy5tDUyzlaPUHO1iWKGOipeO
Gs8MR7kI4UMCazQCfkQH+X2QC6EDVA8UHVcDAIMDM6DU4oci06+kochPLHEpVna1bixn25fTD9MA
Wh/n0z5QozizU+bwLQ1Y5pHNXAsPMF8GWfg0lcWVPjn40WgPZDk3dN8gf0GZuxnIxVz5lYeY2Eu+
5E7Zgx/ClSDBhIb6CLNxdM4ybH5njA1bgbaDHiShXAEzyKVICY8ImNmGkA3OQKR9JSIYxRiWkBk4
aDTl0iNB8azF9YLAXPssrWkgJYZyBLGYXxrF9Kpu7a03dmTRFNhpODR+KF2OfJiv62D81IXOz0pZ
FGjAq9stc442JJ4vzr+mErE5+d84nnBQ0IPkH8S1MSNFRSl31lDCIB6pHYTUsAs5h4TlyyDiUWwX
02PtUdlM5twikiLaQMN21DYA9dA/YaDiBHU1ND5TEDFm2h9FxmBrC5LdsbcIHnsTzs7BE2oRw5HH
ZctiuMi+2TlxDXZNqSHLxxBoTMGomsw5SONZWNX3lcJu1SqsK4UBQ0ZmyUWqsuycNvgj1XUdkfc4
z5uHZZ1jfTFb4kfGaLz38HKjJqnQlzPGuT33AOwaDM94/2YgxMcWGxqJA8V1RucyVQL1hKewlIzb
RKvutToCzTRL4bN8pXVYL4D7MiQGmylpHqJMbEeDuQu6JNZaGWEZnvw8RdAjpfpcWR4l7oBZo1nB
yTJI+VE9jB/PaW9kUVRIz807DfcHQxZqYcvLwLxmGBlpu8cOuVNlrj/a9LEXZdAwtRqLtSH1y0mW
90w0vwlL0hXz3CvYq/hjFzGINvbOYRTu0zvXN7fV2DLJL4LPGSEWC9jEVPX2I4iUtZagxcmiTRzr
n8kO40W6TV9G1XvKgrE6tyKKUFMzfSxSAPwRvTUwJOva7h5Fw90SFfSFSIuSrJdxjUYN7WykVMpi
Kda1NFBxKzDfWAx29LNJsqskjL5CnGWa59z7iiKt6cGb5wYgcuUyB1lpqlVHgS1C4uhQSrHn3kKq
07kb8i1KzTWPqS/9TKPozQrnE4VuzxsePIWaqhEEOaifsZ4QdJggDcIJeC5svJos6PLlODKRguj1
o3ZiQldpUZ71Lek+VnitUmNc2i3uvdKoOsaiLetctS5a72MFEKEK030vTXXOY3DgEE8O+QM8CAio
oMcuDxMl70zMEhb7riDAFCy2j7u6I+kiCB8rzuei7uk0WkRlVQjaejkz0Xp7IatvE0Avqxovs9JG
ZJvBO/CZbNfNU6YIkZxLcjYF2xXlAWCqaE1mZsHU1feiMeWizmoPPJhN+RShfLXRrB0Ese+sz9q1
1+ukteI8LAud4LIMdU5Z33odM0Cs0nXmo00J2ku98PeiwpDnNNECZ3NM9RKKVtKJbT5ALcAeZWKo
9iLUUYHvgxQPkbhIM1tEpPdGPCNmUgSDGCKvMq3psMS4Q10OtcGjQ2OAzvrwohCsbl3uLSLJ04so
N9aFMsKLprS+ZjW+qrDxGcPnmMBwYdtaeyZKTNZV3fNE8/ClG+3NkNTnTV22B4I4McEgyzCLlT6H
WTq+9zja+rizsbExWjcrve0IPWyYQYlggdv/xpkw5mFais+ikPccuuhrjiuQWgPMDlROaFILOqk+
HZ/Zpmsn50EyZduA+QclNQy1gYUuv8Gc1eMnL41mGyDXaHQDtZiwt83o3Q9lsYgFaRQ8kLEWGP4S
dsC4CC3toZ+pvYUEUIXnZnA8a5VlOJ0lPqwAd/vtmFJlpTV/E8eHVp/MlQNqfzmaXn8LTMlf15VB
dhXYx1tl9BkMoO+hFyPnkPHt6IXxLUgch96ObmxyCxkANLx479aDDxyhOEfxEcKm44sd+eTBaekj
2oTHYKJ5IXG65kNzy4IL9vEUPHrhAGh61GgMqOusipJ9FeV7cA9Y36IuPMf3CgLaDehlU5UTKXCE
IpZI1DScJVLP7ruYvBmVTdW5ZZvqxohsOIZtI89FSPXTrLHeQtvBe5u5YplKPDtpZX4b+3kd3fXM
2+sWrAK99x5qyWWWcWmR2FfygKQ+V5bDN92cDUaudqsyEm9I5vyBxKe58W4EkZsUu64iG1NxU7Q/
/QGqC1oQFESxm8X7wN8aWZfdiLIsP5ZkeXud3xxiHpWk9ho3o+1D5DJcEow1u7k0kviaCe7POgKG
z7p00AmkXkQZBdZsIPw0SjW6BYhIbjqj2DId1D6alERuDCKRJqfYof9juhtr6tCnAM5Y4KLUie9a
hVivK6OfBWVbZbY13OqgoUnHESb1q7qxHeltDDhxgbCu87wOF/5QWFscPuKmN2R1BUNiDUNO3Bx/
NNoIBUzkHWspqoZZcU0QRN+nV5ZHUZb8dHdywFdlqBgmQro3QQqxf+h6Z+t69RyHmU83U6gI6FDG
JRVtKvUJ5G5bPWkRMnNtIEczxKTd46EXIGQHpnUL20RbSs6CoXapHLNLI63OdY/AN8tJfxi1BlMX
j6AdVopSP+Fd8dkA+X37H3EVwahEqnLH6gpTqrm1i+/cePE97kUEdMTMshJwbP/eG3p9JQZ81033
w9emOccQKQtlUII7tL1llRW5Xe6nKULFJlLqoVQsNrIMcspi2vdhmDCvpV8kiNikxvtPctyFNwnW
sOVdJYkJmVESmt/csMxc6iMxGKkX3mYY1Qwbwk9HktrEpUSpfVl4Dq5v6Xx1xplI+a2cgA23zH7W
2vxcJuMhpKBzVneof5xoujKj8Xuff2rq8EtiNDe1hlQa3mK5BIPkgOKeWDMFy7KjfRXW3p3eMcNM
G28TQffHuE/z3GORhmYCkKO+oYr4JfWfXE2ZS1BDGH2IIgbEBoS/JdQBdSoXq9g29WGowge9BBsd
hu6+6rnVRY7Zgj4bIxz3TtR8rrN0Rz0aVUltHHLjyoc9Qv/eYY1MJK/CnMYilhNgtAieNdksbJKn
RwLJatdbhwPGYkionIUeiRTCvocZp2z2/nUCMEV5rG2pKQijXdgxCchUDkX3eRzTb8loiU2SEYRW
SCROM6ygI56uCZxm19n6zkiVXBhd6qPswQnmAxscabkmo3MXYf2cDFzP6JOIlNYJyomQfWniQWkS
HEpFIwqdBxS5YcmGHdRtTua7Z5qgmWFPc+DW+Ai6CaGpZUbLSl8y2SCENQYpxvwFzmC787FuLRVC
vUuNepqn2+XOKXx32XJWRePLte4Sap3Bd/0SSQyVbt7QFRXFeEuzf9cy2z3kbn4wAiqKclavpw2Z
oDYHc7J6/z5wP9mj9slBnZMUnbtvEsWAIaIvmqXArTGp0KVxlzugEtB+0vTeqayIEPO64Sq323RH
YINS4ru8gtxYYqBsmF55QYnGBvK0l3XLrU8OAmNanUPlN4hn3o9pnO0qoUi3RqDcC7LhivYiN+i2
RUeCIqnEwL+BWbk8dFamoEydDvG+q5tt11KcCCNKVdq80Oybx9T9OFIHipnyaoW4KzurBdEDNrT0
Kk4cvAky4s8Gf+qICa7qc2bqm6gvqmXTm3d131ABd+j2+iTIy/xayz14AJb3KdbIx+tG4gdzzVsX
lbOoOipkZjIeioArSHQ8wRih7JLLMdI6sR5iQHzZ/ai4Z4GnO5Vi9vcxBzYDbmcXpSa977YKl2Nc
L1CWh2Tglc5F4l8SgmKiuaxvxiq6bImhzArnqc81VJklGGyCw03UqMsqSe4TvWC6rKBPwD3u10Fr
kxfKZ8l0xmBjvES91CI0FP6m7YYnv8D/P7BgPfNtE9VJ2OIGH6571nRn5djh6vGIk0QFS4IQUxEK
LwZVQe0KDQpJfejISuOQdpl3rnXFVSeg8TkhE4cWiiZS+lUeQ38bRoSCEmZe3hHJY3o3dSqvhyjf
6L7vI18eTcQAy5TSeN0KZ+Pb4U9TzIRMzBiOi8qmTZtqkwXmlRny1G499yYDK70bqQ9lpYfSWWMZ
P0r86wKsIgX2B2uqh3UrYeYqBrDIRRYbi/Jx8ot7K8UXGqobNx6f3CkC/RA5Wzu2L7k0okVs2Tyz
ipsad+Q6qMkEhL78OZAu+ieCwZDkKyc5d00G/5YKcqqGn0LSJQi/kld3hxj3NovV9YAUn15nQVCR
i24uif17a0K1EzAxO+vxw46AcihemdHC1xg4g/B2SMm+4GZATRn/LEPHv7GtHrFmbtJUIk7bS/Ur
G9VGmF6xhgQ9EYLUs8PpmzHxWIt0YIUglfzFh7/+85///Z8/hv/yn+iLJSNKlvqf/82/f+TFCPAt
aE7++c+7POX/49/8+zUv/+Kfy9v/ufvrZ179dXm7vnvzlZun/OND+lSfvmjeo3+/O3vwrz1cPjQP
L/5BIFnYjIf2qRpvnuo2aY57wmeZX/l//eVfT8d3uRuLp78/PDymIX2FGmvDj+bDv351/vj3B8uw
lHs8XL+O1ryFf/16/gh/f7jNuYz/+p+WP31IwodX/vbpoW7+/mDYxj9wYygBMNmShq7sD3/1T8ff
mO4/lKto/yndMaVl85ssr5rg7w+a6fxD4f02XAhTyrWO+1LPW+R3lvsP3VHgN/m56RjKsT7873F4
cU5/n+O/sja9zsG3139/4EMVv878/DFd1joOgBVLssi2Ha7c+fc/Hm7gQ/Ji4z8iGZKzqCH6r324
T2mo7dIpZkFITWaJjAW18uC6yxod8vrZ4frXjjzfsP3qliWfXHAIXMs92XLRRJE7mYN+XcTtEoQO
erZSDhvg3+RqKhhGpNEKhIneQ57etgh7Vo4b0/6KJAIUr0k2DarNkKSEMViMYG8+9nF7N7LkXpQ6
4dXgqmm1TecukTAgOLRuYbb6196u7S3oP8z+RtcvZJ6SblCtzSHsD+ReLHiybbTAbEFdats+Cpjw
ZxDaQysmXiKPVsGoP1Fg2TogEVBDEmnUQGWd8k+MaazMQPXgJqGC//axkn+cJCkdW0iDooEuWXq8
PEkF809yK9zpWkhibjJ0h5rnM2yQLK2VpO0ZGNC2b29SvLJJqRsWCx0xX38nm0yBS2VYVfRrt7EY
z7Vqbw6es1ITIhXVBMPm7c2Z+ivbU4ZtCVachunq8/48uw51pxtNXY8J6bDGZFUnhMdZMF7CdKvG
gqo5vZBcKWvZSEQNVaX2yi/vq6gjy67vl13iuQu7pAjAuIUyRZKxRPNTIwEyMSnmv72zhvHazlrz
2XAMnR12Xu6smFQT+XXJTSOH+7hT1BXgaE2uXLusp1ai3zcsZUByiWFJQPVoh+KdXZgP/8vbVmKG
4gnBxl3Dcuc9fHa4UkuPJgYMHeNFxaRp/Kw5j5H9oOdY2exKs2FNaF9wdk/vbNf4c8MujwwhuSB1
C7rNfKk+27BrY3dteNpde65JIiYxfBYi+K3wxp3I4WIoz97E1J+oZAQber7MsJBR+tj3N8lUwY+C
id4DR1kYWiWBihAw2zNejnn93iEy/ryk3ON/wtGl0I3TXR2TruinjG55rJErrlX6lTX0V7G/Swv5
eYi677VAUOjF8LRKaS/fvkb+fLqhrnEdQd3X5o49vUScnHhhvZ3VGmXfL5g6fk8rTaLJsRe6Sanf
sn5K++ztbc6X3cuLYt6m0pVumoYpDPPluQkHJSQ1EOe6YSa7qDDIEICMolnZ4fjOpv58IuHHIrJF
8Twy9T/uAKXjdXKmKThEYzGuO1mXyypFFB9S2xKQx3vLe2eLf3w4S9ctQ/CM0B1pGuLkAeEDtQXP
20WHAhUik1UKXPkcVi09FCdvH8c/rnE25VqOtIWhC0da1svjqCch7qlqjA7YpwoMlpbfP6XINKaU
2ZYrYHT15Mi58u7tzRoM+C/P37xdm6GdCYOhTP30sUJ11K4sFcFAIy9vaM5Zcw9nUQ7DqnVxYXlj
6q40AQCMBAiKmlAzZUjdNbAAiPg3Zl08vr1Hp4MAO6Poueu0a2zpoDR8eSDGVhM1LsLwkLZWuUB3
AQ97oK0aOOArq7nE8vb2zNMH668N2jYzH/pWLN9ebrCkKCNSocIDrXJqagZSH6l+ZKnAihnLaAmx
FSFM33wtzU3T7iTgJLv270jhQZI/koXHTIPaY3wR47BcpU6KwkmYxFQQw1sF47R8e3+d00eM6+jo
OE1E+hg5LcFU7MXTsIxdz9EbKzxw0R8cxqtmgtfElGpcaRg5g7AjSK8R05kW0HTixr0WnUY91TVv
qxieOQVGasS9OndKcjyAxOM6KnB2WoLV8SC0TVBzAYTVU2bWARpxxCBA/DdR6vaLKaI3h7kFviaY
X9sP9kMbIwyFlQbSL0FrFZzHOA0pWVBx7lAIINxj/UoDM2CtkJnfoF1DV8ndbpU3gsWbAk48GYfR
wKgm8+jRoFrJs7F+5ywfn0PPnlOuwJ6iC8uVrq54jFgnY8hAXdFNUw+satZ86TvrY5BwtjBcp+sM
P2wzQF7F9Aaltp6Av4JpAtYNaTnW39mTk6eY6xo8R5h58kCxHVsZJ8+UNmoajKvxcIDABaGH2GIL
e4zfdajWAMuA+GPiz5LqxYrq+aT35IaaNyhtUjq4p5RkiXGyQRc2Rq/5LalakfgsB/1rUrECzOLy
Hi119c6nOx0Af22Nmb1iGGS1YJ+MB23M+GRpfX0gJxT9YYNCnmQp3CeUsCsN4VzTgv8isAvodr/u
S/OdOeSrO+Cg5XRcYQpTP076nk0W6sqxJjugTk2P3jrvQE5Sf6JEN7JpZFR0BdqF1cPBCvTii6Wm
87eP9iunl6vrOF+xmDyePk9jOXITVkaDEQXsI7QAtF0EBylzniMN37pR37y9wddOr+DxbVmOYzE1
nAeWZ593iAXpwqXbHMK221tc/liXqIokUBOzCuvN21s7GaY4vRxSZmAYb83jNPDl1ipjrIAdDsPB
QeO7ckReLQ2dnoTnYG6n8ubMoiDfuapTvChvb/qPW3jeNjNQxijJIpWx8uW2JSWgJPGDATY6MtfO
QtLTGxVp1q26IMEjXBTpz4rCo997Ld1RaH5ZOWG1ivdv78ifp9jUXZNzbHE4JYvtl/sxDpDBFVrj
A6vfJYDfDJ0hetS+bUhSzeyLXKXvXFTHQe/504uPbswLcxfxkGPDMn+5Sb/v0VyiEzzAtbbANeqP
je18SvOco218H7BMBa5TLYXNYjXUUwpwCe1UkRnL0p4TQ0Ds9oFYhgP9PKMUJKaP4ZcFIuOaR5AF
hcEDqWmka6au2jun7ZWjZeDtt3XdZpqiTs8aGqmgq3VKLGUYMvhUxdeKeK6ip+N0UedN/c4FejJl
my9Qg0nDfK1wnBjQXx4pc+hiuwn68QCUFE1aCilD6uJnYDGBe/syOJlt/9qSbTBbUUzZKKe83BKr
j9aH8TseBgUdRPOMp6Zc5TWJzBayBYfZgQG95e1tvnYwhSEdpuoW04DT68COayI0hMHBbIBBUkkN
58/lp/oGH1Qsqvdm9+ZrH1KYTPANFmCOeTrZ4GluBjIT0AlBOZFUKH6S00N8LwnoDUXBQWOpmXje
VUeqnm+QOG8F2ecgg8GcxI0LiAYnaZRixIljUoLmRyIa5WgxhubFQJPc7KafYYXAr0TTokXnnD24
kRQAWPxTeKcL8/bxe/XjWDZP6Pny+KPC0BSDcKWKpoPtWfUZVpZH0H8km3e04vr8sh3qO+Qu2f/P
Vlk283h2jHloeHmleN6opXnmUWUcxvXIg4uRvtrV9kzQ6jcW6asVjMF3NvrKQMiKRQnWEzyoWJmd
3Akp+eV1pdXToaxgwehlRxrQJDdZgtA8Gm56DhO6YQ5DZ+qYy4f4nR147VjztHYNl2GQNdTJ49oB
q9EgFBgPZseID6x1SSTnt4j0pjNSAe/0QpvQal6/fYJf/dRK2sz2BKs2HgAvj3WGjkYWwzQdsixY
l4CODdv9UhrqBqLgMgzVNo4sKB/Q38EQ9e/Mfl55+JBdZbI65YCzByeP6USag5KoZA+06YNFZFnN
0hFCwcLhXnjng74yEjMUQzdk2eaQ2niyrakEq62aUD9QtP5mTzrgDOsHhp9glej6JxMP/6JoSfYj
XuJ2snSgJeh7NP9gmNQGOsp+Z9F86XfH/qfFzD8nWKfL3zkir+0lhV4qx46cl3UnpyPqhUUkkD0e
RtRjC+GD+G0NxAFVCed/SDERkucxF3Fsz9XX7xyi+c1PRk1GAkoGNh+H2858eS2MgJaQURfTgZsc
upRDDdP3ESEiMYpCkwRQ+qRRhDFi8lHX6qmG5yP5/s5OnCzX5mHCZOPSZfkxV85OdiJ1yjxP6XQe
8P6Qoer5iwYV3lng3daShixFJPss17VlnUBX8WS6env7r9yFc7VdCUtZzFpOV7epV5qa5znTIe/F
eUr5y4tA83bengl0ztS0/1QhYH5nzH/trM8VflPhDqGGfHLrh4beQXfxpoMzoaTycdCjWIf91X1P
WqLOInI9EfSu49oI37st7FfOuWI4lpbDFO2PEVL5iXLMiU2bczcaiJpFQknIGjNIIFdzoZWNt49F
e6vpzW4gtTYMVypnzV/m9kVMoOE7O/TK8bd45jNfZLJoW6flDFjhfVum3Ka2jYDfjRsqyZkhaMNV
N7HV8wh2mmtUgp/fPu3OK48iiyUQyz3LnqcKp0//KpSeC/2IZVBqLpNOQw5PW2JBISkEQ7vIkEER
QV/D42lSlD6U9jVZPDYC7WXDmiksUP+Ulh1vy8255YXlJTWHfkHD9ztWAHxFDFizxxPtaF+f1aN/
neLUOIs94yPVsfMQp3ceFwl6MaaVUowFom6wafmkp0tdy2dby4gVUHN2BMGd00qJtnwUIoK0UOIt
9JdF7ZSrwipxP3sBnHHEnbgzM9r5hb9UGPLMFmLU0FngvPQSd1ibXBVTd0GIRnj+9sE0/1xjMRja
ypUObYl53fPyQUKiTAWUvHYOIjLDXRaRYuHZ/mbKJUQLazYQ5dmlx3CH2VEnxanX7pQ5fDGcb+EY
48uaJ+2pDbVvAg+HHuh+aqr4chTIMEhmRFwRh3BzdFi+pb1OkjpaStUgbzY+vf1Bfl1uLx+JXBIO
pVpB1dakD/byk7hObJQktUQ3Wu2gph/dnFZW/03FAVokdKrnpJeDqcqxLvV2q88hJvrFpAOEli5g
/0j22jKTRLx0KncXuTY1B4mNuU3ITO5W/RTJT9WAzwAMoXvep766Q3S0APq/GQNR3xSwA68LCe7G
E9/ptGPZ8lt50TP5QMVXbK3B+xr0k32HF8F1s2wxCYp/izwAfiY7C3wBiwiMzUw9wwZdWOZqwYKV
R4hMq2vn/dZRQ/VfZa0TPpCNV+FgioMooDwhh83OifmThM1cV2bqkjXkbVKZaZcI3n4GLlEBHiay
TRjH0Ud8quWZU4afic2T15D/7lodTtFkToTXTcOS4iXdenktmYXQTc8J+tDFpa2JZhd2gMBYJFPu
6OLPOWsA6nP1rq5Li3MffDI6y922lTU3GBPnYlLJ5yyqFUujCNoRDcW9PX8hUWWZDQ0c/qHccxWd
GWauXVsYwe7wldPwX43CTc8LIhIAeZBCUEyXeQbvoJp6QQyQto4bfDQRoXZLO29DCG9g/6ChjGae
7EOGxYUqIbebITTFuqWE2XbhU6VryB8yiWd2qHDomlV9MYptPNtiII60lwHi7pRZ3/mkD9qFkaG9
NCcjJTGg+xROhrnrpP5pqly8utrw0Gv1AZt+9UUnArlwuk9Dmg/kX11kjhmeZ3b8dPxjPyITKHYU
Bd5Mpp8c98opIlCBbbPLa5cao0ouhtaCVkFAxcaL64wWqz8uOkHAd1ODHchnUpLg4bGMkQOiZBv0
HQm2P0lZnzZGGGDTJDf5iiRjVsxFh89DTwVkMARIOXressM40DIbkJ71cawI6RB9BVCxIxbIlGVy
QH2Jo7PHJDn2+ReSZWD8k4xjdqV16Uc1fOwBIQXBdduMPjJkLlddW0ZqbLsIFYuDSBcmS0pi5Fnj
K3k1P7Z34FS2GipzY4zLj0MG+byvRgedfd0uWitmOuBaptzI1r2NCUshkhKqUIxo/1JLzeiSpA2i
KOVogSRSGC+pYs9i9wgcSj/nMo4FUJaedibqtG0ezavh3pcbC3XMZpzSw9yEKtvcOggnQssNMWzZ
O3Z4GdnrfqThwZQd51sBoMLrILd4ET0AZWgXqT4uWjMPL6lzokGGs7ir7GzrYJIokBpcSLLbZwvX
bRD3JGxU9cFIWnNBSA46o9ofMME0Dw61jn2aoo0jBmtnCF/unKoKNiHQ+oXjN/01cPV96uL10pTj
ol4Kwj3BfjeiHkgJq4295pf5LbmwYTmkF8PHaIAeWaQQVMo0Ry+dkPKuWztRmuO34C6vpse2qdJ9
OI39dTjaj75bQliJ+vECJbyCzSCyFcvD6JKZYY8Edrrp7DC7jF07/fUFbRePpsBax0Vv74gGtAcK
bWfEwG+QehdbsivVLrZMcAOdJG5j4oJpO7/epjT8jLL3937ja8uIPsQi1mS8HTzvtnBwegg8b9BU
ktthrMpLJK6XAU3cy9BIDgM1BiB56XgRtF9HnxneWWs227wKr0fhTVcjdd9LqY3dIuXuehBDduWk
Rfgptd8ZAmky/zGpox2jmFXpjuVSgNDnmc6zQiOLLjJI0yG57aWYVk54YVOvh+wTJOsmMB91b/yR
uQapEjXQz0oEMC4cUKpzPmzbX5AmC1xpgrrDzPCybrqWiCa5Ul0Bz8Iibrg2zcvSwGtc+T2ah3Ae
JrxVggoK26NxT4p5sWqEXMaTQKahjIaQSq/f+fVYbFMbeJYmyt3xi5JMLFdiEYiu2GnlWO4as8vO
Z5bYGMtyz4PgM8kK6TquEDMqvWp3jObIw6dxFonqS0SI+bYFjgCTCOL8/CWjxLeLj2h4rC2sphBM
LZxCK3e5H9xkcYvOMFTVArXBXg/I0CBBs9+WHt5Ip8Z+Tsl/SQ0PzkTqVdhjCHvCRQjoI4KHV9cO
/IchS5e15Q8L86nw/CuvcIxtOxEmSHHFmWevpfjSeAjYCECzduH8BS9mgux00WJVWvjptYUCFBtv
3y19L873ytv4vS92INOoNBTEU4CAKTaakV5WJpkjvakfOisuJ3JVwO2nmgbEL5i/9UCf6qtpKA9D
AvCGZIh8d/wFfUGG3sxBCaMvu4hRziV+eMzQuyBlqTFT8CUIBA6347dpVZDDqQOxqFPHpWlr35E+
DbmhpykBXAGjG8URggtQXHBs+hD263xaJ6/m3Pazjwpv4pbZzIjPtVv5iRdvU8i8U6XvWFZtisRP
t9NYGjD3+dKAo93qZbOJgxhPV2AQIz7SyZv0CO7S/KYjSZW/3t6pcgCLGhmKsYWd/qyeuoDYN9bT
S9xFNhmOBRWuNhxW1sC9nZE5sjAHbc6IG+p9Cs1+q01zL7QFKZal9S6zUGDC0uXfz771aIgtNMWc
2TeI/CuspthrlbUkSXraMvARs6DX+wGMIlfVcEFSWrAdUl9f4d/DaRYG5a5EPb1T4r6WQPuc0kSG
U3SfxjJu1kaQMoWudHtHOjO+Us8/Dyoued0snn85/oysvvY8rB9SH/pASctrQbrZ5zqMv6qw1Xai
7YEMG0aFh1FhydIdwpJKOLEdOedL4m8gTrblQTmTSXCaxbVSEwS1s6qGqAYzumgAt2yS+UbJyf8G
9z//oikK1Jap2GiyG3b6ZA874gWGnWCquExJruW6nhwMryRn5hrR3EbypQ/0eN9i8TirPZhKaT99
HIxGYeyy4mXOqPRrmzn5y+SDuPUyPf5M03dOG8XbiHUedimVrpoaNb4OGQJDFUAHP1mWuIl2zXxM
f38x50MFJNPdpJO7nrRG20KMI/oQ1B+67ea8Dfg0rCYzQdlSd6ZLY9R/WrkdLnuDMEINNkCnkisz
s7/GnjsgF5sOLCRGML3tip5+vbYciN8+Gv0Z/+3M6PxyjqMgWxeD0vFbeSSjD3NGwPHfx++OX4Ij
2/2Nb3+//t2X/np/9NMYDOZNEQT7v9/+H//2ZLdf/6u0nGn/zH+ynTbMHqzTj/jrz44/fXYMjrv0
+8sf7336+md/+mszxy2+8QbHX/mlZI/cmW//1sdv0kHb0NpaGaIhfAJJbMY85d/fhiz6//XT46+O
X5I5RuTXK8cc7N/xW//4yuO+/3pRJruJRsHL9/v11r928PgHx/dKfr/219/+ewPD8cwdX/RrA2+8
4bPd/vXa3/v566+OO3vc9rOXHn/1e6vPduXZZz99PyvJRbX//afP3s/4fUh+//73YXn2ymdv+uyz
HXf6107+fqfX/+r4/m+89Pen0huDfBjyPYmKnoptE8hyB4NA6F9CM6qASDtJU5Bbyo+PX4qx8M1b
YU/gvNwcXH/ecY3PX8y61mB9nXyb2FFKusgcWhP65f9j7LyW29a2bftFqEIOryRAgEnBSrZeULJk
IaeJjK+/DdC6R75r71N1H8wCk0iT4Axj9N46wTJb4s3X4XarHJK6SwOCCfavW7+e9u8/9tdL/PcH
bE/4erH1FdXtb2+JOaKwePG/DreHbi+7HW0X//2P/ser/vt/8x8vs/2xenvF7bH/cajHYb+3BkDQ
WyTMdiGvSTPqerFdhfWDyZip4v+Gznzf9df9w5Yrsz21yMJf44DBaEvnUS3WftrAtEloqyZ7X9e3
3J71xu1qV7RdFXyF+fzPjV/P7lHlY5Xkb3w/8ftP0kFQFmBf/8vddFm4+6+38T8v2w2rc5rELOHO
Tk617Ds9pBvW1JG/Aki2cJC/HrDdtcWPhKoVzvstN+TrWdtDqRgVew15rSsrL9s3wOrMAh67nglm
Mn6Ag8ZBvr3i9tztWduFI4na6231YwtikSkNHNvhvIWOfH0r27fQ2S+hCMUxdsA778Sa7bRdYFxg
DhyjBTRvnbu9FYsykKj8sr7Obrd3ssXMbBfbu9mOtjsAifuynKv+sM1J27v5OmxlaNAl5K29vE5U
mMP+iWwS2+hIUzkLdHyUW2TSd+zRv/KVEG7/cGyY9bHBSgWe7T8XI9/8SV+XKmTjDfie4HptmT/m
GhhkWZi/0To5hDSzDPsvaU/fZ8UkcNlVGgukMGVVEWVcGOvZVOusKrYjXWtVxnvpl9myMBPrWCLW
O7er2wW0kEDO6OL3obazgHcE6Gmb03bByCC+jrarZdqBiRPEDuZ9zliV9P9cxBrYuu22zAwTvyd8
T8Oac0rXh+mVEspeZcfrkgME7faz2X5RX7+wmerbPi9gG21fqamQJbDbvtjtehsP4BYVkhsW2E5n
S5WesyZFF7iOdgTrspJZ53r6VDD3Z3vUaauAcd9O2e+L7az7viof68UCyrF+vV9f6veXvKrOdpJQ
gYNCrFz2cPqfopzCznaGVGoHodVsnrbzdbvY/uxXvNB2SCKHmyox5qz1xPm+aLegr/W2qCjj1TpI
FWnL/dpOpO2U2I7sJB58U7eDHH3zCmwhEGo7f+b11NmOMoycU8euZjtzvjOhtrCi7TawZhE0rFrb
dZIMfeJr2NkOizFMj4tT7bYzRq8Fa8JRr7A+bufGlEhv8Idm7JIjMQfbWbLNSNvRvDirmxl+pdS0
JEusF9vRdmFL8j9XzfichYN+1Ae49ZUkv3SgYbFYGTajrKgHGCsjlqo1UehrJP0adauCPR/mxfvv
M+D7566tj96uJnl8EKEs+d06e30ntm1XtwtbhJAzrLDBxLSeGtuv/+twxPDqm+ZEYsua7RVt6W1f
xxDu7hAFDIftm6233/v3IGBkZQXwmwDZ7Ve/fVnf4Wbb1bLox6NQb7cf/faVbt/XdrTdJnAV1PYc
BXM7fya0KTxJLfvF285QC7S+R6DF7+01t1Pn6z18naQFvIkJYNRxe6nv9/A98thFj+YsM2J3G2a+
X3s72m5jxIWIa9pXY4QpT44Wo05f2/zotvNmHOqATebCJ7tOGP+aaay2pUig6emePChOmO0M+jps
bCGQZwAyXIcaJSOe+uvcma2Ow7CpHufGtr0trmgLhtoupkUnXa2xAmzdBcBTlsbb0VcelAK02oFk
8/347fbtEUiIWAZv1//1tO9Hf4UvfV/fjv594/YnYJSOfjuKYHsINeNu8aAgVq7kCEjuIm+Lr7vy
aCYmJiAeyRvNOfu68fstb0+PWpMwg2LNVuT/I8cNq+7tMA9jfvVf77xrgcbQ9BpdvC4QEtOYMJyK
Cc1e1iFQsdefhtYdVCUK/ZZfYL7rCPM5bY+h9t8EeI7d7WHbTd93brc5A/jsaM1A3e7dLlJrnT+3
w+/nfd/9/3FbpY1TwNcFqp639/2S2x+J1um4qTPJtdgNf73O1xvf7v7r8Ps1v25MlyGYp2T2/3og
1m2msiTH4UnM9vcztqPvtwpzCK9mwkr2X3d8P2N7X99Xv5+73ZYOTmBW5uD3IyvA7SZgDXxOSiFr
QcQwst32/X/9fr7ZNomXWka8g9fManF74NehCbgO9afBiU90VnomOF6ctgtk0f8c/bfbhFFA1SXv
Uw1UZr3tIfP6jDDH+No5sv99UxHVkUdiRbr7X/+mo1PYMClZufX2h7cHfh2WJNxNFeWR77fx9eKz
pncBe1AWirzuP7f9v296mR1xmocV6bMdbn/ir1fIFqWUKdDDUGXCC/66e3t4n68bXEbg7Y7tPW2v
9f1OsNATK+AY/W67LUt1PpW/3vz28GK79fuZX+9qfafAuIiJ0bXIc0bR3VLAsUuR3DaU92+r9WI7
GmmF5z+jhnyDZBwgSyqNQRR8tFCGw1AflZp9NuoJUDnhfdAuy0sT2RaAH/JOL2kX/XPRrle32yB1
t75m6M/fd5qRQcGjH8PovhTdg1Ja0N1VashY/RxxgJqw5gdgwB8HAwAszIWWqnzH24/VrA+0RjtD
de2qiyHlf4ZMWsSNmrRzkDU5JP2M+CEk6xxqrGdh1KRp4iZKXOtHQt7kkwrk+bJdNHmdAstdr7e2
fTJyyQxGKBRHYyqPGgE5vrUaCjqKjDbWX6Ap2HlphN5gqrfvaG84d9tRRzdunOrmMmqDfadruXkd
RtU3tPzXKru7Qv60HhmsMhDzhnTEm20/MsETBFtrxqFRM/txkWdpT6zoeKhCW6HVRa/rPEXOtWX6
uLWjWrldrEW5nSQgcIkWwgPIdOlEBsjDWJnxY0GpmnSayPG3q5CAtOO0rAlY6716U7U/hoZUbmlO
HrebkgXW06jYxWW72hQzDnrzBDmRCC8qkk/SnBc+nvjs66om+jhIphgzw3ovKE5QU1Pi7LerIa3l
Y6qSpDw5zzII89d55SezsBHkb/X1/SK6PzWRpa9WKWPTa5XwLA9q/kjw1XW7fWjjwmvVxjgiEWpe
ll4mWWCarrJE9M2cNwaweC07gCXXfyb99Arv0LwbGsKMkOk/5+vNUoqEvWzb1g+ttvfDSSMqfraB
/rJICUant8gHa+ObbP6YutgMomIcAomm/U7B2eMUGChLm2UC5gX9LrH1iDC2aLjWTdZc9OodvXh+
5QQlyK2OUM+pCWxqy1ptbiDfdHWvgn076U2d+jByISA6gM+oq+bHOhzRuJTVqyMBjDQAhUbjcBMl
5uK3hZZ7K5yySPCgymacuiQd9V7ZDO9hSf6ZGc9PUYhGqKf49RqKTEMwYt/lOlKBYlLqE5gchDVx
LJ3GxqHxtJjNC5nny42Zj82d0QJ2ZAn+RyO5ZD8gtL/0oCJuks/tdy0TB3wplvxM1TkKFiVP9rMh
j35l99ZTqB37Ah5AnlZ3CR1ITyVBz03oHrp4pz9wMpQESiT7LLLiBzkz6yeddDaLisyd1Xb1U9dU
LzjeJniHnUnXURXHMjlPCtzQtL0djiQBpd6YFHhzo7x3YYyUgT0p7aM0JQYGGOh9hjAArRsiuU8Q
1ALrBoA14aacJlq3tToAXusvxOwAwsxT4WlhOOwrweSiVrKy1+LRfuqdESsL4PMmHRg/ltxl2BsA
hbO+UCuD6nZdBU6F4LUp9Mqz4ZJeB6zFTpUSu4xk7VqFiRfpLZ6cuLf9SZaxHqmqm3XvIQZDX4MN
ZFFCh4cY7bShiYEBUlEgpgKyS+88KKAx3EJlb6FnxeeA1jZocwF+XH6gyt0fCmm5oMkSXkOLJFaM
F2nsBqQ4ycFZ2vn+3taU3osizD+znSD6VZfHKV1A+YSk6tDq2Utr4NKol+1hiuInOgGdH0YgEnRY
LrFFe2gRiFskjLsxYqIM/qfeEtJj9Y/2AJVXmsAUSEZ2pyPvcUVLgzAqQhpYg1DcNmp6N3ueEDK6
dprCru35GJf81Z4RMzLPIimaQU8nZnvbTbS3DUd90OPygsL719JPf8gMUlZRlSu60l0k58cgI3Vo
qgVav3jSCxmiQpetuUDTO8pYPFylA3Cjqe9SOycbZ650EhNsna/wSYCI3IeD6IM6IsBxJZh3c4H9
dOwwrmtVf40ytXWVFKJ5urDNSwsGlSTRfuQ5LC/ZKJt9Xo40SgY6OQZU9LhxZhdYA+nOWeEWek5m
HE7J22lVANHVxwy+WMEaHZKJ9BilfBggaAmSmToSp6sB00wCqMIas90goEppi/qjV7SRddLwB9nP
3dDCTFRCjVAGyTlPcqcee3aakmj7kwqLpbWlt8qEcK7LyU2JpgIsdawAlEcD0AKE9OayfRVzfpHF
BLwLoCBym6rzkgGfl6ElpwW4WK7SkF5Seo3WMVYLBDqmelsqhHdXDO6HpoONb1L111P5aKItAvBC
6qlDZao1gCTr9gn52dEA573YBqqOKpdPkoA7/kcmNIYfx4S3ZELBatbsvXNZt1B8xddUECQljfF8
AHzgETL3QJ8SVrzR2AdxYznFrRQ3PWZ1PfJUe3pAVC4/GpbgHMMIEpsw/6JoBaJbCMpyZ7lIgFS9
Wg/feqNMXWnxNEzgbhaSakYvTNnX5fDHzOec8aLP92lupUEO26gQtleH08dclo90nu6HEC2PSl5c
2dFSK8s5kAvnma0Y3J6wzb20nj+wl6JsB2eyown5us6xujU/FrkOBFo1niJyJIHOVw+mluw7Ce6U
ZqOAjyrFS0xVc6Mf+PFzMhvS6oqWoliIBJrU52mQKbsN66JDRL9DsykOsp4H+ELoVGYftbKEYOxb
T1vG9wX4AwLgej3/R8oBkAZ2puJbjXVfLovDZjxaFSPAyyUTnKoxCPmo1Rnu2jBs3FhynMsckjej
tUe5q/j482sIRio34LRJA216yETKOXVyej5Jc0IcpwIykMaABcZnuiZKSIUID6kU3URASw/xSoSU
eq0/LAOe+TJSdBemXwooGUJMm9QPIO4Ugm09U/R3ugIAyRr5KWO27/3MapMDipsqqQIpWdq9tcQ/
p1gJGfiA3xj4InZg/uJdnJtMfwXsne1Ct7sHa8ipEq8BT9T5d5OOBpQC575QVSA/C0wWdNvQ3uB2
awQLaD18IjSO9Mh/ljOhteqklm7n6EQRwofPG8ZJyPgUd/r6WLbJ6Fq9QaN4zG+KmXCkyM5SFwH4
rZxIutvAQzrqZnrfdVAbDLSOZTdG3pD0M8gQi/EhnU4rVjB0AlicT+UCXAe+DIS0dF8XAgKL/FSX
Cqck3XOjcnXmEIKM5ANTwADMZye3Re7xQQBTz4prb9xBvhPe7HBeNbK5l/SSNB1jOo5rATqCS3od
asuzVJueZD8rzyoDL927di8USihjqzzEzXgvN3l5MgwL/pAjUHaokM7qEOx8AUk+1N+nbvwp53Xr
4wD1ExWcwsDqlmFlAaYV+rmSfy62yILBWm6QeIHasqXCFaK6M6JK9iiHyrB+ejDsZnVoIC3vI+r5
iikFw2gh25bjJNDqNsQG/GdqjpqSt1RXDFQG4/xG5sNnRwFnjxKyZ66YZlfBCqOimoff75DIV/m9
gzrxUWBn2cF5CNEgXRUyyGjWjwElXKIppuEGueuaD1S0/rQQeDPL+qXoPZuB/oJezWuXsT2mXQJe
ecoPkp7wHvK4gMREDTiNwwLauvwIbqyIZ3JnotihfizvNSIE9gZhmYVBZYPYKeuX1ctkFzlMEVWF
C0YMpDAX8CVDdggk9ImTYuEti/SGGDFSJ6At9kl/kTqDIDfsW+B5a9mvoksBJBbWkvDaCvEJHMLc
zyY0CEJO3+286w6cYqQjSRrhbJwARi6Hvgz22puN8dpRHkQNmcGQrS2CVinkhKzqg8aWnnKx5LCA
cArXbOSENbjlWPwmn+JBZ7AF9MxfjTVmAgFKykp15unkRneW+45tjK+0ZBbwIwewNJeOj+XltocX
u7fl5WeazKO3NM3vKV7gtWbxs0qewSEitsUlUoRMEc2Yfc5EIjYb8WbB/9xVU/+2aBmwkwkTdiKX
ty1BTuU6gDQSAgVUCeRZk7hCsXM/OdmPUrINsImrEasG10Wg0xm1cOQlnBBLCdq6Nj+B853rNEUL
AkTSlpZTakKW0/WRZa54y7IFEjtr+D1UQpVI4KZKgvKYj3ntF2gfXBwHfjvxLpeENU9rqhT0IipV
5dwhWKQ0tfT+PCF9j0YySYniGW2Y5Ys0srGAerUXI2Ec0xCKCzYunAkEYbR3Yzyeox6ccqjPZBiM
4I0NA30nPttLVhXYtfWhh5LGoOmoDM3E5bG2YUC8QtJ+KIzoSYrwLw9mtUbDip+Z4hxJ+zIOqFsx
fEws6wuishaMlCTdqj8qWzgHp02PlEVhp5KRwIhsVHw/871o2WZUVmHtiZQbXDhlhDZE6kedzb9C
CyiunsEC7oZne62RRKZT+hngZ5vMV6r20m+tAB8wxoRukHbywzSGa54TaBMtiKQy86yvQfNs8SXW
OjpbLlnu4/NYKg9JD3/W0UmeXWXivEOgcn2UHpZQl3dRCyWOjQwqQo1lRpsBecWbTz2U0rbbQEQp
sLloTn1b9cq1jMyfjPb+UNatO3QENMhkKIqFwHD2PWE6ya6x7G4IIAPmFn1EWaN6fRa92yrQfFXn
p6OoC3lpQPVGqenOxlC9KKLGK9IKEIfacIdZE+YmJxx0+xNsckhzS14cALdGrmgs1Wt7QrdWKGeu
M1UnKpEDwoEEZKcTLjdEbAwIGnvCh7xOhqfCOM5NOZ6TEpD90BjEka8XorkQC7PsE6OCjM8jb0N9
SW5H4Mmw3M7hgJO+VFUC9RjsVuHCEcEhKcvVeE274hjpZRqw3nvMNOdstWlJCBsTmTIBdG5T7bWX
kFcPYHlQl7Kmk0XQzxaglCE5t4rFArBjCHYWcI1Ewk576s+kywNoLZe7RWIfU6vMQSUZ3Hs8bcrt
nDRPNhsM5oJaQSaZomPt+9eJnrnSM0BVQ/HYQlI9wiNj3DXmN4aK+L5RBgXJ2RrUqwJ6A/FCsKRa
X9lj6EeaSrmPwSJ9lOXfRTa+mdSFfqFaP0n6gzPl9XURCF6R34C/dkw3F9B7C6XWD8OUI7Ar5XOf
tdHBlklZbPVmzUg2WW8YnfzQOPZBbsc3DPTjg5qyRdSt+ljX9FNzuQELkE2HtKOW2lLIC8ICjWOs
2Tl0lyj320fyWRUXlqdD5JEegueWZeoKaQCCS9/lCWT2BfdoQDrHe5GtYQ+qiGkHVtFRRMe5UING
NE9jslA+YvueJsYT8Xm/RwxKcq3kD2FoXYj8ru5ITJfFsDw1aLSJ0UoSP2xaUgvt9plYRDJUTO0o
w2T1y3EqSPk2UgDOhDyk6JrhjnzYWoqOGz9+CgIZypK+VzHmJ0VYHUqFUFsttl0rM+djTdwQlaFy
pxBQuKt69lJFHz5Q3YEsl7bdrma8Bz/J8F7G7Q2SRzmAmth6YVj78RiuKR1j7fekyMYm3iIRqjdW
zEjYlQC9Z7SeCnGGVAZR2yVC9MBputNM9Nc5mpaTjKccZ0kByF6Tr3ZBAHFl5yS/pJ+pAhXRMcgk
SevqgkrzY5FVtIprDmAiqJXFRHjCiwUkXap7Bg8FLf4e8hY/B9yPQxq2OFZVwh1hmoSkG+wqZfSb
aIx9UjXKNTGVJGN2HIuFQ8nqBHRtQxd71cr/xJFFSEDUnZBi/0wjPlxHx8eWWyAbUoJF960qExKV
QREd22n0HKeMj5VvAYuVE+OqDrm+Zo/2iMgsN2UVfrvmy8aUl3wlR/huiPRNNuUPdSLVwWnN1wWR
nq8BCdtVUqvsHHNhAYf9ZLdyp1mWGkQs2xjdR40ksryOvaj3kwS9ej84zxVACISICB/j9TGO4hHU
TSsoZjDNxUjIaKE5ICf71lMEAnn+pbKwXPFB/ZCSR9W/szrylj4WGBS0Z7tk01VHaWBKIJiJ7Tmp
Yyd5iyjvGsUE5SDh0hiwFh5YkVuQwobs/CG9xGZ6hgiEybDUj3T4mhNfPmtBCGZL1+7R3eC7ckSP
UHoRO6dlYMT6w387HLFQ2HEVdLPD/khjUcD3EBGZ4FYm9piEWjSt6iiIK5MczbB8hXZEhJNUerii
+CyQ36K+O1q1wsosKqEDUbVy1aKsvVYpP82saig1ZFfk8xM4pkU7RYa6W/r2Sq9B91pSA3aNNvyi
aNx4VJAOuULMx5LaD1QXg3J+6xWFUNKw+iVV4tOUpYMhpdZNryGSXBiUaYcubLYn0mjblV5TkuBo
aiWMTEPqYVRBOpb1qw7T3FtGJYSewv8jxrLiisX8vRRKtNdam3S7DNeQ3an7DgSE30f9XefMxjHR
K3aBPaF5ptLZnimH91YUKT6yehA2FuFknUq/VYKr5yrEROyZx34WzTjdCedSCOYOiEKkVYf1gQ5i
66kho/Q8R786OSGkW0P937T5c7p0ySmrX0J2GtfUISnEmJnnEEiqaFhemqnCpYG/xTL5upAvvYJ0
QeZKYZlYsh/CWBfixCOT1nscUgbkJJZB1sYfzlBYb308762k/DUb5Pnp7IPNhs0i6pEOUQaKTaUq
7tklKAgxo5NNmvgBzAxrRMKLLXMaSE5tnpbV5qrEM4CrZcQ+WZKMZDPupE1FD5Sile+0zVVZ0GKW
oGpzgKtWwzZMb8IxWFb0jWqDkZ2cgg9Su0i6gipBEVhBmsfNtNuWJEJSnXpr2Nf01ZL5OTTFk1qQ
YCjlDaQFeOqnrQZKxtHkV7GeXEZDvpgSWn0asGTIJEXsGlhjz7rzaM8654ZNVHkuRZyK9osuxZXP
Ajs5jr11VJeuu7T5T8uCI5D11NjNsBestYv6EFJmYpNN8kebO7PfCNYulnACMtbCQ8+km0xEKs4h
wc4jHuelaN8mBkB30OOzjujAtcm1OSafTC8Nnc52LUXD0bDj0O1hx5eFYlGRZ25T00Mf36tAaIEV
cmKEun1bqdUbGm39IibpJXXEb8cMNb8orDXOC5r9YrHvlzFGsaLdx3MivEGQTGCq6rNcS6/tmqCJ
MYrvwQkwvup7J9PunaX2BBYPfdAq10GmM8XaeEiS+kMyjSCkQmaSwLWzFEFWEeWPJQ1fLCofa1ZJ
iJTDbWPzBQktqXYJynfQskFnyp+463A7ZtVzn/GJVch0x/xBwHxDtizhqtKqGoOC2LO+wEXizktN
Nf4fWIQOSRh+OFJnS/lslETfR9qskDLuxDtYrx48SExXCkgozGZ0UTLhx1l3sUEczSEaGLx8bpoR
D5EPLBHDhBpGTLnMjfuKNNZ60j057h7jrLwhxntdtVZAW0iOb1QTsnz4aZF0/04QSJid8mWMb6j4
Ql7kU9gnmUJSVQ+fvY9Kr4b516naqeXXtZPHBqa53D22c+HsKS/4EdRsZBBnQ8USZasTn7udX+nK
hev/IGbsXPDRieKu7waJEufoF4PN92ll12jqK7fKNfnQ12OzS8e490Jq+UKSdDwsFaVAy3Y34yXR
V0T0jsTMDJCG7aYglIGtdLNOpiyGIlrnM4RnkLzNiEgagg0mYBpcoYInprWOthI+EBpNGB8FKbtk
fZH0Go3rYWUwx2oV1FN8MJHA+0oZBwJkHtTeFoH0LLPAEWgmhP5uZZJXpcQDpMKIA1mbCZCqcMFz
yu9DkT/T0JldkRFFMMQjAYdL9GBbVNsmNb0hV/BhUinyzsTQuIR+YbifEHVSymU5S0fZNLpgSggy
ytgaYb57JUrMNZKGknQRvYgeuHMiiEXJFyz0nYWFaHkwuszxsgiTKAioV2lhziGnXqkJFQ75AEyF
UaCB0D2fp0pj4bz6SXCG+EJZPqW4i1lgax2K8ukPu0Cbr8IUtyW9cJ+qru2rpKgnncV+Cc9FW7SS
pw64a526oc1tywHGDZBbtV0cknDokPnEhwGAf+Aobt0hu1ywAe+NGIq0plC1UoxpCuw+H3dlPYVs
UuOrEOqDIunFx9y050V7tmiDvIlIvi1G8uCJxQrIj5Ax86TvBBHbQTQpNE/oniqEthxnC6V83sfD
YcgGfGUylnar5yy03ic70q+DgrHVkPPrzIAdt1m/p/vAZp1Vjr+o0btUDBGDTHSG8xLdy0v4Ifr5
Z20Pxg1M/oMSaTbgMTV7MExSL0JxGKV0eGWmLVdFbrXiND5HRZjeRJbZfmr1AuwGo0CvHQyqRi+9
RWYCol5vRMiEdW46dCSfnSbmHHcyfnQ5bwuNHlBmi0JFHCm/VaMufPK5I4dzZHIIzrbXiO5iDjO/
MXICkEwZjVWnPpnR+NovtGjiwvptxxrFjGRtEnTQ9ESOa6Ko0nvn3anr+gAZGXLLzI6cXgjlgLVl
ocuzHTghrvA4h7euYHkqJMpWUbdctzmmtVJ8KimDjk3Dm27RKl5J+4c+fFElNXusUwkJRxvfWaVh
/MjeZsp9e6LZR/LulNgtE5w3FERmaoO9uiPXTffjN0OqztjnNJ/fSOOF5igdGJwFd9svLOnWrSWo
ABx/rDhSget5eGJsY97VzeGK/TpxqucKC/Yv/pu3rRT+oKRMCvwUtl7Td0GSD5OfNOUlSxV7hzdi
Osyz8lOnrHgq8ldSRULXFra979tYuBUdMtuaKBsyQMsOSeVCVmHS6XPjF3b1lI5jEdhDZGKolLNr
PsmP3YGsiOFc0++kwrYcaCjZBwpkv2Qr0XGl1D5rofFUN/YPNQ6dcxcN9yP6o7Noc9gPuArd0EKu
SNcw8sdmTfZiJUKMgZJdyaqlsL2Q2Bd1yrPIig9bV5/0zJpOLAa8tChab54n0mlVxgTB+BvEMEg8
0mt6T2layxtoZO8oL3Wg8VdOz+DMJ2ogIk9w4/ZWdsei5VVVG09T5eUmstbkcpCTfKrzOesGUjVb
ZyHixVD36eKQGA3C8OQUxi6j4cRKOW72s0oqp5YwmavNBzTC8Lmb5PMS2W+LbIhzppqQ2vFvkiin
eAOuvfuRLLd+wRrW1PbDUHbNc973xUEaH4RUi0er6D4tArev5sqGp+30EDW5TsIptq4mm8J9jnHl
qtcSoU1D1u963R4vto0ydSmc17LssuNYwge3CvU2QmFYmvy4wlHV1gLDnQxiB3hrdu3kUj4tc8Qy
144aj3AAihJK2XojSDsaCwkptQpxtCFkIKdxwtNQJBQQQ4vAk2FsgpL83V5JsPhkmMmqriefXFsO
BRqmg4wegeTvmDoZSVSLcyMq2TlZrUJ/h3AiPZ7D02wpo1sZxBqBwUnIzTGUq7qQhVp2F00ebeag
anGbhsAmmtAk8NypvaivVpq7VdZofPFjfFyihHKdNFKDLdNnI5/py08OHeCer1yOf8Ql+TjkFFFq
GdZ4CspB5J3z1oOeymSWEq2HbkPbhyHdvaYPx0Or6vOl0GuXCNjkCoG+2zsptsQuI++yGOYTURHW
aZn6e7mQqRJTS2KNnd+VK/+d2FWBqn7CqGyazZFeJBFxdwuJRm4mgaYsSITq1Km9hFpxJ6qIczOg
q1Je7ZoU1QaLGrtFPJk9WI/rJGeeaDKXX1QaIM2/5NOAF3euLMozbjflTGG9zqp37WHU6nxlybjT
mmG8mzX5ObPnHp6APux0tef3uu5ls7BFw9LKLY0M6SLlLL86/jqpzut6V3fE1dI1aVe01nXuKX3z
HwGYUvamG4eRn6A1gkZgHEY1kw5WqZVHtUnu08WobiK9igMATp95L0nHLi5us24pbmO9Km5pC4C8
bEGrCsN+r+Tc+tGsF7oyecLO01P7QhqgLH7C1CdCNqZ4v6pVwpEGXy7q24Z6KkvhLqSlWB6SisJm
3eX4x2OKz+mQrWQ1xjYmcIUQXAYchBT2rovjHwsGa/aCtIF6Ed11+rrZqJwLAFjm/GU+ZAAMvBqp
y70VUhsZC/OWuEG6BMmtItmMFMWAx7HAognfpT3G0hCMi0ESXcjuKcur2kvGnvS93g6DpWp3YD8u
i24qZwzxt+TsElOWUmZv+lY9AaH5qfQxW7uMMIk4VMd9SwelqbvoYaJvx6ydEW82/kYfZPMbNF5K
cKBeOdnvGKOfGo2ImHwWw5kF/W+dhtCP2Mq7S6xSW8kTdjPdor+gHUYXlBX3qZ4nh6bvp1PbJdZe
qMUFmQ6tyIYdtzDCN2aLu3KAvymF1idKqMRXtZjqQI0RtWyw1gGnnET0kGVV6Fl10bqwfxvP6XoW
xI5B2jkhSWy6KS9OlXKswpb/mdJcqdRTiJTS+UQW362qcvOcZ7O7FJ1zUthd2b/lxZxR8S63ky7R
rDDq1yoB9on1T9wbRBLGhEGEems/W5r1GNrRdJKiAuGBzPin6CkpSgZYB6Dxj8gc8puSYttJdFSz
2TRQTZMsy7W7+SafCpWZnAjLWcKD7yyvrZmEvtFrcIQHwlGHGDVGFKHNE7K5s0OEId2sdzti0AWy
vPEu0TMMaBLACUdtPaZ8JFwo0chNI07Dcm5ymA7XirRK1LDRHhkISy8nCk+GAiChJdzOGopAt6M/
s6RZuxTgzGkgnxjEBT9HdQjylj5aN5S0rNCxZ+2aVwtX5+ZtTNvkQiwAAZINjXAW7K80+tV9mNsf
ds42DrJXdISw/8OaibevUkoMYdbsO9t5bwXFl5TJj3UeywSLlA7XJvZtRxk8Yjwe/iRgl/0auQ1J
ZuO5ItW8ypUPMYBBysYEhEZjfujy4CbLMF5I8T2YuHvOST+qhzpcJZ7Y4oHR4dHJJdvyxoKAXAe0
gB9N0n0ZkfQx1dmfwm6OAyZOCn9mfkCmEDFdJrf92H12mWiR7cevXTXWLgQax23QRUXKEO1UlaTL
sR7udAHpYFxZk0VpXGYgGzsxj/eQ5Yht6Vj1E7GDwJGyMp6NOvbDNurdeHV7k2uTLfYCDDjtED/K
50xnF6ck3SPbjBeqNekhlvT4kEJKiXODuruTvc/IPMwOI8qsxP+HvfNYbpzp0vQV4Q+YRALYkgRo
RUqU1wZRcrAJ76++H9bXPf3PTExMzH42CpXKSSSAPOe1P1GJvLsFDNyWJd261JLhle+wcFmVfCZA
ttvZvG0bU/AdSEAFEundB83QkfTlIfYEwuuHHt/DnPq6KihbWRxWUNWx02l2kPHcXYmk04OQRCKK
QotAi8QeEWZ8Cgvvoyymcact5dHFAn7WavqsTLcFdYypQ0HHstBUjhlDH/NPBkHXXyrD2DGGs5Wq
6oSBYeMqoT2V0vlWyMTi3v6qtFdYwWpTV8zomh462yWkMqYLKZstwM4tmrCoWL+F1DUQ2GaVf5Pd
kh2MeURImhBPKdtlq0fg7rXn4M6FdtvZdW0G4oYdWrfiUE3c8o6z+qgNbOO0WT/UfXr2hiXfp+VL
F8phJ/X5vlbVeBw45UlqiFyfnoUyWNz+ip36yaXL2+9rzwoMtBFuH3XHIQ6iCvWCS0tvon/3JH75
UZLzjQ4a3V+hfiRPadPRJb9PRqhpygeph8r4Vkp6NmNr2ueF2C5utvgd1gyqnXk/RK8fhBfSSYRz
Blt+tXMyEzEkM0BKXdI5iwASnWySB53go8j9QISfb0leajdTvaYQSPhNohKEx96rFzIqT0ls+BS+
PvXah6ZTp4rh3FiFcZ4ck9kDS7fqgMSvLU8WBn9AXLOVBOp369RKYjzS8NOucc/8RII+yqJ1L4tb
DZUdkLkOikxX5rqsTC62CRyk732JY2Uf1rHaTNE8UD91CcuivLupESiCJAOTcqoBmsVKvxKzFMcu
ISOaRQz6PZ4IgyqKYEmIj6J/64ypdp16l1Ityd5drH1R2Awq0lNH77FqiiNJgljbhxJVD7/lL1TT
WSyT1nQnxkH5MvPWTdnvMt0Y/Jy+hllQsdzS04CKjnVFy08NSUL5oG/1IvmQLRCUHnbZurRDMOye
NTHC5HMsQi7pRhk0WGZ7Q463N+2Li7TdJl3trVUITztHJitKl51BJWAY+v0QuuMxzVnZQr0UWzQc
bLWxnh+7d7Lnpp3XTJ/F4unI9PNDNMRxAMAPDdFpvA1ZsdCybO88NDg91a3XzMyCWteju9BMLnj8
6cjODVhnoa1VW/VHKmKJHGn0Fs7ekEE2gxR1jlY+giSvdFr/HEIcsJIRb6yPlHSg9uzhMEPtKlN1
r3sJvv+K3BPQkhrBWoCPaAiQ0pwa1b1KiZ+eVrFhXyVbrbU4QHVT+MlEenhTZcALMgvyWLRbGdKe
DX3P2qw3V5MYEL1wl1OqZnNlq+SP3RA1lGdPKkptkmlp70LbAaswvuUci9GI6NgbgnGkqNi1ILTB
y0gTkzFHf33KsnhZy9m4NVLp18iY8SLdYMwCMkFvICF1YETfzG9pSZ2e+oPZ7xYr5Lad2bkKR8CI
k/a9t7BDUhK8L+BFkDoANN5sRZ2+/gvjUnEz081sBOomhRimcS/TkH015UXRnQggt1tPDli96UUe
FWvb0a4JlRuNjykan+dpuYtoDV+XXXOz98rrgmoyyPQJ+d9CZXa+vIIP3PgSf6J4mcauIlC5qa1h
3X/yoX7Qp/lTNib94eOog+oar8Y4Gpsl6iyaK8TnVFW7UrP2Oc+MzSBlsW5zurTrrNh4VTxvzPxc
dnYcxCp8Mim/WxlRaa2Z81Do99O9iMJxX0acOvpMxCKnHKn1OZ1NGgcbRTzuVv7yzZI5nubLZirG
YsdM8REtyvSHLNmj6UFQbDkAkAV9z7ogc6VcRmTscYVEkCVGs+J7bEzcz/IrN8b0kE2e50/mdEAx
9RQlugyMlngepF7rKeNenC3vA/JsJNBDnpNIbzg2vLNRk18y5eGLQbHHHkqa1w8Vl7eIeZ/wTqza
Bp7MoQRr45R27w9V9qEVJZqPJhGBgYfNaXlgIHWJZ146gzBIBPYGMTMIYaiDo2+vh1XPbw89Jzu3
qONq90GNOqK1oi0A1YFPQ526kCxkD4h4uo5ufbLoHzz0vZ2sCPlWh0GkfyKOyaM2+2LUojvQmah/
LbXibXbjbLvYzUOdqDMBaMYqVsxTU6t4YpjFe5m8lw3shht3+g4lT+0t2smlO24lRPGnIJom8HKU
ffS3syInPYXYze9NOW9X1Mv12U/vKtI3ohmPeolIPTU8gs5EdTGW6jfUjIkcHhD3bkLAqv3G9JkR
f5HeVXHxbUJBo1Lb9hWCuWIGob1Fs80F/HFvLevK7Y1tfeuaGrTySj5KoyWHvizlq1maP7rxlTnG
nrAj+5LAcsJXUszm9I/E+ab3qCvStdYWn+h1yx1kcr6NdHTJaUxV69w0J7eBk8u89Nx1JHJM43AA
AqEF2HPIuymH7o6J5NHSq2Efzh14JGC5ZpX71rVpaCNafl0XRrKL05mq+lL8sYEugUtnbT+lmrq4
5qc7hPVD6Na970RY9CMHHV6VjTMZYdlmIefjYQ4p+XOtcbkzPdohbbpm92y0u6KZX2tAxVXSh9ts
lmT46WetdfJjgd1u1SY6ZUCnNE2Nba8BlvZxBfTwp8jjh65l5RzKWd+TZ8wYQ57LEpPn2+ay9O1a
Z/hf5I+zZLywZNuvCEO4cgFZh7jIXgRK7XyBDOzR5vujHV4WixjWRpbRWm8p8VMYgdYw3zCSED5r
wsCPYYmkrorv9VhQEA/Fz/74j/JsCbUO2JrcPrOzAbgHdDp6+WbHbD9L28378c0clbUpq5wNrEWB
P1UEUbU0V3U9bLnqzMeynpOH2f6JzfjaVAsPOYN/asnAi0K6FQn/a/dLjaKz9fRyozs9Frj8Uddt
K0jneeewNe5Yfog9x4UxqUJuq8570AZDD9w5aF1pnVjSmO4p8PMG3dlZir3LMohDLEJgEc0TYlvj
byZv8FN39DzoqRji7y7PQ00sXdOjIeVZDmpv9TREesZWjQLVQBIaxxGkLDF6cU/qVcBpvSZ0rcAQ
7b2nXmtvm4FK47rIz7PmylU1t+JoesOvPrjL2pxLdBFJwps9tskxHRoaL2QLgQyeT+TUYcLaW4Zw
fNkY3w2g2qIfUzRgyBoHuM4mm0u/Flu7Uz+jdKsgFQABphEumyWnxxvzSXSIDRPWOInv8CrS2p6y
eE8aAbulM907tqGtWg5sAGbtcUg198KbtcqGmxMnBZy2RZdujflsEGy/YebV40zuGIrZo5HW2lXH
xkQ6Ee27J69np5xuU5ry8vPC02DVsClvdToOY+T2ff6Idarauinhf6bDRhAOvCKFKt8IhqX+Weuh
nhPCGZ8UpquAfKreH4uX3makJsQBpUyeX0RFRa9pMSXPCPzcTEcI2y/pvc6XMqswTqUtyl3apTUN
jmPJD8efb0EbrgA6iNWLq0pkdOeKyXjxkozmRSu5JmlNk3gljxoCAyBRVd4eqXNQ3mxpWifRTwg1
BRMruyoM4yESrns3aPzZIYvURyajQFjWMyLW9t6zu/xuQD2wDiFR/vC8uGszKMo2mmN/jDq1JU8Q
PKqFVq4GdzXWebOaeaZ/AcvxiWf8jPHw1eZa/KpFiFhKJN4Xe5LdLs+aZZ9iJzubcHx+F2XLXZfl
b7FDt3PDeP3koJPeDIolguxpDExpCxw3lS0XRswRSnbaVs4qOeWJpIheNuciV8DYkd1dp5gIwIZ9
4LufXup+Sb4Sw2Ysb/Tkfhh0tbVncRgxxvqRI7v3ypRPoddU18q2jHNoAfS1zVK+pwcCnvNNUqcE
sQ+e+Wp69clGb3bFg1MHWTGAxofLKrdqelzG7FJ4S3NPq/aOggTvWRe7IkZynYEo5bj8n/IHd+zM
+4H01pYO7YcI3mmLTD4HByufYYKzU2T06mrHBGLZlOX41tj7XlFOIV2yBcAwmwcI5y38UJNbWjO/
vWYxcFCi5rDSmhRYHiqHctDuU+DDnd510T7vu4ems7+LtkoPcW0CdChPoCFIgnbOku3gyGnXJuGh
UuO5T9PbPS9H371xMpIfq8qb7WSbdQCcUq47lLGHTpEoP+Q19s8GxgQystv0SQnG7zTJXun3VHTe
KyZbTpCsu8HZv/gmR791sm9hxq/ulEqfJ7HrR1RbuQpTn93k6QtMyK5qcOwUvdFexfDm9SSu9TgV
CJgPdzP4blxHsLZuBrAd2YDVkkqcrLS2+i4XRfXkOIwKEfKJSrdx/yD4XFmZqQfaraldh4Wawqzz
2zrfzxAZEMJwwAiALQytJyftjnpB9ZvHVpUTwUbMNxC7PlEwPyHWtHVFlWeeZOt51l1UyuhqnRqb
V8s68ae5yzm4deW+pCoNTyjYO+xM4wrQYf5slupi5TNepUQRAiZrF6Y2B1CxtvGAZYwRh9eykL+U
gj97jAEY129N9qWL62PJ3nujw0TSNUMgDUKFcb78fYSH6zHXX+0EM96iwp9FWxhr0Ujd8tb8snTH
Q66/YQ0BXmfIyeg5AcvkMgJzI1Kic58tt3j5mzjYkvHSyfYl1QZqFxXt3bmDbCsEP7Wi4dwJ3b55
5XJ2XlpoJbHOHsL5A1k4QaPQd6e5cfTqmjJ6U7ZA16YMep7/sYqRMlDDsbVT96WrCLAys0EPCne6
tyX1aUs6xRsuyg10K80GwqCbWjc5u8CqKUeaH3ExAGbb/c5uPC8IMz1/dGhIIQaDUu421J4nxNIb
+tqdS1J1gv+aO1tjz/XNm6uqqCExSGxOX2PdDgN9KtDoclpxO1X6h0zR2NK8su2GKYUrT8QFphVm
MMPug/b2rqr6CnHcPGxSKd5MUx1rJ2FwXEgDgLexkJE1HyKPfUurs7WLBmUliYvwu/RlcpHTTNEA
RJUuJ1OjIKkwfkSqjUFnxBCB9nJvpqN3zPrzHFovZiUUo2DCbqebryrsX+Ykmck31DQ/tPuvRfZ3
XVnFJyRfJM6KaOfq5rDOaTQnshbDYXqpPOuzQ5OyG8K7id5clBAsfFU7Pc0qH9ZxhmBXIvnSZfPt
jtxd+fjpgEitdFFNvg0k1iniqFlVfmwbOFJG3cmbXAqrNaqxE/dRT9mieSRu567I9kkhTrqRg0AO
/9kR9/8ba2+9t/+3xlrbuBUs/I82qv+tsfaFilvCSP/8T1W1//yl/6qq9f7lOQ41FZbuEi/qEK09
/vxTYqv/iygQmy+aVJ6wuP13Va0l6Lf1SLJ2LM/zKCQiBb79r6pa71+GJSmdoGeWlldbOP8vVbXi
Fs+PTYSW4r9dtfR0CSrh0BoY8tZjod/y5v8t9dQCy8kiK1JPXdho5Wocp3FrR/qulilt8lldE44J
ANyNRvdExgYZJyqv9sx+7Lmac6vDXritXHt8ymTr9/FEyEh0GXrD+bYQjJbYqPZp4ZIQOWJFwdao
bQC5JlKWymqvcXhMYluJIXZX8W3wElE27As1pJuBuGgfKJooebclAAHBwF1ejri7pnLYgIB2PlGF
aCWWKfY9iVkzMzGI/tu7ef/P6/Dv3WK83Lcg+X9/gWgw000EW64rHQPf3f/S8EBKO7bjSJueXLSK
jLnylQan7gnXToGaWwLxZlGzB5rj+4GqHqzwYqnwEJppuLIAkjZFVvAzhNZTbyu/YSBAcyJMH/KN
8m6FS4jDa9wWWQmkK5agm2vtWJhfXmhYVyux6JLAJxEstZYd07DyTvS97is7UscwC69Nak6nzrXr
NfsSZVU5mrlQyOyM72bfIc3ZJfp8Kirjvhqlc2L1s9gckKdZvWXuJmnZa9P2VWxqF0lvzJPA+TG4
yfBaNcaO/HJC1mrSS5kxmfDclly/vCXNpm2Me3uBEo+TBw8b0dpQNSM7ykmpHYqWfP05maBMWkdc
DSUmjN+g+RbtRefYxnWGOiPHnpvLrZ25HS7+Xu1RgD5PurdsWbbUNW4pYge9M9aaNh6X0i32EtPs
qdVKLUhMqtytyMnv4WsSf1KTczWMimCBfnjpLfmnGRISD8plOiFMZEY24DeXGwg3aPrwLcTeHGVA
sIpxtRo5PNohui3Mm0966I+zbClXoeEnsSQ8Rja0D3bJAFb06cjcI/faWFj3cHlw7wM0VYLJDnGx
+4KI1D7mLZXmXelme5Q2pOIvQr9nvY7j0qWExg43uYcINvM03qKqNtb2rSMa0+6A3cvQ3tIbExNp
1U/qGOcCY/lbm2hY58624+rnOtGZ6VxEMOmMXojrzN6kKH8JTiVEKaee97smgb+ReIHg5JNLjPMB
+1JRnbVphvtyovp+BNbdyUHn1Cit5tKQFoD7kf+pc5rroLvql4UJUaVhfm7ivK7XiZPXZ+qQ9bMi
dmpNBYL4ExfF/Yyj+9mYWvz40moCu+3LD6KH//4+Ko7E14uy3TN/rDujlKcB8IcJt8nPvRwQ7HDi
X6L5ptiwZPwQa4278cpsuZY4Ryy0nWPmRR9NE321WT49pHAP58KY5Orv140WRBqotzhLMvEfvKr5
bKom/mjMTm24IetjZmkgC0Z/HYx0N6souyJYKF7G6iUN0/BJL8PpiWiB1aRLdkH02mDWTnkYvema
I7M9GbhuH2xinR/SfaIa8fD3C32XzCeSsx/0znSpBnDeDNMjQgeD6aVOsk0jQU6lUXoIkPngjVAg
k9X8qCn8zy/9/XpoTntTxPjDPIaqWs+sM9uydU5zaf7zAX+9MbjFP78AUQjKTut3rFH9oUxSqC9B
rPPfz/6PX5ME1mOBq6y8OLoEUxyFwEzz37/8+9nfr/39XU3Z/WaZTBdlxeQc0xRRcWlUPKEj8rf+
+WLcSb5dE5BaebN2QLSkFf982jgONeej0oNhrCrxZheIi4aMbJoo4f5fGkR7kebXkUJxw/tz+fth
qMDJqvoIHBoebTcPj3VJd8tQGF+dQHrlTRKHoGZ9Lvqijn8/dGLZurmuPcibDdrrW7krSMp98ywu
0hqSPTWJ9E9q7VFiICfWt2OMIxzaN8lLOwyyAXaOos/a8vaNkZ6X2qo+l0S7j6E9nom+QNCF+A/N
U7ZtzcG5s9oyDdK4MfdDOz6lJBTfQ99gXbftp7JHVWazOZK/DBQPN2127OIgP+wH9XZoa9xYXqE9
jKUbPswtXrO2RkhIyKbcwSpEEE520njXznROJpw+xn71hScY0EsR7kAawV2Vuki7rJVtXmeqNUj9
1kyYyf5Rh7WMZodIPjpjR+H9aLk4JUZh3hFRY9zpiXfneuVy9cKWQrJhtHeJstBV2pivFVLDR5iZ
8ayXyQnS1gedVxeEMYKVqOGJTPlasIgWUWXWyGvPs/DKJBFMhtNc/n4JlsvaVSSNrhPJ49BdPmya
Cbbg6s21SGjgdPq44xjs22Mdeh9jnf4OHpUWWQ1vgqDtblJwVYBfdKNiQawAfQ6mDaVh11eQBu08
GtWuQaGCwG9S84YTpAtmfVDFGpSwS8P8aEr718yze8Sc4K2mK/mOIzTVajSuObpubYjYt5fo5LDL
nU2OoGsSYSiCX6tdD/uptounL9Dj30xUYmPN8uKI9KJdqb3trq2CHSucbGu62qNBbeu1qacP87ZG
IACrV+XN9TZxjd8NeftW3VIMtGFU62Wsq1XRmB8FLVmrpXARPrsgZFY7A+Ync7npepQdZipohRKm
d4WBaPZjNtE/oBcvulaEKFiIfkRdlq3RhRA0SBJCXQLGjCk6+jTi1W3T8lg2aX6sBIKjakZslEzn
GvOBHY4Z8SpT96icGokBl79CbqCpbzvFvaPZc/L490NqV8BFU3SxY5nxXOhRMHS6sR1KPIgL/TmP
CxlVj2mY+Wb2GRpjQd3IPD52jVH4agijYDHD8VHWE2XxBCz6efaQtdl1Idn6Lpmr/nF2IGJLyLjZ
Di1/EEv5GPbY6adlk1ran6gyb5GLY7QRE6kLrZT3c12t+zl8saXY9bqRbJPKRThMzuE0gzigxo9o
aN/1Ay6ehHgQIrmKHeg8XAp2BBQSJWT8enTclZNTWl/SSwfNlr9b8zKtpOhQfyFUh4ur8NDSYbZY
3dkASLVUR69mnazliH6xE9EPKJ8CXcePyBMPBclqcoweRX9Hmc+1lfzfGuoBkGF4uFGlw2pS61Q6
1hGOYI0FmU4oab9D/ySnoseTFStqHTLiMOQcszInp6ic9hOtFaSKZxhkeVImc/86RYANocGllbXO
IXM88BazWDdxwg8bRQiCCmdl4rtnnMEeO21FPsgd8wcvpOINxDy1dprsixahY1y1d1mNsJ8mq0Ab
+uemfVQFPpWm0ltcXUjG4eyOGcklAeP1Jw41rdnW7fiwxCLoCnx0SeHwyBha+gkK4g2JZWUOuOWu
8AxSyV3ppR3MbfeDhugKyMkMWAvSPOc7PWvv3eZjTACuSbo4UxzKSGK5n91ISI+wwnVCS9lQT3QF
RsAzUJkoYQWainyvO+5appnz0Ma7AVvsJkI9saLXZ1pFNcwnEuujNbl3qAnPLWw8J8QONz8mM2Ka
gMLlvEFgdk+tyiFH7L3qbG5XjpkvHox0mqRkYDgCE+6yhPs0Z1TifZkYn7xfZHwaITHAFPqfSobm
jjTD06T15E3a8m1CW8j2AdQ1PNk1jK8zwcZZ1noZou8eNwi2irR2btwU6fBmuB9HcvQH50UAgdpj
/m7HFZUW6S9dkUkDYtRHyg8tAHXLxFlbzWkHFo6Uz5XrDHkuP7IpV50Yvhe6p/u0hIhQ+ofeLedU
JOZazw9JvmtDIkuriiF8ZozNM/21xB+hYF4WoSHqhLE/MlWNOJqrKn5tyX5deRGBd6N6WjJUKbnJ
s1LYPeQtVKF7QRRmcqAsH9ZUvtjJcocOsgqaGH8wEA5SBP07t/OW4QCRTXPrrcKgFpjkRkLsJr4Z
mU9uVTVE1/dXoHLcxIamA2zgibD4CVtU9BsKll/1dEYT5rx6wGCC6ovtYiBKZFva6Xn3J1N2vF2y
N9h0jH0F9JNzKyTv0l+lNS8imXZCIb8p5+aQZhVe2+K+76W3w7tOuQ3UhzM1ZtCWC3Yh3dxwIk1r
ZdXmuraHF8BRYsgIoCBfATiym2f+AVvHuJh9Y2WDA5vTU3lLngt5ZW+KHFQPTfvSWONM+kyO+7o4
plWTbMuWnTiaROpXVfEhBZyIohN5DvENE27BNVL5tYWOfayE3DjFw0KkwUgby8pknggaFA+sLYBx
cdtjioi1ICUVFnclhLjlBaCm316vh5tOFBuctUGai/f2b23ERAIPAuyDU0Q7Cj0Sgn7A7UQtjmNU
URmAElca+buD7JeLry7XNUZGIv+OTWn+ugKRe+bCnOeWu/JIwcmi5KVP2mlFTbzYVUX41Yv5rb5l
FBY4blf0+rwqF1Gf4spGOgocK7uDi2yAlA3z0bnxUiV+/oQAGnbjnIbiUkP4DjkC8aXIAI13ZVYQ
aGb0Nt/ZhDK5zvaMI4RtsVnho36LYtSJs1VkfhtpWzI3kAKVIdFPNifwYouNXleXpEh+Ejx9NCDE
O6gwSAEAejIFUJQT11Iux3Ahfiwyxi+7Fjv8tA3BTxoeFntc5/V8mbvkz2wMKRxd7+DjcfwZMYIL
zrk2UoMkK9t3GddJzLBcbC3zyg5TKNcbMIcGF6lrtZzJ5ijXmLDhtEnEovBhXSMEwC47Ypx1Vmxr
QWmMemCo+AmjxXZ2RiRbzXwmLwsl0kIviFA9j9S42rR24Wzx2CLFRdxvVb8OmV6AefWicYMYXRYI
2lWcsn1caKbeyyL96A6sC4MfZ2gMzXL0JyI/V7jdvnhMXWCjwcXN45KZb8SF/Sps8MhBBljonAQ+
wz4YGL06C1XSGLceoUCQg25C1Iv+nXjFc+o+uLiByGXauTEhdh5jM/lGvc7mP7r0XhdGeuTme7cz
4ynF8VMRpwPDgx4Cj44ZszyVNtdxwv9ba/JBhjnSKOePjlDU41HpY/EkZpTDdhAlERVjsqG+kAVb
6okfa84p5G4zVPrD3YYk3mWoTD6NuX4qO/fBtJibLVUH/MtynYicVAJ3N5Wmtxu4eColrxXxa9xE
ZE2Z2p7EEoZKCxW6QrZyM0VvO1ff28NyV6caKXYaQjwqWKAJsX+KSITBOD1oPVurDkxlVCgKnHKh
zmYgc2KalcbBpXWrfjnPFkNLgo730FUIXdg0cALT37YZFltDCdD/me3cpHPLXZG48SDkcuzw5K52
Q088I3JCNLXLU8JlsJ7R3rWet0HAeot/szBzmyhdGHA31eRtCc7Llsep1M5DqDnbap72c8Zmz8OH
ip1CPZEVm1BzyR8ziFtBAMWWtPLytt/UbbkqpqE/RkX7jYr23GlLtGcGaXwva+9o6Mvc/t4ay++p
airG7/BNunm0qZNqJOr6uSmdQPa8X/mcHcp1onsnJBWcM12pcEQnNUr66WzXlKlRDsPbL6K7wiEJ
xKsxPpLHAJRyBKW5eAZx+LUZX/qYO1pRoEUKx7Rp0YC1rUHh3lDZK+AGZOkREXtWZr8hPrqKMbzF
43oI5FKo/WiEN3HtDq5PoIAKH+rKJMk0hMVRHRlv8SVmV+NESktmJufPFJGpkbansbceix6BThq9
xppCzeZoX5VJRXOFO8rPEZquhbbc98N7vSA3XPQb0qi13PyTCUOXe5cJCSS+bp7F+Z9bE/r0MxWJ
hrIhfKEbCwIRWi9st63b/cEqnEN2p/eVlPu6o0HdTtXWNOQjBU7HGOHcOpfJxuxGv6F+O1B1dsNV
mGnNAsba0yYCljUPQaN9UGZ0zs105rLU0aCiYGa+6Tf6oF+IA01hiCByFvJXMStuBOcJ4cf9kxVx
V4XaAJWd0Bk3Je9mufba/tlx8Nym8c0KGBM6m2gvYpn92MqfsV8ia3YI8Aitx6WsoHhyIrIlxfPN
RBMPz2Y/RMrPI7b9GComKdeef+iFO9pZ8zXGh7bk4MfCQc1iGTS3mkpN/xQz6YRzh1wOZQEVRHGx
0pt2IDpGro3RYi7DZJVPBPn3OdZdbzqSNLOsCnK6eBfvgBHxLYJ9rG4NcWFTiE2GP2OF/8wJMbYo
72rL5WsKZyPIgS6wdCLRT+ygoRJRSvWQpJj65IBZ0ZTPWsotuiwWASZLGShvfAZzw9BdYMmom/Q1
hw5/0DLjATUE2j+TsFQ7Sd+NoQgsjdQYNccn2Y7DiUfMer4pccUS29upmKEudcTkeivMuxs66Qtr
PZDAGuh6IwNqn/LHtvWrgW5qo+LE4dIRx3ZsxHFSR2nI4tDPI3Qt0qtscojcKzz70lveCi3gcJxI
9NsQXlfshERb2TvyjoNXo7djbtedhe4Iw3ZFSm7JVS9trKIqMhBPdKYf1eLFREBVcVFRkciDKeWA
X7nKeQCfIkHFOoVYDzSbkwTtBRjqWEDGjoQUusZTJrTWV+Hyi7nAOhALQVbMdMYVmd7gC3ZzAFmR
XSzrfUK/i+aW/Sfj1OJP3tedqNbZ+Jhhq1yzB1y12DVXRBh9tILcJVkrcwsE/NV2vQuQMfulldAC
2duYqLhYnSxa1fVKJoJvucFzWYjZQmOZweOOaIHZ9jEN+ajF3rtIvQJnw0jcIg8sQVSDMLaMEeTB
Ffaui8cyEL9VG//aEccVBVg0hJNuRd7IxUOos84d41jdzhUe7vbt1k158JomlZBaSqSZ8T4PqAar
oEq9BF25Q9uz2k2t9S69PPLREYxMqAVu9W76rjsuS3vMCiqnSZyy2Ak3aVLGm7bKnspofprq4WpM
ikiV5D1NrfmzHtpdyRS3Xpyk22kRCJoYfJUgm5o6L1j69CGV6pNJFcn0bOwJ3uV1cad+M8QWqiX2
SS4g9lGl9fv6r0G5Rg9YJN6mcxSphBVavTxvLk6kcNNqnoFgIIJkhYzwZ719lnn9YfbcEU2pMWJP
d2mJyHhWaz1LSEpJX6NIESBBylHR9PdNJeFYtTcrJzyqBe+PPfwA2Coanx/rs6mRoWb5a9w594aG
QwXhIeAF24ESeN2GiX0JQ9+bVjK5RXTdllIIxgfKQ0EDZ3VLjSoN3BYoDUfnNkzyiWeb+BHjLyOX
uApLjb9gtYeoypz10mUUqUWUDZhNFsR4LZI+vyn1iu8OrUswcHTMMteBCvjGC9SaTYh53JPTvF4a
+Y2zfV2kkwjKSbxFTfWrdcs26pE28LQJNzJ24GMz1JStMgJHj+rAzOq3RYl+47gxLlpMelVLIgXp
hvh96Nkwm/QpBJdaKVX9Io3BzpM4W9AlPFbjbdMWqP1JEQ5k8YxQq9rQ3exshFQ7s8i3hmt467Em
eRB9gd8nYq+FGtsMEAwn95//YO9MmuNW0u78VxzeoyMxAwsvvppQc5EszhuEJIpIzDOQwK/3A3XE
59vXdtvee9EVoqS+IqsAZOZ7znlOnDYqgCGxNRXGgzxJjzR8s73y4NuN4e9cPzVTfGG8528FpK4K
B+k21Lix1Jil65rkzT6izMPKZoIxil2zXXEXTumaEktcLEnCmQsM6DD9jmXywgOBcB9/n2+XKIfH
1jbvFQaXIn62CfpzaP49QTVbkbbXNCFWfsNjSTUmThT3udH7KvAFBDX2Pac+MGsCmWw91maX0MU5
kKhfuWwo16RrvSV6c3PYcUMoZFSZeZeqq94U4Zm18OZv1TMHo1buidpJTQ7PRVegppkA8kyoNyUW
8SLCLjNAmmOWk4Lhab9hEQIyjM116pBTogdz1ZoGvAqNhhHvGGlyzwbgR4GCQVF4kwH6gypYJA7G
2Fl+QuRS7KLSynsMsUhuuDSJb7r8jYn1exDWa2HiiNVtzJm8Y5PQQO5qN1GV+inrcYrHtgErkSui
nHQQ2Bjb8A1x4jES2iBptF3BJuh2lIQe57b/MTIkbcvUOUSfhqb2BiYqU5bcxhk/gMTMCU18k2Gf
qvGIgVjCEmI7H4waQB9UYb+rPO099Y3dxNli1eqCcZIZ3YmbbqbBo4onDr9Hl0WbSGAimWmFyHYr
P9Yuyozf8bbhVmxyslY6LZIOSqU5D1+VgQxh04K9ouTTZkMVeid8MIGfTL+1uA5S0Z5hv2POnvKg
sstm11W8FbOt/0id5AeLC9Kbj2V1oWOGHFNxQtEc0cT0J9N8WOHLYMc8feeQStZpiqEusR5CWhJ2
Va9dmqFk6F5xyJtwdpo6t64QRMeFdpC2daklu1K3mx/s4R1XHQiZ2WGcnrnv+Fkx7/Ymk1X7M6dH
FHjhtWObjfHbwwDvVd7JGMfzpCrwIy5tm+EWmsKWSoQgq9WpM20W03knfSJRJhiSddXZZ73qL2Pd
7Y04fFrMYp7AfM4MLCyyR1FEZ2TvOZ4uRSVfYmAgXsxuDhKsgz4uJ9Dunn7oucacT4mxO2+5X6tI
+1kqPEL0577HOsIfonnPzQ4I8kZa+0JhzE7hxyzT8lyH8piH+lo4+VcizEtW1fssfHDwGeGqIzK+
m7FZd+G2NIwV3pZVWUcPOMDPkxjBhbFCxtHj8ntQok+JeEkJaETs5mT4PGnpc6JHv5R4sIuYZT5+
NZlozVN6Mmh1MVO5KUXyNovokVtFkgrxWah6i124tJ9E9F1l1uugVddsAPzik25CfJ5lf7Pm/uom
xqmu1Q7t4aFLojt1yc+Ak7dAsq9wOndi1I+WTTmz/yOpYFCK74KQCC7TnWKfVFvOOnuKqorZuEOW
PQt6iDmJ0nceJkyiw4xAFPtMvE84dGAS0Utl47stdlwZm0TTA5CXm358hDK7pcuXUynuMYtlAxHB
rdtdLJmjW/4qB5zJg3vrutV5KL9NPORpq/acZLbZiO/J7TblON1aSiXdTmztEk3F+NR6bddFEmw0
h7S53RmRffZSTp2NOEXwNbomo1wbWAih0aglUc6cgZ8jZLBRtPOeY9e+m89D46wBfGw1oI+NaAIj
BTFZkV4dOVfb+gNiEsz4bHFd8IiGkzFzgAVZS7JmwIBQdu1e9CHHVHlsvDowOQtn1kRQ3zguP65o
ymW7s9aNPECXBV9qgsBN9iCGMcgncB4NVtU0VOtycAITY0Vd2zvbr1jHQUyZ+AOS5JFp35poUWBQ
RBFrTBsswsdpci+q7MqY4KCPJZOE6Kyn1Lr0X9BcTvWQvBAxX3P+3NJ6vm8/7RhypKxPfTEcXXMM
lFHt8MivZc88BO5VIp2dcsVKk4uvsgMmNtyJRpzizoJ3ke6JH0DNlhcndzZJ5aA5X+fXgYjKNOuo
6BbY4oqmdX+HML+Zia2ZoL5dEkE+QIuI5xMluRvK7LceI+YsvREjYX/Hh6Hq7UgtLx/CYLbXksXO
gMWhGy+xRdrZ6XbdyJvXNgeI0jfLIYPRfEsbVVQn87/0GtT6xXLEYXDGdRINZ8K1uwIpOjLMRfK7
9GSvyLwdSXK+YrygrBsNo9+CBSCuY60r7bmfj9X4nXnmVlP+IYWmkVWvnp/eOynuTTYzLDAPUVE/
zio+O4IpNAug5X013VfCN+ANGShCHVPos9B+iWTYS6L2E1zfWP4mXbojrx9MTDQS5D+3xlCZl0Fi
FufBj3Zw5G5k+ve4M5mdnWzVv/qYPmItgMz/kBjjJfLUF6OxxB+Cqo7R0tptyuE5CUdozjH8fViD
pXWYZ3sXQyTpBmsz9Qwv4uitnMFsptGl96tg9PUFJcRULVyhiOzmytstv29T8ppaHPRn5GT7aQZL
5Og5IBqaisoqcOxyZ4f8kRMeTXadjhCBFSq2Y03QlrDzAA97Z93hSWtgdB3p3SOi+1llE7pDHlhy
xhs/Um3q8SNrMEyZCYNbmsBXpG6yjRfwl1bTFlUFJE8YyhoA3CeGuFxMSGZhNu6qUtvznL24v4iZ
4oyheM61t6rOrzZgVtvXVj57u1R+lTPfW0Lmx4UI2FLRIxb4pGTGo6sLWxT2gdhff6uOTVPv7KJj
gRXFGNLd1LbH3ooPXdie2M0dfezsTdefm7riSA+0HdaaNp2zlKwvb6k7aYA7GIj03OTxpUnmYzGT
oam6Y5eqqz+FPKWt7ZhyXeWfqlP7UY8OLX/NarWVJEXmYt8StKK7Ubqx3PQQ4kWaCJziLkc55bf9
I1UjR+XUgMNc9Mt5t3xPs5nsOv9Lpsw6hiTg1t3F7rCnckiDrYbHZdM/WnoOZATPtM1iEHqrQoOX
WIwB4exbkxVXAfOLqBtJmRlQAzIU0LNY0zZOke50qwlgk628D+lXu54tQsvyYaXx0UGMbb2UixIw
ccFcK3pXacFHE17qujyKnh54aIuDQYBvRhijoiCu+Tkgc5GPGTU0sgZoZG8QTsH6j1sqogJYTXsl
QurIx9c0vjaEPNQUn7yuCMqs3mTIMBYR4IicrpPLw7hqNEw3jJ5DqchVJg9jOO+YIa3sIuhjXMEU
28VFfY8V/c36ySTdBaEAeWR4AOWe0kodITAuD1x2snrvPIkBswoNLHFp8w4+0su2l8PECLggEzyw
E6eioBFoS3SPpACi0OSNKOdGlZu5i7ZO4jGRyfYYIXZqYleR1FowXAx9OluS8mVs4RLSd7+XgEr8
Rlz7kKcFn2WRzFh6OZf1yvi0NOedE4tjZK+WEULlgVRT8K7eEuqjo2S6Mye9Z2Qs6ah6dyztTq/n
tve/eFve+oI+mzq8TJAy+sI8+hyNuuyECLCHrvOMjHZrYdbVoJcNx2DTKE7FbCJlnadMPxdUPgP5
Az5qHwWJgmryz5M/HlOHvY63rF7jVjjjLeyja6moeujUjp6vlexb4NXaGRQ0AMFTNi0sp+hIQP8i
7f7W980JAt9ej8HjssDU7g5P4hubLaMwNnaZ7Sr/jUrygwzTx2Gcnt0qRJAen6eIHu0tnPLDBMrc
dfKdFeb7io8x6lMD68a4rWr71LATUoI5nSAlv9WsFuHprU2y38k4BECT2n3cpveCwdxUwPmX3pex
hO1cnnVYGUFtNRjda/OHViO7szol66bpK5KCtMaBzGiLQTEnJyrlZ2gXVjqY2+6nXPznGdZ3tTRU
uBxzqhraSg5AZCNZGNVripgoQKztXB/NpZttFJgJFTrkepceJsuc2knVqncCkxjfR5w8WQnSLetf
uNsoNOm0al24t9LUnyrBvrhUWrsSWgZUNmG2gWApp4gJSUFzNG4tcl4ptU+6PER51a9xcZDT9cVB
VfLuyJSDS/PLh34cxnrzLqJ9QwF4BHV1ljxP3SG5pWvDyaNtxmI11ukOw9TJ98SRcPOKPDbNk+Ye
E+BJdWmAwXFnRxahAGrsdevS1hd+pIfGZaPQpsMxTu1PX1jX0MrOEbKUj7zEDt8m4SJNk3E/VWUS
uH/lBA4sSaOvjpYypzUAtUsu1QNWAmidjPtjFmZoPB2mjcxgMNn5TyKMX7w0DCwyYonnBRFsAdxM
tth2Ld8pmOxY7KeYTyY1CYiBWQhr/TM28zN4kW2P1G9X4oKo/VANr2kv9ox/owwVv6x21DbdCMKc
FcuLredn2w4hAVY8hqYDQ1MaTj0y7jEblHhfed1nGlbPINzuniMeMuwRZffQT3go0BeZiDzCFT7l
E5O0vcMmpzbzS+XGy55tsYeLtZq6p5KwmNK3kEr3tjEfJPo5k2Umo0bQO/FJuNmTM6GCTJzPU/In
GqdqXKGKQiREVMYnlM7HDxpCEyw89o0ewndRGQYFEUCrwWlhR7VZVE3javWRs60jdqYDj2AJj8fC
lLilg/UYlcal7Zz95FjYm0RKAcAoiRxP4XOTsG10vbpdy6oKsUtOqxbHjhk7WIw7ccSB+TVEWGkI
QgDIntwTpHjJ+LWkbz397UguWsKmJ28wP7yC9U3fu3okN67mfJsZMFFlvhQyf09lojiYIiuliAY9
hCm3ppdrsrtno0zfpt5BnQD1Qa9EdHXq1KdogBjFXLKlVl237kbrWlftWS6DDt2ivMlJI9rAp6Dx
mCvmXfwhEh4PBXvViGl6HeHGiCLzyyLzjwbhuNsZ6qCTEBqosKP0uv098yRat1Lf+wkD+T7lbiM1
cczz5AfUHCaQKNc0cq2rkkkKVX5IM3mGe8XnVzRs7uEB/1ILpakqroWBZlFXjLB6W+073YqRUUxG
f5l4aHhWMBRjeJO27Uc4kEoPzeppxFgZ1cmvfMJ0BmL3Q6cHI+0IxnisRgpOp9tOOK06ZhNW/Uk8
6m5BZs4Z7g8cr7SwDmwxTCtjTB/wfLxEk/4rVuNXXWcQq8cCr58eAPUBg5j+0rgx5gFGnDX6LYNZ
wiS63IPNhfHkMB+sXGQsn+CH9OzfVZecC/7Hzodmz2n6ZAvVCHHOvBILKgzp1RADMyv1oCOCBv1g
wJcXiYvs2p1dUo1EXQ0mCxK1tVecZ+jAzIBWlGmRz43ybj0Dm0Az6Q4iTZujMSY7JdC3Krfy11Eq
TirzrowFk7Q7EZx/GioGW32KiBuBPIyHQ13YTzYBpcUp1lLGR3dTYyZ3fYLBzxl3oGTNa45+6+6n
bAo8Up+RHm/BEwHUlHvXmXezzviQwyAczU1lirOfJT8rf9ibWCFHuXV8H6jGHMiWxYBYTcSPEkbR
NoUrpxXDDiVkF7nAppS+GZV5LhJa1yomKyo7h5YE/sAkNW5WBLXjmQ1BKoOurBcQyroo2S2yg9Pj
q/oZ5QVaPvO6vOGEo9QPsGDc/8lL2+QfkU3s3JSvRmvEgYlLhwwpRVGN99G7ybRNjXlDWu6RbQco
JzqUMCpBlKwG2DrLQFtf4qmz/wL0iLmphiHLde3fvj3yzONnWZm1Nh+MVN780HhhrGOuGdRma55/
xwjnn53/JsLuYPWC7KSHDTbDCl9YN8PYdCgCi8fsi5HcknZNIZr4v5lu4VAsWuBB3rVlt1vL8Jow
Ii01ErfF3D8KT/q4xXpzCw11gH24BWGFValmZjo00brREL8nQ/7wVbpMuphdMthnlgVW3desPYeq
J5bcTdLXGk9CNFCfLpe1P9o/cdReGEn+YuVg+4mY47u3sJue4hLRrrXj8SBaebbSctoaQ6aBTePa
tCM4HKL78MRNDFgoQFfY8M9QSdmEp7PW7iaZ+WuKxjZ0nViBLvvrEiYmxkDgbqn2U4OPtIGpUpV9
S7S2fJvJ9o3S+W6LCNEIIC5mfxqUTD7L0GN/3gsk7bw6oeaDP0kWy2HGyVGMP62SAVOh8++ryDn5
XYHXH0wumhcIebAVu6FhM+aliM+Dex9TGXE6SV4AdX9IDdvK3N5DSzU4K7D0r5GaXvKOB4HrV68o
n/Gq35m4I3HM17/1kk0NRqBXmmvX5fI875PpfRzfiELRsEuoBUKtDE8aUoaeNzS44BBfUYwC2xOK
dGvGHyqiqqx0ERkbVwZUDUCxKs12V7vRPYGaOGHmIaf3mfc2YT2lbE5o3XbOnImaC/XYdhg5zML6
gDJ0i5wRr0pRUi5todVO4tuLpoub2vq5/6KeD8vOHuklgsBENILWMC3T2IW71P1Ij6OArI9VvxRl
/+cLM+noqKXA1FrkIG2uWfBKl4SFCVUDqgHPogSYAJMAo1lKmGez3Vg662jDJYKrjt+j3yEFHUbX
ZDbOV88ANtpht8Q4JKAp6Nm7hQ2uqPMaVGBtY7+llMCeE3ejzzSqzcsLeEHFkZAsuyaNoPvzn6bl
mB9nmotjZehR4EUQU5Y/SJcK8SrLWYNshsY7r68fLeTY1axxjlajhbjhxdbRhXsQYFqh911vbZhg
mUbDrPyYtf6t6piZZdDeTxJgs+N2B92gHbxd3qD/8fLn90yNIyo3MxKxsI5CMhVQUIv42IYXq0Zl
a8dswi7/WjsDJc3LG4teHa3GPOKApI9yz49/Jk47r0vZnEwuABpoknkfNoACzK46/UEahLCDUIoR
pQ26cI7k0amU+csv1VI8+udrN5HHzPbjPW9ce9IVWWAq1SrsAYN/9Dtv3E5aDiyvnKxVjK64afjw
ueYYhPFk0jg7WU2JdEAn1lEV6Xj88ysY4ykIW869YLgSxvEAS+e6C1oeqftxqvXjtLyUWZTvCc8E
lROLYx79imaDUnhu3EkXU2C65l6j/Y7areU/H3chGVOU5m2lWArxpZCJVU0D3CUkeMneFDZq71rP
op48JidZwlSYMcxYzChp0mGY/ueXf17IZoLf07KPJlmy7ATtCzK8xVByvcdVCQKFWdaYWXw0qn70
azMRMKP4gwzbGf/48sveTMH6DYZ45JNrd3CgLkLaZeB0sDA5rS7pTwidygxKeMWnoaVE0MjAXGvZ
Q9ewOtq+464jl6xJaR61nBc+62jXeuY7SrfkIwPam91ylrt9F2tXHcNQxP3LqW7TtLZ3DLmVePaL
fF3FzjoHkrePDCjjvA05yAGiN+sqFChU5LPTEsWkSo2TFdM0lKd9HeCUfbIqjvOatPmbdGzQjkhx
xIoRWnGMl6b1Py89lWOJbxV7BcRSzRNPUslUyQ7j/ugJYho6IPUdp5E3lbr1KRuxg0x4DOflNshA
9h/ZgFRxA4W7ptX6z0uvG1u4ztU+dJeAtzc4D8BusMr1w3DVZDZcLd3prwkqYga8J0pjcSVJ1L1G
pTwkKoueZt9vX0OmL9RgtOkrkoHxWDGULY3IejWt2T37yTCs/nxJE6i7dxpYSpk318c6YXfWuOWz
Xg4xzJwOTkRf9sRlyFqbmj/ecsxMTOA4W5uKDeQ4V/HGHnTzdWKx3nUeWovr9L+LkEWkcLIvv+bi
I/l1SObG3ZWEgjdWBYpzdmJMdZATtn0kQK+lg3YV9fc/s4gVyHVSz/WpG+PkiQKvN0j6HZFCyJbY
Uvq1N1jXdG7se1ieZD2r57mes72vfSJV90dtkL/wbZuPrm38auyxevKc/gc0C5QRVzF/t9sT5X0c
23her5lYnuPJya+kBxbku7KuFLsz/pOfTuvqzyVL112qN4VjZMsDAh6omKvH0S29Yx3rn33LSAV3
Bi50OWqnPy8mA0WutWozFD5SYI57f+UlrnUmu0P3QKsfOgIQNxd5nty7dukL2mCt0IBi5Brzbqjn
mlFi573r2UwdCFKs17v2oYewdTF7oNhNMzpY25HMnUS4F8PmYEQ+489L4Xt7rCEu7AloLA0gTj4S
fUmd/UrmqL3VddPe9NrfVXE83vw6/z3JXp7xbUe3EWaMg/B58pYXdmmcmIviPbY6XCM/XdOZHyl0
xJ8dfehlNR3Mjuy/60qG9ctLPoKeivPq9uerOs+/geB/81hS+9nxh3eeTQdviM078DH8Ac7yiFHN
yI8ZQwFUktoL+rE2SZZ5R9ivk9/NPwq6mzBLhf0RnozxVKATgay/OW1oXzWtT+/kEVYLgfhRRkN6
NzKaDxuAglsQhbeOp/C5tHRx9MgM6mmXwpCZPIesi/5getShQRS5eZNbIGcUaKhgnja9zgx/jh36
3nwMY26jnHtrhTNDRQ7q8+D9rDQy8mOS0qmQaM05oWQiwHNj3iJNnFVsvUO69i4Q0nhJvH4TmiEN
kmiJT40iljBR9FL444jrr7LWgFo6cngGgzLpYBabp2KdR651SkPw+trcWz98DfjIyLKKjfZc8cTZ
IJw6exvNkw618e7qHKIiDzDUqrVQjRtX4SIYdfne5vlyLgcOZOh9stdNSWYhtn62MOXI14b5NTJZ
IiGdYcgi/AK8fPmDoftQspXHyc7nl+JcOymKk9v2zPyz8lFFIb7rHKMW5nuXWR+SmgYA4h53JXZ6
WxvZ7PAlLAJiD4n4kccdlxx+kM1EFvCZ5yNC/DmKACfoqY5ZZ46AA3yxtnImZaT64XRImgYoGRmb
/jHtRufFqbO1L62VNQvz3s3SedGN78G2XkBkVQdj0PurnMCe1WPbbKgHZco+KmyCZqIfQf5MFR3C
TZw0r0BgrV1GoHZrV89dkpePuhWVTzEInrnJT7ZJnosLKHlswJFh2prNn8qur2NN0CSCSHLURk07
JRPFfkmVdh8k/+iDpJfw2qrK3ObMw2heSMfTnxcSSuOJPpLjiFvo0qrkZ1HHnG+ceS8doz/FNqn+
CCu6ZU8NNoYsv3X2dDc5z2xqu+4fC2k+RDZTh4EKE2IeX+xRtJi9+kvNFHRthNxTf1Jm1GpDvkJT
VorjLsUGBLMxFupaO7xkeoLLqLb1Y9Pi8e9yEHrwSDFGYOeEPjz3O0Wwip/PN98KYonrcI7Zftqc
x+El++c/L/aE7SIrZg6J0tp2XmXtDSuNzglKDWW/4hRnobYyYozxed/rPE2ECooKR3JFk9+EvLUe
FLZ84MIg131s9XMcYQiM5Vqf1TKgQ2ny+ae2tb+0eKiBjgnT1mG8Yy4gztCcvAJtuKodjqeo0juz
yV/rlk1SRl0AHjwG/9MCGSy48MQSiPW64Qk7OaW5vI2ONUyMk+l+SK3lQ3Nr/IKjVubXfiZX7BtG
jO79DdYov7NPNp9zDHOGkb5VQ9kfqdTTHzW/hvnidC8ZI/jAGJJxa8hxb2Z6dcnNJj12RvNWE74l
/hreY9E5V6V/p83gn2h5O/cZ5c+VRdVq42EPGGMtee58m5LEDGtLbRODMEwBukhXsKkYnSIjmMVa
j2BdgIjJD5aFVdpzLG9PHg1jt0uPl2bYNPaA/Q4d3rVoCRH67SBOwMhiRrU8SUCfgXfLQJfQaLO0
CWnuLkn7Zt9lBnAtLTm641QSH7CTk/3NhCW611b8ZsjJ+szj8FVa5hVjUvzsAEnZJF6OqcfiDiPo
AXW8DdW9rUKeV0zrMISY19SHCmxC+K2FjpBnZ/rNp5gO4JR6abkZR2r4nvlY7KMjuceIwj5B3FNo
F05zdzttDOhye6vD5tZ6QBFXmqBmwIDa4c090L1BZOSVq2LbYYELrHHdL8thrZnhqi38JujAjq86
gnlAM7SDRvXjm+ggr7HwG49c+pximELglRmzoByU+z7mOaxYTXsSNIvm3KmB5jF3djLbfNB9rIBY
V9xXIjJ4jJIhfMjC9itRCF5uROecXjsvviypNSx9tcqHFjlwsp3LYCTuJVR08I019qYIqzUT6vDR
111C0Vb+kpfjZ1wo7WclHvCx+0/AAqguXV4sfKrPnUu0iM3auGlS3gG/YVUrWgaXWZhS2yvQCyey
nO+FyemVJ165r22YvBHW001ZS1LFpi2PvvpKh4zTbctR2c8MUEh5wLhdO5oZMlEum/ltrOpxY0p3
0Y3jGwgbfHbSETe/pwh5xvu/Q9TBIxPKIciWUjCbqRHnH8/u3UvcYOKlFhK2k6hsSui9dxt9xGyb
BZtPo8c/N0CjvDH0Hk6x6ItzKb1+nWsWTLxeSHyYoQM7DC5+lvjzxqgV7zlPrnewS09Gm3ZXOFT6
QTNafdfzLXIYG8K9OZBHY1tYWDuWpWadVajKstDweOTtOWpHTEpQ1hM3NDmMI7eYNjcvoLBz5wqf
PFC/QF5bfK3Zy9xk/ZPwnNNYowtarH63PnOeY+VhtEhg21y0Zph39VTy6YvxlqDGpRdm/PVr2FBi
KaT5s2TGy1ICdy1S0GldFW4x09MapinG6tZ0m0c2lI0bbYgvbCmrApUb0r4HHQ+xLOwDqx0P2KKp
HMNUCR/PNOZL6mL8Flm0LzBXHmlUbHaFib27XOK5ErloC8TjbrdkgTFGdZ8xCZTcpFejwAWOU9K5
tXrXnwiRggSttS/Dz/qrXkQ24z/9g8LNC+TM4Wg4pU19MR6bYWQqldrtuIF03p2ZnWK9XmyjU48S
Xw6N9UEIjFy+gjhtq59q+IjBcOxr08KRVJXuQzYBxKj4mgvVWrO3BcszzQnCazXdLS6bZqa3pQaa
C5o3tQ5VwfOc5SBhy8SLbeY/MNVhO841+6mt+w+rSYMh7uJXa7SeiR1UT1rStuy64+g6uuydK/hG
15E/DGdDbVktyiAU7vCqz66+BiWuHWarHF8LaAQdNLLUSY3A7UXzwKJuXoyUEJen41MpnJ9MyvAn
gY17aPPGRzAdP42U/UrnTfaJpf/QW4iXtneYoGFuyVjNNyrfmYFhsbO92Th1mvUMssgDGcjWvx4u
8K2GS5hjjSwxG1xrdnpxAowycmsOz3QHVJkW8vC15MHrcnwBOmuqlo1NkMRfIX6lfe6q4b3LIJ06
dvyaWONiUEYHX9hWZa4NPxcQLm6/jBlb3uxDHoAbxyz3oRalZ7uVQEMNLTlVMyR+058+ObvQGGBM
4G1A4Px/YtD/DTGIsnIIMv97YtDbb9KwTfFf/qNvF/Lo39BB//x///7xBxBk+FCAbM9FPjFdzxfO
f6KDdOMfvm4auu0QxRSu4F8sSnrZ/tt/1XTzH/iHfdu3XR08PTnKv6CD7H/ouuVaIIU8y3INx/l/
QQeZoIv+SsaBhmPYAmIODCP+e7z8Kzqoab1RWGi45z7OqTfLsLyTj2t/akZ9ALSob6SkV7mdOmps
EAouMrHIJ/rK3tLJlVwBf0NPtRAgDK1MKIMf9fhsNI77HFfFxQqHYdMLJFmpMMGMBfXvuXma86CR
U/I4J0l8UKHxMU/zdI48rb0ORd1dBzd9VjMu/NDwz5Qo+2c4IEbwl0/sf0kF+ttPLhy0VdfVhet7
Hu8/6Ka/QpPcCLRfVVeKDppImdsK6sJaR/Rf0xnr/3Ttr4SCwB+w/QCYayzKBZU8qzqq7FvnzfbN
EfTfZJ0+EmfN/L3lS6LLyQR1wkkgpidV/eJMxUQdp7+j1KS6ti7+Ii/U0189lUmm68hrWiXhmqqE
4hIO2t5eeohE0b0YFbEtYrTjZzqLVx3UyZ39n45wB2nz1KnurIPv+D+8H/oCifoLI8kVXEtk5Dyq
EzzXNLy/QaSyoqz1JqeVA1ADY4x5IjZFDca6TEh/4yh46J0xPWmUCKwaOFdvEox0gY+Z06PfbWm2
0C5t/PzvPyT975fn8k05NjeCL4RA6v7bh5TXpa0Lk2THP0/EjqZ1IN6htQIOIsr6GHYG9pyWkiwo
pu5DjpJK83I6bU1f9VvpvyWUuXNO0N7+/TfmcQf+T+8WJDAuG/Bdhu8s3/hfkVuh0M14oJ17LsPA
syJ5Ix2Dh7Ka9nERnpWupXAImro+mWX3blBI9OhqYt6Se0gDGYmAEVX8Xoy9gCSc0wExef0908ev
OUMh8kheHe0y8m9pKK/xXBUvjUBzGvD6Z4zhXlT/7sBVv6qJSXVGi/qHZ8kWCirTKbZoaG0YnGcC
OUfbyr21ljnFh5BJs5PGNJ1qZ2kLIlqwoT0jJP0GTj0RRKrFNP2QWblJiX9d5FwNbxZybsX49SXM
6cNJOjTGngHnNfGT8iLj91kfyKUMdR80xCruvsTdXOqccf0Bb9vcj/5jbpkd2RiBg5Cx8WWIvX5n
ZepnifGkM3X/p9Tr7x4L6zsgZZ8ht4slVJlviDlYdLUB8WH8zifrxUNkIQwZTdWlS11tC0NpGzah
uVIx16M/zuMqq9oHXdEkaFqtddMKr93/+w/eWB6If79NPN21LIhwuuCZ+a8f/OA7LfBvEtjoQP1B
k5Y6V5V7G8CxMvs3EVtb1+6Ckrac2NDqUzIb9Wl2FIGZ0fNihny8G6wLKcAqky/fI1Gl97jJe2rB
c+xSldvc//33bP39eyb054NvE5hXfYExmkXorxdrr6W0VmU5OS8AtUyEsuHsdr5F3WLiba2pt65/
XqQfcVDndCpF/kC/l/Ogge+sDTSedHSo7+t40xuJ0bubyLk6FC09uHr3ZboNUKhswO8XxqqijNfh
IGtED1pTFC/nTGTeabR73P4ejbA+AvrJWUaFWdC183ipLSZzLbO4A4dfjFv2Qxyb4wlOZ3xGSL78
+zfD+Rssz7VtVlTPBH2lo0qCWv/XNwPbmayzMvFOdUZ3qLBC+0adrhaI1MBIr7PJ/vN8R9QhaV4M
zbZ3enXp/P1/Z+y8lhzV0m77RETgza28N6m0dUNU7l2F956n/wdLu1vZeao7zkUSsECIlBAsvjXn
mLk0uAff0vujaAnV5BMoabDW6xxNg+f9M9HqrN0r7Y5Qlnc6x8GGgWTnOLiGTSiXRr56ZSNRoOzj
uiYxLIR277tpIukwkWvJXzsuOaddZ548XKWlkSVPoM/cFS4ttKPVWBytrEuPIOIt9MVer8rpKiWc
mXtDcdWmSUI66lo169949VBeSkl37Ke3Z8TKORK2Z82pD2FWagYeK4uonWdB0y9tH+6zosM+zROv
n3WMQi//90evqNOJ9vXHA4NUkw2VKpOuypqif+PwyaaTV6FR+Afi3GIEPJF6BKB500l60WqNpOOo
jI92Wa5dkp1PiVf/Tbkmw5saFU/pqD+HhBgtbF1rVnbmEbYJ1xs5mEnNBSPTp18mF3kAyGAWaT/3
5SJZF0PorRMNhETinB0TZ0VaECGOnwBrQqHDG2ijZ9tBIipZyArtPF1g1cODDZhpWxd5cwqQBBEk
ig0Iy+8n6oJwr4SBeU1jTDsMiDbb/GZRO38aiQc+mL72ZjQukkUHnQb/bnllB9UWDW0JS0Yz13Qp
k7niFMY15TF2WYdwz/H+YgKOErKJBrnp1nylOhYZ7Pw+hZh1yQPkKpCcnYTQ51OCjFIH8ZXYO4TK
KFxtFcUM8S1AlfDX4NnXGM1pyNS+8EB8gkndXRkeWI6UIV8yUmxAXKZneYIMqnYzgAdQraXrMPgz
Ev95iXm3WarJv0tPodAx+UicLuBdQ3mWce1a9WNQvjgqQ0D1URpwk455zhOLBM07pAIyk3qfwEfV
0P6aBLtlkvXHwOTpiDDDrUe+3duQoQQvMbk5jhQcixIFPqcn+Rg6ZhRu1fFqCLyM810/KYx/AqwL
5SP4qEtUlM+B2URvRTt+OETirTqlIceSyvHhf5+p6nQifjtR4SXLAD0tVXEsxfrPiwQssRo9JNUF
agCfVR25B4Jq3YMCnMJJSnWDphqaU9LHW/Iv3vli5b3sUCMYOZYlFT9CbZHRr2XFQboFj4yismT+
6HRAIWlX/8zBxU+ueWn1v4/bUJzp8vX1yOnB6aajmTpwX9Ci9rcOPbUi9GlBk50Khmn9JnjtFcru
LryQS4O5b6k2AT6cdNAu5HS8dHQm0Ft3m6CR8VDVfrio5Uq7lNOkcPJ6j0fyidDbV1UBaW0SlO7O
Bm5TIbXXk9EpjjuLZZJokZoE897OOhzLr1pUB5fACNOr04Ebaqjl0y021kXStp+g+pAqGalE6BGK
RrzZi6Lr7DPZ74QsZ1q0cPVEOWep4m4kbggzpRigRRaees4C9b2M5eonpQkPsfHofPQdWBaj7/Bq
GZq3FAw/XQvGM+AorbKsjaKYlBeGtn/V6ghCQeCm57Sm3kpWekWgRgnXw5WM5RAA3TE95HjWUASH
JL5BUGdIMras+0SK/jVnxf0OU66NjL8MniZ2E8I9kl7EYmaqROQoUTsDPdJt64BsW6e31XnLpew0
tO1GcqNfmlVVt8BKvHPkU7DRPBQ26I9vKOJ/BtaJUCOGoqaJAwF71mpRt8lkBDRSHg0UWvXiVUsY
lxRErKQZib4Om3Ol1QMFjDR+kVKdpEKnPyudAp/Gm4oeQ120p8B4Twp9BH1TeUuFRAt6YGV5Do3o
gIw8xivexs9Z+muS0eZp07/zqEd2WVpo/Mdux+2+gakfVqgnBptYhP6j6PL41vTeu1Nm2SFOGAKq
yAT6kWv2IaPArgZUi6pcq9BYMmGsBjoNnyD+agdqTZvZ1YL+I1iPmEg0PUMbPMZudlQMLSVKyeSs
mhbtLA1WNm4yRjk8ez/k1pZr2XhGlyIjdGYur4d0g6p7LhNG2zWGdlT6UD9q08QJjWBJ0Z2LLN0t
silI4JSartvzzA4iIpHTFxNyPz2Y1yxT820oFYeGk/XZMqm7d5lXLoiPOyZAAgqUOf2ANAh9VWCr
yU+De00DN2Dhe8MvfArRtVEJDzJKz5gnUPGutVev2mhUL1kZ/9ZHaSA/qtEoXjrGySgz81QMsMGH
TC43nRHecr2UwMM5RysxP/O6jWZNqoa7NtWUqxXJ9cktyPniTD3pCuELYk4lBmBKMn31xoIUhEB7
p9NdrGUL04Xfy+o72v23mPTOa1sbryok3GUvA/SSRx+QRN2Xn4X0ZvOL+0uO+QWkZtfi/3MUirl8
LtDKrlWaRO+mydWiHvE8iEW184FCNjivzfASxPA60TmRqW7b0Q8QdAkjnAyVlowtGl6qvKh1FVEb
QGad2aPy0pV5fRjsan5//o6MYGEynmVM0LvIIIsn1lHd0A3Pj3aQ5cd86vcrA5Jnv9U4Y/uNUeNp
zW3nJCa56iJBbh0lYAwSuUhDnsosSvr61JtJfVJthFYzie8+sG5p0HrPWCIRGMtpvB+0wHv2wsZd
SSmwl07NjoERjWeLkIE1QaL6vEVeQH6Yqe1A6UuodaZZMdHr6DdjKlMhHw1V29GJk8tiTtFjOrEK
fsHTxNXG8oC4aBXbknvW16oSFc9u7DfPVsXofdb6O58BiAPxQMFhyAr6kpZU0K/rnJBus5vsKKxY
JxQx8dyUSIytKcafUBVaJzGnE0xgZQNZu5J+iHEZWYs075STj+Ni5jl5u2q8SYQRavj2prkm8fBW
iLlp4uljuaG7cIl7Lbl1sMSaSjKea6k0n8cqXgeNH9K5HG5Kl4ebx75UWW4YJ3sTiggxIWAQ/ISG
94WB5oNoyrGp+3XJb1pqLjpPc69SGdgHEGiEzxZTnHIUXfy+ap/g8SYzA0DSbmQgra/tdg8W9JkS
1vgkJpJqTeXQSeSYSCsSShPishoN43tZ/nDHYetaLrFsSuFxVyt0LH49FtlqQuVBMjKP4EMBPKlV
ubGV2LsMHuw6byzx/8E72VOwQbcZjDwIxJZRXq2kXSUWUfa8mEg3My2OsefAlwArN3P4JV/tAYWs
hyKawbKh3Ipi1X2C5HLmA+4HPejXGFvhe3ChRgye4qbcVPQW4HgZNiKYdpOaUfpmutlL7EOvzYfY
XKK8ZtQcpvKJ4f18rkYulteKyves5pF/bxbugPnFeFXIsdurbhLtG6fGTcuVmHAthbWOkxjHwrR1
JCX4rmTi3kIlZ4BYx8ceutI+Cgl4N2yPBHrJ0pSZ6khYUgH54/SSrPc8Dz6bxB/+tmJ8lZ6qbCOC
Plce7jM4fJ5y9vyuPyVQPmdRTWwWQSv7qh35LxmnKWxohY2V+/SXBjzvIyNMc0V2unlWSf7PQq6J
YtL0hc849C4bRmNZmjX9pc7w3pURkIG4QwzFgIfdVhnwNsaBWzZPkisb+X5mEVo4MraWF817j9uT
wBV/mOehJp0lJcqWTgZ6wI+aW6nqx8Qoso8o4FpYdiTVRm27VyUJkwX+9XkcJPXO0Tz1pewhloy5
QT6Prz1zvS/0GaJJBOSjwh05U3kg4z7aZoyBcLEw9xB/kAVpAB1yWdsr3JG3VFKMGWMrk36mOpVh
eumSqD2D6LPWhu28FilByS2KxCupNpxqCmYw2K/pImdE+ML/tcPXmO4TDE1z3+KBz9MBiwMmKf0j
ete/J1qV6+jkxMALMBdSZzUHxCCLvHam9AWGHmQveuYprCAaI8b+NC26SciApimjWc19zPJh9GJw
y9xBg+KkRCz05PATip3UvALqWklG0BLaylIvD/FeU0O0NOEHPVvtt1YugibnJ+60+S1v6vLDx106
qxS8qXlufnCm/R5Hyb1kiZ9yJ7IbwDyW8WHGSkt0rffL6RNU1q7K+K5v1mhKbXyvQVnr/KCsVl9H
yOtmQxWrl26a5I7rzkOwrAvXzJ293MvbLI/0jdvbI+NMJKfu7WmFWHtvLGHjMLDIhdhU0dSTQ28t
hdRFTErAD+QvgvoTi4nmhfh2yDKqhxBYm4LjKZTDbagABXcSpWecyTkpLgmR+jjZmQbIoooW/+0p
WntOdeVTU8z6TdFrbYMfwlwQ29K8NQXgppGIFcpQikuWXDM+tWkiHxUvPanTkmiS9A7akwGg3PFg
3WQ1gfF5i7jJUa21uEWJGxNcvJd+bJSjWEpaJYMZ12arjgfSKwr4RUth5hKG2Upte+MIZ8i6iImS
1O1MMl15IxajqUIaD8VHryYvLnSMbRDaw2tog1HkWgYj022G1xKoEKKI6iJWErXJ1QDUtl14Fk/R
JTz4EoODV8XhL4l6AyCRv5wUHYA9DvW1doAA5u3Qb2Qjqq52Dx+OZ+T2qk9pjzhISvIZHa7SqDWu
XsmkCcKDL3NnT3VVv1pObYDqrkjmvnqTjZV7jw8qOFMPg48lEY6mvfTB7+0SW24PoYqxI3BfyrwJ
OG3pzyfo0V+aTsXekPv+WqsoCbZJdPLa5tUkrHpbKEl7zqaJmEunnJpAzmfQqwgHKUrcUJoUASD6
90QyNXfVaqTbSKPWdWQyTRsRZP8XxpAAi31GFJeDT5whvCmVS8yKVsOK6CQWaj+i6W3niGNsRMwI
iMOw7oCoKB3PZf+xKFZ8a/MbFx3yfU0YIE5HJCTDwTv65KYexZwZmO22hvwqlh4Trg7/bCHaYid5
C/P+V+rDipaqwriISU1E0HZQJuicrPzTpmsK4vmynoktHu2D5l0ZiVD2DPBzXwUNtDFGP7nqJZ90
GdvGxpoWRVvYYJr0JAMTXJpqXMId3LAZXI+l2EZBtHIckaC2uMOO+Bxd2Tm21kBdYhww0syqiktB
SCLyKgMgy63bcY9iWycMpcPQ/PTp0FLt1911NqUNVEFC1NMkYk7L5CyW4E33h8gMbobR/7OBPmBP
9rumX9AtDK9Kd8v0WAUt0eNssnpAJUWvXkWbYXi/CIXkBjVtIdotLdoabmseRZOY9JSszaq8Ah1R
rzZdulPlyqQm1z8qMr8O7aSPyazsameT0hV94bMyAYwGnRE2sdjG5bDqpTBbmh6iOQ26NN58bi3I
AVP0z15PImmHsiZpX+EEBkhMka/5cKreKeR3aKB1c+sSXLxRVBIT4+lzqu3+xPODuhVLYgIUxqZ3
Da18mKTx2qSaHx25RKfOYiL082KW0NKGPsTUGolWsZVc4KQciXFaiMXHK8WGYrHyxpUqk1Yu9n3f
zf21Up5SrMOE2ANgnItXfFktNi+MhHd9HNXjDVJxPOLQ+gjnAL3Pzb1NbCMmyL/NtZWiaHkc/H3W
LHWsS2nY3f+jx0vEnDgUJ6Wz2SiNtxRvIlYkGvGITV9vHk0NTv3a7NSvb/745x87/tamHSQIaeTC
GzPLnHiueQo2SML0t7vPogrBr1MVwVI0qnaQ78Rco/QoFKcNfU50NZG5x1gTy1W08aiBcyIzWzo0
zkY0icnj9feX5rz+sfbbJinsbVSrhj//tuLxikonOCuIqXlNB1YHoJfvBzD2wbCOxhbd/r/bHi/7
0vhlFpFROCvzSFr4/3lc4n8Vh64W1jzXuv6//0v/9VAf/3r0+JzE1r7MNdRta4iJf/h4RZtN7LWl
6Fjppk9cHM/9wDUke+uOyqfYDE5a8M8HMIQ+hJ7aVgiidrqF6bnFLAtkgHEJKNdhbgc8tyk+1cql
mC10uCAhCCWxpClJuusNI9mJxXbyhQA7RHQ6gPi8b9Pg1E+QAZbdLG/VbKGUcf3PzsKkYszd79di
P2IX9zcRB/BY/mPjt/cWi/cjFwf0fZf5sJV4Xry/1eOQxZyjFNYmcfXZ4y1Rcaa7kaHhpdlpr7Gw
W6STCYmyCnaLyXhRlURbJz2BW2JFqrTYfcQsHtZrFAQ8KYvX5cNAoLw+eu7W+mdjsQMxua8snUJa
WqH7InZ/b3u8UwNzP9mIzYs+v+oqfPMvLxaz/+/uv+/q+17Fy4hkiTBFcVxiUUzKNIwwLin1pUij
DkQUPfnZfet///Pi/+S2tUC0V2zul5vHhfZxXXpcUsRF6Nt15bHd4xL1bROxokl67iQt9fXpYv+Y
iG37hLxX7nqvI6STHT5vLkrTRCyKybdF0aaUFVazUUz/tP7Rdt+yQBPIlzjtmFFsUERa/H5v+69v
8djFnw7q/+dlFpkSpozOdPoVijOa0YT0/mN7tD3OWouvJbqfxWLDLz+Kb5vffyly1v55b/fVj9/Q
420fbWKPX95RLIs93l/97R3bEe4HFPcGTwCOPmNyEWbC0SeWHTxTxMROq77Mflk2hDdQvEy03l/7
5930A2qYVPE/HpuL14jJn9oI0Mx2f97tt80Jed87Pg986HM5YH9ymHUOCUBEuzIrvuleOM7CafnR
KOYizS82PerpRrxEbNKHfcYNbLpRileLDe97fyw/dvblzb7M9mwagx+cjok+oUT0RHzS++GsTD8K
8fUhlMczJr6gYfreZVMRYg5mE0NnldhKTPTe5lomZsX2daIr4/LLXsRev+zg6+y0b7GpeBdLD9hV
ICn2qo6cA64DzlCx+nG+iLn/3fbldfdT7tvmjBj868z/sunjLb6sf5z0X7a8r//2E7uvfxxdapAl
W9fDmsoaiQrikuh6WEpv4nJYRrlfvf+PVr+q5lmk0wVq8WfPZBXfXSeZGPsmv52YiMUSZSr356nx
sdqAObhN8rVojsQOvr3svle//Ne+vq1+LH5/tVgj3kkc0n0/j3f+42oeHIs1MVzo6uCH63a+o9hR
3OcsyrH3ObFiyKFnzv60+k9tMqE3a7v0vu/qT9uK3T/e7U+b/Kkt9D0O6H5Y9+nXlv/6z4hd4fr4
5aRKsYlI+D2IiT1Vxx+LhfoWevbL2AXqeuw9+RiRSw03s0M9PUKoW6hO+eGmjDB7kh69FmWOzcOQ
PJ4zWQxwvW/TIYBDV8AjjnK5WETSOEhwfkn+SChkT0FW5Mn56A2nOTkvhwMhys1cg3TEGKa9t3y3
mDMsmL9LHT2yRsJwDNQaROne9vJ53CTLDgzWxZ7kL2JCmQ/qkkm6XQCxrLNa5af5F1GJ1S8iIHho
UgIgTVkM0C5Lul3fE2UdEZqKDai3boUXQ+ANW20jFglCpCbUN4jk63qdkFF7ieMuI6YhLk8qw4cz
XAPqIsOy8aE2PEgwgqKfI610oXV71rz28HsUVvGelXABBxvqTdZ4xhJBxRnLxLZw0vynEUQErDVj
fDA6X782aRXMqsKvNpFHmi8BIPq6GxUAUGblPJeI+qFRDNTEzSNEhksOcOinBMOf+ptUvlnwhOch
pJjb4OsXBKAANVxfxgXSRIsat8WzZJCWWroYWHUN/6OPJu8aE4Y6k4NXEVHkTW4/w6/GRRH4wyqF
rLBOsY5gowdVVnX27zBtDkNltj9MPCRIEqPwSTFwvuCyq/ZaOEQHO5WLVawFJ77R9pT7qrK2SiLP
tEHfplD0f417o/fGX1zg4XPovXTrsJuuEmxL+9p1lWOduNZCTj5DzDFvIXEseqY2f1eB9wNosIxy
AtVJ3kn9LmqG8gxLBjqL5YNSCkt5VctuvPIUydtC525ee4KXHd+LflLpJAyj0pt9DO7piSG1jzot
5sjbiucEERiifsT+mjV2r+Rx4/9J8digKr+OjVVsKLUTxe56aE8KUJJG1WrrsODfBihDsjgAe0hZ
1pvjU2aKNPBBaV8mq56krJ9E8sB8Ww+6zciH34VHiWroTreNFz9RrFuQa+PRNtznAgLhXiqdTykf
66OnyPqqqO2NHwbYzUvOPrfoUag7CR6Iujhq3sHHwgtW4YaYgBp1IxUfVVi94UcPt1Rwuw3cnNEa
FerUUX/WMXsejIgxbLNDsJP1fblE5di8JSOxUa2XARNWszeLYaBj5YXT4I+j/SLnxDSj7LdrSr9h
jWtQDpBKFH7iAkjClR2jnLkyyj/MXCV01hBux/NAmNXSBVkxlyK+QiQO0rlO+5CE4didteRUr/VE
8xclY7arMfS1fZjbsIvHDtQqRND2wBAXRI6ibi9VGhHq6IDekTXtiWi0aNvhapkxLqY/ibZR6+kO
2IbOU1+dbSDwJecgifyD1+qErZrmgQqmVIF4dfNCO9o5MgjGZxCuQkdIDrpT/jZAhF3B4ph4HcGU
NPSMcSon7UZ1tp6Kjco3TOXoefYnTugcWr2Zc7nKlCUiH3nR5IwqK2UaLPo8lK8DI9rXzCfYJu0Z
u1AqDSyKXV9gR3jk6w3jshudYm4Ein4K/TEldTjxFzoy93D66DU/Lql+ut0ZXtiwScYRCXMR9ye5
ra2FD5XYKUqH5FGGQr0qMVea2cjXsmlqUmJ9oqkhcZlS+peP3ZvP2ndf87giLsAIf1jQJiXNk/e5
HPQwmKZZhSTpUOfSyLeZ4bzGyQmWDy7LqFuHalps6/gZVuYBWkH7IjHYMDP5UE9E03rPRWdvijhy
rkHPQHkfIIx24z45KPZ+hJeOhbelDj/E1MN8TyL7zqqePHQ8i4Ly2BaMpnTgD7iRE/T7ahJq84RI
QU5JrG1N/vqLRno8Unj/NW5CEx+llXPE3aIgLnobJXm+F01tNuR7VfZeQg8GgWTqsOsaPrwoxegd
hYG8tqZRKGr5G1DEaJxKa6b0qn5Q67zjS5Da0yDL7alqKn2rqdnVn5pEO3CWnWuTBxvYAeN/WnkT
kxqv2qyGhb4Ti1o2fEYBzGyqBmcx8eIp/y84KRbaH4t7004CwaF2iXkTE57aPiyMYvsWEp0Ff2Gu
U3Z4JbaTLEhDa99VpFkMyUblj7jJ/jIYZPrUHe9G/qpJocNsluH073+ZuFacz3aI6Ma9bzg9XWep
A/jm+xGcXPJ9/ELDlukQiNmY7o3zNd1IyBPw/anmDUhItZcUYoXBrR/FRAuK6jiYdnbUeFh4YVt3
a0cER41Z1P8wm2qTO4HzkllxtONRPlq2hN5QSGiLTQ56ZmPrElglu3M/PD/YK0UvPyOpd/aYvqy5
2SJaYwwTtKIGzomq308/DMM5n/v4FJbDsCroyZfm2YmD4GkyJC6RMbZLA1BfNGfIBVdQbbY7sTpD
VTMbmqY7w25v503vD0czcpOLNFo4AWo7/ek370hpOU8TPXkakmwvt2X65pEOtkemmDC863t7Q6v1
hRSPgOVan2wEPfdxwLH4mAR6sfJtfg0gkSEN6CimQqmbCFiDdE4DNUey3x2jchpxJC7+5IYOgrlf
OuED/iyJhjUaouhX7QXXZpDrzy4a/ka6BhTMhTMjexlCYMKblwzlhm9Lqc2jNz449TxEyYcVkgIQ
ENvEsKdzlkdkKY9J1ITQoxwQsqLN0QvWgsJeaVaerFuJYled/o5b+RfZxNnrYAZcuv1GPUqeD9qh
QaGCEM290mGP55Veqz/TDqrx9CI3bo527ysfUo1WNB5PSMuicztNMP69FlALt2VZLFu6j/uMKJSr
W8nBcXSygwSj9VpMTWHXalsN+b8dYaBO+Q4bt/Le5RqRgRbbKvFk41XO82qtDG6y8jHY7bEQkj4X
5tWz4STBzRnexYJNIsI8scdqA/bpIrdp9VkgAifuQMtOJpgiSy8IkVCs5KNotd+6JVcXuSotyCjx
gZtFt6hJdT+WOBX2mDociNdQRU5K8m6EJfJVkqw+mw6ud6X5vzNq/8BoVDhvmLcjyFZFo5hHRMrh
3prc3xpDRK/t2LRbUyZAyZgWQztftYmbHIlbk8xgOLWqq5xz1JxrEzrWVqkhtqWl9abVfPiJCn0q
9Du8bIRhIZeOVl2sxm+kTZOk4EYUabXCOjVAO2ZVbCX7Ive9m1PhYkbVxlmVDW+FYwYzRS7ad4nA
JUvKlc9kFbbeeIZmMp7vcwQWW3airxk0HmfwjIbyk1FJd2EhFSWe1jcuVh1f1IrKkJEkHxJJZnPD
73Zy61R7vS+6NZ7Z5sA9zt0MUafuFMfsd2puB9vSC6H8WxDHFqQGA7ccwug8Jk10hill75DEHFXH
ZvSI+v6O4cu/oi62PtwwPZWKZl8wU/vHqqC02gMiecOJ76zlfszI4WKRXhpZKrG+ssKGjjfUvV3t
yFd+t84pIAWRFE7lmjnaj2Qyy5L4FK7yxnCevVS1FnZbZNtW19uLThqYkWQM2aDechg6JWk7GNip
R/hmx4+zLtEWDfEnfI9tU+FPl6CxrnvCfjZYHpqzb/jRLLKeytZunsVEM0pwdF15EktdqqgoBRhd
j5Xqo3HNbh9HUb/XZHumlplHrh5LyigjxIgdEIKTpnl0XWRkXAtOIyBd4lJwhLZNReofNm3yyY2n
PiTfra/DHEGNYjx1uLlPDtdXjxzdwNblV+4547In4Q2MsuG/uiwNvl39jM1oJOpN7val01ZPPFD8
Eu1F16gzOQ5iuCsJpV6DCwJoipne9iR240l9saIX0VoltfdkgwMaQq2f6Unc0Uk2lLOiAH1L3V0L
THVrIhYyi0o5jpnDIcrJTiwhaCYlsAwR4tbSr4HntOcMmOeaxGV1o9ej/OSSsjlLavCKDKWs6cdK
C82z0U35mJJnXrMkTFM/os7KThSispOYS4gwOTE+x3O7M+u5d63HpmhvVqd4G1R8fAE549IokuRl
B3/w0KOkW5aeL3Gv19a+JVmn3PU6wIJ5uW6AAHZ26xHrUTs73SO/bGgbQoz1DoxFCuNDI+DqCASd
h1zdTPeYMJxblDjh2lQccskxn9pdDBesl1ZaX3A5rVTl6DRUiQDJFvSOi7OmptJvhdi7Ki+7v9XW
SGdpY/t7o3FuEkQ7boYAiPZi4g22AnQjYZC7eYWRm7+0lNXWhmKRVeXGNYpEPyAW2Sv/Kl0DY4gd
LzTiq1elq8TPAZ1GyOvaSSyV/ZiSClKBUkUJQiAqY1z58A6eDs0TDpVl7VpTtkQme0ujD+Rr52Nl
d50WjrBuDS8GoAHSQEmKMnp5rtZ0pRQEKyuDnuE+s6TffYCeK3MIgE+gjGF3+jWUUAXsWkmfizzt
QdmRWWXjKMmQJR6bRvpBWo07iUXDW2Hqf/tjpj5XfgFuDSj3a++WPmNRRbpN+GCRujvAf0Dryl1h
QyHyYXbG4UlNymibTQPUhHY4izQax/n9djfdEcUKsRiHECuy/GoVWK1ym6Ful9/CNu8Sew9Eyli3
qRrjl7RIAgX2sdckF/WqZC5SrQzepMaqjjrKYPT3LKYSglZJJZlALGYV5qeI391aloEO4dvECG6n
dD8Iv7Gasvmrjl4VpetwPBMNMo0Pn8SkzxETWa7kLHKs1nM50IKFMzGBClOy9kQw9ChpxLIEl06L
zGRPpEGqFnA0+KIWYSsl17yix0zvwoSpL5VAniWQfoN6CO0+esrDLLsFarzB3da9aZNuwKK7ZgW9
eiy4It4nUkEyVdG1xhKDY7kvVBBiFDlycsCiCjpo06tzW7bDhUtNZJ4MGSNdLXmGPNqGwcmrJQtX
AxdczCtnDanFbLQAnpSUMc6w1JIJmRHAnwTwa9ryTw+CyNEpmuHYREY5kCQK8ikm/6BTu/HaBnK0
sGu/f5ELRePBA0pRERIJY0ydSrNqol2fB9ZLETDuaXnDD93vuHTJECwLdFwvBj3RezvJrUuuot4O
NQZqdHqYfW1ZV1DzQCaC6oNA4mbJ2LK3FYuGffAdKX83kUvtGLzdBnmdXLMSnYIWVD9NrgK3ROr6
G6ry2yBp3bGViZ6TsgREjYdgPq5s87M1h73tYDsEO/KESJ5U1h68M1hY+VcUDDeL2yfIq/JFLzLv
GNZSAToh+3QiwzjHtn3OUVvutVHyL7bnBYuEh3yyYliEAhfvZbuVeHIIh5MFNBrOWWW8kWpNTqpd
LFyIalu/gEygFgPaMtOCq1L73q+hn5KDzP4zQXDFs8A1JsvzyZ7Sy/EkxDN8cNy9JyUnF8RuSyC8
ehpMU7tIcQhIvNP8jeEn+kW06U1nzhq0wFMgbufyzDvYF9l17AtBmPXcTsjUGnwqe7NOy1PQ6Ok8
SIIKDZk07Lsg53FEol7xZVk0DtMaMfeYiLZet/tdFy1CJRyuY9LZNy/nzkhacb7J4D7dAqoKiI5a
fRYHiBoHM0v2TR0bPPYAoFShKLw2A3aQvrJCJHKaxSNdoCzIo9RmnqKSwRfZ4zYv+dx08iFeCMd4
pS5m/tU62gvDx0+E/QAnhEvxEqXlSg9V/4luO8Qm1A5Qv5urWNfp1o7MMRjzbn32lLJ8bcK/R36W
z6PdJSiKLTpuOo/T1MAMz1I3ruxpc0vVup8ycdUtYYQvUgm2W5LzetXlqU4dxYTd4zwnedXuCTnG
lBYhzSKuK3S3RBHWu1QlcK2U4vRmko7UquqT5xjJjafGcFkhJF6JdX2e5HNdIRIQ44S38NHS/WUE
9Irq4jOvMGpZRqseqsJENGosNPh0M6uJtSvAJCbBmKwmfOZCtMmGRQpB1Qa7hu9xSTQxjAe+7TeN
rge//3SHhNdUZsKhRfJxt/MHxBtKdA47bhUzzSlR/pElNs+KnNNy6K21owfdDdQv3se45UmDcChw
1R8I3Um2DWdWmc1R2sIkySt5T+gMHomiILwjSNZcZ3mIl/P21pj6b6dW84tscskKJNmEVFprKJFH
9yYFKjYgslMpOpKZkFZxtLLB9wYdH4HXWJyjJDKe0DZkGPJKCURUiZhaygndgNyz7AnoekYFs8jo
y13baamhuDAf01TacMfviGwg7VfJEmsJb8Vacv9rnuHsq7tOpvKMbbJ+BkYzFb8U4ujSsbh0IyU2
oCXPGvmaF9EkY0A84lrxb9Qkw8NIVBPBTGH51qoDw6WQslb+yaV+TY9ODTeRbpvvQ0WAK6ntz1Ku
jxvQVs8GY1HzqBrkn2HjP3mVKj87dj1s/4+yM9uNHcu2668U6p0F9uQ2XAYcfSj6RtI5eiF0lEr2
/Wb79R5kpivvLdiGLzJBBBkhHSkUJPdaa84xo5rCz0Rp/ElTucXUvzbrId3FsR1c80QB5qO1/Xbe
ZdEuKDEm71/mLWFfaKcUdvupdyIXKz7Xuaj+MmIRfrr0e9aNK7pDTw7NQrFd9wWgZL9wckSuTR2a
t6G3zFvZZ9cUbe7EudkUFlVxCdWQVZDVdThK4nipRtx15t0/nmkVpd6mRZBCz1ctOIwJtglL/ERT
YN7sBgBNbZENUQ2R3FiZBehm6NOzTkDSWdDuoeRD/wzJOz17TghmpeUls/+rx5VHEKNtN4fRwvLn
kwtJzh0l4tIYXS6y0qCDXgniYgp3SrtPi30/arS04XuDwWq3ECr7+7zpqx0BeubGL52ODFtzz8oJ
uyO1zpJzMz0D46zOaSOh6bYGwCM8R2S85/1h3rhuTyDntKH/cawEayAKoBsJpOWKzI4aPRp+HsD9
A6gkRiRlWv2KFBIckskMpDXwbfI6bTbdZBAKVHpFdga+zpLNWx7oZ4911lXnV7ozgqH3qazqKlN+
WMH0USXpeo+o0L2DZQoWMa6VXzDm791k2rLC8CqyNnztyNvxmlp7j9PBP9pNA+xZZvo7gLsx1MnR
DFg+mUCjrk3SgcDLIuUzryFah3VxkaRAAB6UdxTnNfTT0ttnlSHvlQi4LislQRSBjPY8i4ujC+tX
N5Tty6AjWfUMrXqVoUe4gR+diiIvL0XansywGJZhRKROJ616Z0XGq3TK5kTMRnPSgAeiZDAwy9l6
exkMrT4xYlqaQ0AnaDrUIoW89A2sbBZDZBY1+a0RITz5tmbp3Ud7kGzV0iAhlcxpsqo0X7vPe27j
LuO8ih/zHiwELsGq+ojidm+KML9IH9hsVHXjC3OX6KGmfcECMooWKt/nMW9Sv0SaDephQVVNbqid
Bz9GFYun7fzQHUKOySxq8Ldo7g+lGuk3M5Y7BykacYrBfeRmHDfJ5aHgrhkCqdI0bzqSFsxyQ/9r
+pxaCPy+YYr/cLPefw9Mk/ZyZnUnIOGESE5p7WVoDA/LBrxcC8/+rRHb+WtSlRw2Luv3ApnUs+3i
T/otxc03LfUSh0QGKYVe/2SykJMAZlmU+En93mDhmY/nXYFlAx4/HTnRP1rZHopODRiMqtZR70vx
tHxq4IB+0F5LDPEUrU3kiORjOz8rXSvZmYVFvOn04sg3cTYqVODzLiVBcbEc3GEDZfzEduyqwLoD
DreXdtQ1gO84FkEGvXnm1/zc/CqnwRwXSzVYB06VgHqU0dqLPPcyv0TGsuG656TLso0+ispqyI8Y
WFRNGzOnowDA5wWM/XBuDJeUo+nRvKFxTLK6p2Sr+QvmY7goBkLOFHT2fLmvk/mnRcWL72fqvvLM
m1EwnosGWGXzIzly83M8rV2DzbNPaV2V42J+xnAZfvYJPZy/jv3xUBh4sByr5rIwPzV/5fw18yO6
e50rfFD8qrUNcFftM7SoQ4ELpjeau21VjAjd8eyXvftMDE4ArRnFDtay+6wl+DMWHqwVpt2Q87/l
8vzqaUq31LLIewGx1b17HorVoP+hSYup3XQaexEzNeAR1mLejZOoma6JkFQIStpRmzV3jHblnWnv
9Hg+wD2321WKg5Ft+hYBcZVLXYcnqRWlcmlKNwVPiGshDCNqCsy94sUerJ8mgrWhTTwopJKsud65
0Ajv3huuTnXSw2BnOnzPFTVbqrkcflquC+6i4IRzBnDHur5qKSXoQ66zNrAx9IEU7xqq70Qv3l1n
aD8SCFKLoNbMN6kBPbfsnKDBSrmaoevvIjw7+6aPgQz2aPrT2Bf80+lrq2Ewg7+2rLMh/XI42cDS
9S8wSZp1M1uBZldQ35vJYd7XSQxV2lDZkb5Of9cuGEZ5bk3t2cfv5rSnMdk86hf8ss3ZmDbzIzAP
JPvW/bCZd9Woas7c1uUfz9qYxIBZOWuzU59p7Ze01P/TJuxRTboj1nl8esxWWyI/k0rZ0YwpHvCY
wyPC9a/5SdqhRw9t+lUXjJDH/hUQkP/qdodsUu+rGEz2Aye/qkMPcsYpVapmiqnkWv+eQqD3jPIN
nmK3DGtupjZItLVBOsITs7MJ2VofP6MRA5A8OkVYvHm1bMHrd9AUAQIszTHX9lS7/crUwIZ6k+Fg
3phi4DqdGh0nWLGxIs1Y5ih33kAfG5vYzeJlL7yzw5DhUprCvZRVgrS88LZJBVDV6cbPggE1kUIT
AiR1NexB0waH5bKNaE17Ew7UMSNxVMnEsDMLc5qS4i6ye/FS+FnByKr2XjSF/rMu4IuoBQMG2Wrm
w8n3mRz1k+kC1ct7DTmjgSNGZ+ZEWmWQrEle/dYRnI+ZR8wCoLZPzcQb1QKh5wIdYtQZK6YF5qsK
7XUlFV/71JxmnQtbvJMNs42jUVkGse9dRmkMcFVgMbdk5Y3+9InVA3tXdHJaKGMPj+XYvbr4gPeR
MqUuKxqcS92mGSMyIJ5eu+wq11glRlOTqhUQBRaqn0Xa8OH2lWLNQFK9Z5TkS9A/2H9aiyiM0POO
uQMPV0aS6KORvpWPEh+8o3Kcn1Qs8kYcmiILeiLjOZTlxgWe4jVALsxW4Y5RNd+eD5HOwIdRO7W5
w6Gv3sa4bPfO5AUqNYy+aqUGG4YiRPUAeT4rp7DnxNLgo+8h7iRPIEPxrg19khdaC6Jvna7dlKGz
lYj4aYSS238b/rAt5Yrr/+BMHtwG8whW5kKVGxeJcWKRCeQFWvLFfSju/K+QDzJigmMQWdYTcoK7
bzS6G5rG1KO1XjqWZZCqwdYcEqtedkLmr1614xZW/7BKv3lJ3MmkB5LqJ0XztSUSJtPc4BfJuY/O
18ynQQtooeYKoMBQ/5JW5RVLTaoP13dbOh91d4jJFliWBlWAVpk3RITtG/6oPlLfOmkSolirSA4s
FOBOoWJ37LX8Mm8SvJBYQAYFIJjH9X70WZH2BS1jAJiZFag3ljDJygM6jjuJ0YYIb7GCPw0Pef6B
VIXEVUeMx8pi/kqCYtK7xQKMfXdXlRr6aR2H2yyL/beeBaGmavWXyIvvQMlvBOBo+2JqgnTMYwEC
4ptNaV4/eC+is5lG1/lJBcxFOKo9eGlQlLYn90FCErrpciZTPpJ1kN70aUd1QWXHVrfEdYqCsuYa
K4Iu37q8AYirc+Oh0Rhk7EPo4LUaQT4t8CdST5tYq7gbdomfXxSPYQXOtBfFyPszxUK0NYuCZhXj
vJ0WduRK55rzkb2NthlRbFtyo4SpscPmLW8tDQCr4NLdMqkm33Kc+rtsykAnO0V2/TFPgu+4MLUf
gTpGhHcV6dOvMnNlVWF+ko05bKqyTx++bfiHQXFJra0h22ax6xz0JCVYsyO9QmNwcwczwFi3J09K
Ef6ZuLfVoBc1ydZJQ6FVhQJCB8wmr9SdDabyeKUa0toZMiHi1wgAJ2pp+G5BmBwiEhVsWVVPr64/
oSLYbz2rUtiiximko3tx4JUGdgEgAyYGYT5tv/QGwbmkiYKBXeiva5c01Hk38N23pArCo+sH4xbm
6fT2MfK3RADV38qrQ8Bi/Y8NKwTvxe0PZUolTl6bsiaEb3xVrfyH8O2FMRrykPU2uT+sFhNib9a9
a+TkiRr9Fuw0ugPRMB3SOUViYV+ahFwTQkjlcyiFt0qTiri8WFHhpStL5kfjRVWs99C29AvNKhWp
/1EQqwMNI7HOQVD1O3Q+DsWZEp+UNrg6TRcfCcTwuD12yFwS/Q02sQ28JnROCDiHXePlvxUkWdx9
cvuYgWwURoqK8W64UjnY0FwY1lg60dGJ+SpkXy+QCqXHeWO2qIMkiljT1cCGSI8LnXBex55Mtih0
k7NtkRFQhwfK2uGPjZOx0iiK9Kfh6uZ13ghJ5E3q2GczKMup+gURZENt4PrEOw1eXiMvXLmHkVVd
Yr95U5LBxg3IXkmQTBln4j6qBeFvZnJRm1icPWxHoyLzU958tSm48zEjeswOhjfKr67KSCRMrade
ZuW9bIdyGeS22ApdH9aN4DYbu8LcK2E7QBB13VfLBCQViWE1Rnp3LtNkJOpllD8LAFpLYWjBSzni
qkoTB/Cdqi4byQd4lsdJ+mIvZP2Yi0jVyrufE4pdOM1LoHHfgpUbfSbNsTa89Jevp8bKMBml9oTe
uaPGINkNySicH6ZCHVhR5cm61DPUa2aFw7GunlEa4OnWPd7rpMJSqOvPjLH40gw0d9/LWnn4clcb
BjgdrGXbCObLK5ZypHIVT8y7UOOihd952yId7ctQh8POKJN0P+hSOdslBOA8C6beQvpJNwrw4rSR
4FSWxuAJALu5CfK714KDqyKyRwj24U5IIiAIxr6BIw4wwe3Xtl26BxnAUsq42RAbfaxIElhEuuHS
M9TkQQxEKJHLVKL2SJhUC6Gf9NJ887U4Bu9LfVbWXX5tiEsnnkUe7FqRh/kRkd3yoLIsAeSQHoSn
sdoJHbEpVR0Xn+ZRcHnuT2GoKz3Wou9RGO9mWH21sabt0kkKouXOcEj0Idm7drNRfOPotIO9q/Ny
OIL6Ho4Qs4djWjD/8+LKKp5JnbeTeC9ctrQxznUXpjvbSr4kMxCCVgeudO4okMNA1w3Gda4nkhsP
w8ChoO/kBSQ0NYb90/Ze7Wr8nSad8hDMFJHY8W41zcXQDOvKoqV+KQePrC36Hx9p7xEqqfgrEHsw
hbsyX6tCiKOQRb5pdCQPmhMbYJhC9dWJSovgLxLRXLM8paCDzp5vDg+/Pllxod65vhdLlwCsbQMb
8gBK7CxHDY0oQY1lBVLMrRvlULnOmw1SDGmeG79UEy+vaGl/6XbibSxZxsfGba0D90OjW+o1F7N4
+KkIS3tP7Lbe1UmdLZumNs6+6KJX89fA2GpVZ70jVk7qRC8Ef8bHJAcGZVfKRpcNvV1BqEbbvIQT
XHNIqpqppuBcsq2IsypY9oFd/WYnSbagO+q8TszMlUOiKpc2pr32oMEkqR/oKxuyozu0rKkor0pb
EVIexCBbuuw3XXF/T3XDePd1XWOAo3a3tlmNjD12WoMms4T0/GF3LNfbSH9iCFlok/quiFzt8Dra
tjx4ZLwccCery4Ie3HnM7t2YGT/M2Ca7mEx2txFXSq5uJay8Xcfps/W1fhV4QqzLwNd3EVBKxHj6
CIPJtnZu3lw9aPKrYEAB1ZW+9WN01ykF8AU5LfFahuuvyi4a3/ImZvqUDhp092k2BQwi4Q/yMBo7
Q3WG0SJAGDwmw6MWJZMYI/90Q6E/K+KEJso59BBT3WYsFOj1SP2auJVzGgYiYc1Qv7p6Lw5t2d10
g74bIZ8fuKmth6lI60FV8dJ6Q3EJgFsuE8bre296m+jDXuPGHJ9R5K4yT7ffBV44Gvh1sdJghS1C
EQevIzfci05wfDH0wWsnGXq3LmCLCufBmWknIYoIu24khn749EXRXpbmLz0xViQ+tr8DikCAbS1Q
sSQ3Qs31N+TLhskEI7SlfmtyeRjq9zGqLRo95ZpeifkFRjZZSL8fmTeok4vXaK5pEY2bPpUk2jii
eS/zVjlYoTSYUKdiJyduK0yyYBEl2vDUcnqgxmg7CxPsNIk54/B0VedUGyq3hxKkijXNn8KMhMkw
dgsmwK2GjlvZkuciz4xv401J8Q0LHs5mKB9J7Favdeoat17RN7C5yZOLLHl0id06oLUDXNrRbM86
EscwgLBSHpon1UHJCem2W2bg5rHuuy/WKdESPmu6K7MhejaVdwhhOLCU9L/MAGVXBSrtzJwiNpn8
wk3qHlqgJxdZGRvV/722Ac2MzTdgV4ADVu09rFJ7VFJGcGS9nqVF5q7VpMmuBhjotaA9dDXAf6/z
V+pAdVeLtiSgSF/hrAi/+nq4SQS/h0o1fm9LelSjhjC2RadUJleL5dQhcHP1qKWmWJMiYW0Mzdk5
jR/eWbZBCprazcaEH4vaajcZS3ZiiB8aEpwtGXESdnTnLlMs+eQ7kNiWQ284VbEEfo6/hDRiiqfQ
e2ouU2pdC8bn0DrKQRr5hCaU2Q+PgLKGs/9opDWZLo6ibDQns/idSZ5SDWMVI+g8VlCnaBumv1DS
BB8Nic8rGxXKJnBGhhkO6XM+aP832qbVgk5ZsU8KtTrWllstCDc698wedp7oaNA2HYjTIB3ObqQa
69CwEAZHhPZiJyMNlSEDOSJF0sLn63iaVt02R6y2Git4iUFs6D+MODPAXpjIFvxN2IfOYSTPAQR7
ftRUbw/+K0GyodMfi5t1GxXZE+w3H5iWsPuC+K6iSSOEx52zC7HuusGYvAXtOaUvuuZ9MM8JaSiL
qiYNqNC0S+WQX1Na1MaoN2gH9oEC9dNudpZgrJgbLT2YceeWgbJTJwkOp1a1hmsYb5p8aXVSfUpk
mNc8GFQmgHJRun1x9Z0ABYDM45VIexzzZqqv6sYMNp2ln4Ue17uKO+FSZZFxNHLrmpBj5LfdawAZ
awNatVrQJ6FJlSriXo/vmRDFPXaqtW8a6iIh1fTQc098TVDF94gh0yDm9ld05jFOG2eHuSNm5DmQ
3+oOzYXLNykN0SUh5efFUSr1iEoAwIj7Qbaa8yIHYzf2Tf/qK+W7rarmw2q6K6IKcUp9967SRl5Y
JVFyXaKw4LSaNx3hCVK1vF7bJsElE4Fw3lRVfUu1r9LVMckSsnFVYl+jLkqbbez0H3pu2kfd4doG
v6lbG3j8bmqZMQZvqz0S2QLQwcBVTTUPIYZdcjzV7gGjfZX7xJMmkbypCMEpw2WFi5aUZZSD7c4k
dBl4UYcIqumacy2vAWUWbXR/KqK87lHWU7J4ajjLzCegwS8/urT7jHRN7us+MTgqq6PLwHhRZfX4
NKtiayQl8dwx0KuY1ULON0QSvtNDxyYxzCMs+xCFIltniPXiEh5Li9f7i4yn5Ri3XC+gTl9c71PP
fOVq6wAvWOM2GNNZFVe17p1qs/Q25JtpO9eouiuhuWvdKZPbgKZ1p3T1yUAvuQ4CXd2AUpbEUQ8w
2UDmEOEbR1dhtydDNmRLOShvEtmkC5CFG94ttAVkiRTpep5sjBX8NMf5jkxETSHpHMdKvzs6qQRK
5DOGsMlHpQd3kVFsbiK7WZI/8nvimOWjD/vqkSavg241a18PS9imsjx0MgaLq6qfObeDpWv48T7M
q37bDfknETj9Swm+CKVMp05DA3vX2tysNFMhcNShh7QssM6eHd18ptqQ7ks0ZTsAnp+hnfbneWNy
Kdp7zA/CrHC/wPHZHuGc2jhQ8tfixWkLl85xXO6TvGxX+MUFYfP+KUTnD3tFA1GoiXFHel+yybr+
B7aADxOt/3XejIEi171dMONpPvgtgitct+A6Pwq6cxfCV6Y5KV40WqVvGh95eKot52fWWBvbIpSB
1M9m4Q2hOxW4OcvWHKdHDb2z7v2rWvviDvjHIjPcWXAaZGFDimIRPuZzY5j+QUqTaBXQeVnpQawe
PUTKqywEYqGzSiT3jZqg6kAbmuVFbzpl26VZhsqiac4KvOxtO+QNoxXudT4hxvLNVUsutx+FiiaF
ocj4zcqw3aitoR1a4EhIl3k0RqlBjyqmk5Y62E2Ac5BK0zs/RZwHL33nd0zkh0utA3uqxmIkhalM
wE+ZW0pw79TomYehS9og/Q585gskkkATQ+tqV9K6wnTYdnbx0ZbvkHvlvdYtCHu5dsNbQtmes2T1
Q3FCekMXUHOvfmOq97gWxw7BIqjbjZsxYm+y0n/vAi40AZFVP/WwuaW5tuqHsXmD/YjFRytqbiqo
MUinXcdD4a4a/LA/Bq/4CsQAFEzUaGNlIeA5YyAibKLd0xxFAmFX1kYOZXLILN49PAfl1eAinA6d
/rtlWgup1OACa/SxqtvRZRisktZ7Zv0yKxQUZkISalMQkdKz4HtaXS5XNJmSGxCGeJOPDdT1wkt2
oWfHh9gYxxdHj7Rdy83xhCayp5DKg2uKpkHPkZAiR93riZrfIa9S4/d99AXe6pyNlfqWpZmy8eIi
2UdNrty7KKKS7MPoy0OJLshdei0ztd5GlNM7Pav0h1l13/O30Ib6TQxR9Npbrb21rBHg3+DKZ5K0
H/MLOuHTXX4UeWNfuiwtHwjq9lmUi3dAG5j0oyRDzh55733jMcXXw+5lfnYgWk9WQfQ0cN5eS7v4
OR9m1CK2sWqgnASW+q6XFrm/ieaQe8y3LOIVMYz1O7089STzoVsM06tyi1tmZuMmsadTSUuHZ6wU
6V43CRScd5Oi78627dznvWxabao6OYqW98i68GcopXYAyRpsMpUI3ho5ZrgMOpfrIIj5lSe89qZJ
lu4TSnU5pDq479JTToouxDItZPHl/9aCyf9V6328AmCIKdkzs2wVYJQ7ea6zoJc5XjuyD6705KOt
bsJNtTNCJi3hd6g36thc9Cah8Zao3K2R56SCTbtR0Gc08yxicGJyMBWFoYOX4pvu3SZcB6DgP7AE
4XFq6y/JGnXpmoz9C9nm6LkCZ2XbybhGd2czwGJDqQPOrdhoWp18htkP/jD6r2ywg5U0+VipJJmw
3rJpNxGt9MvHB2ki0Pw5IIZcp1FDxmyXjLcKXMOiMzT8b738zJaepke/88Zhl08c+SppMxPUIpRj
nhrRISeQBi9cQ/yq1075bQm5UqpH0K2vwYlqAToNqJcY1ckbS2d5iw1SjhG4XnIRFsCPDarWHgM0
i3BymazIUk6y5HOU4ifa1nFi3q2K3kaajQOaR7loVTv99rR1PVgPjGdTe09jhdEh1Ymzn8Jn4eqn
Ogt1VtYk3yY5l6MoOSQj2SwyAQU6RsPGV/1kh7NUvPV5fq4o62+kv0dvFo62IpOPEHMLOsUKS5Re
nUuqpEWdetC/naDRqKU4qMpIIzuXdYBNinxqjuZNS3LzlqlZc2CiiYkKUUkU8ZtWrJfrpMPWpaXF
UdOs4jjvzhtUDsUxD4X6EotgGSUMIHEwOnJY5WL8iRjZXhSF1l+yf21qSMRrYZTxCnTycAm78s9n
rZRVk2AgsiSr4DjLVv7amJOKRTVdmjq966zryNWn+goty/waGijhStXDfjXv/vVEJwk2tV0qbFdd
jLSMnrQozSd9g1uEtPyMmtF8uqZGJPWIfGzedVQ94V8Yzc2861lk29Rt46/m3SRnRFKWsE7Bc5rP
Yij8FbR/kqtU11imRC7+4h1etGk//JYyEV3EVe0/PEN1tmPReTsVeOpNAxLClBDHghI52dG13eI6
cCrWo8hY+bJpQmRRrEqCJYPpP4+JHLsv/ER3y3A9vscbgnrt0wgdErbooLwq5kCraoJ0z7umQ3lJ
RIP9x25TOsVLFvMtsOYorzGkwX2f5GLJjCRpB/OHnWEOC0azOalmgQ1Y8c+F5Xc/rUgJN4BfQdZO
u2FUkGLt9O9oOYeXlqvraj5O4wJLwqdE6nivoe6/AOSO1iDszU/LI0Ipzz/USKs2SRwke9Uo4lez
C695VNjvGthIAqTyk+eDFkpzO/1jtzBbuomFmRa0KqKYRKzxhoHSXJcEkU3Bp9EBTUx48ILsz0fz
MVFYrN2p4Ks1N9fixXJ885ia4UduhIybbK7gVD9TTFtmnPUJLU+vfiQMQ/8aR3nMI637CRPwluea
91noyFZY1UNpr3yTZUnf7KSNiwRQ7LhSrNzkGqFy5jHQWVht8OxKRcJjN/ZK7tQvutSdEyl7B/6q
qFti5qwO1odDRmeKsXpLjlmgXojzNX84Gh3gTKF56Okmk84JVSfT0PgaaPgkZjp+6rEBJE7gVSNj
5VG1jXjRE4cZrm5pj8gk65gF24uR2t2RChOZ7vSIBoNYa137Qa3LXwojTW1V3Wl+VP7rEfgRQrdY
VU0vUISi7YdBOSbQ+s/MfBS84gTtZtSfh2w6Nj9hTtJN2RTIqPwIarQVEhkw4/vnDS5Ob906fKzV
WseShL50E9Rlfy/s1NyZA+tjGYYDaWIcKx2saK6JdpI76q52XO/NHouH6mfNlYaO8zau54POWOZX
osqe856XevZL3dnvTJE+wc7ar3FNfdoP7Z+P/jo2P+po1CL6+RFG0ty3QF3xDwyI6utU3827pPAY
K0yGwHIM/ZkqhfLS6SYBZJkYlJd5n0nzHlZ4cbAim9w3VhKLYoI6p2IAw8vamRIf7dtYINFmKOG+
2c6oLyrcrGqt5q85tLo4SYvniM/xkARhC1NaDB/T8Ub51oyNy2D9gAC1P4QmmcX2aE8Ng9Hdtp77
npXfIHLd+zwHKAKygweb0RN94WxFl0yuHdoKpyhp1BPzWGisFZdbLzUBOlbKtgwVErAdE0W0P0nQ
Ss8/x1RN576qSLfzYTrFlaEe503kB9qx7LiWB/hL4AzwRNkT/Q3YbQXaOj8wAifxYBAKMNcsC3fF
aH4PpCCsmnq0rynN2Y2bBhJfKm5fra5QzE0FHDnF6LnsEDW3CR821DNE2GX1JpLsC9+J+Gb4RqfZ
FwyJuRtJ8wUIpvygaUdt4qQV9+NY2dNqdbcCFMqmGLP8ZqVIvmIHYKrJu8xIyzq4VUaDmz8V5KOs
mRBG4mhNm16aOHG7gvOqxX9GfQnqTZvI5vMmH+NF1ynWbd6T2Ygzt6dn5gsWzp6I60+1PhSUzR+Z
3auIy10S3zVDfQuHbieakedLLV0xYUqPrZYNWzeowbUqrB2yHqR+nE2zHTMZrnUwKuBhI3v5xxNB
fETUhgS1dPx1liUpHMtwpPjs/FMXy3xtNDDr4775WVvK8N2TATFQwvwSjEew+I/pLbB78hipL/da
65CUO0gwXW1EmCvNYUh8cAkom5IpZ9E8SV3mCA/oT0kNKkPh4kHOFa9aBlIE186MfxWNNK5EkLDC
SBnz5wTrlML317Iq8xMplPW+1uxjk6vMNOvYJ0vC8Rf5mCPY9u0S74aXMzBP83szGtR0hgozZtp1
cv86uhVmNxVWF629R+dVxQN6aTAZ9cO9n8Tlg9GXB6hX+Q2M4G5srPht4ocukTMRQ1WK9qJ5vlhU
nSc+dbO8a+INXKbY5YnhSSoawnCb5nsOCegS09olqDAX8y7zBOMa9mVOk9rTtl6QBDicO06GTiv2
SlWde0HRn7MAA6TqA0Zoa4pIO/fae+SYWOChSO7tMW1h6lMs4Ey88xPIFeNcbUe+fPGWEP+BILvb
D1ZADO+0mR/Nm4y8Y/TW9id9b/OsY6U410qbbF2CjAPkkznzT5Qt5Vs/2ioMTgV4pJ8ijaWrt2iQ
kJwrKaozuFPiGlwnhPHOsZpkyAxcp9qE8UFrSFWdN3lYIjuxkfJooWK+p6K4BXnf3kpEBMso6pK9
rtX7FD/jyaMRRcHaE1YllZOriu281+n+W5tmaDJdO7/AhneXaBG85ZwI8V/K8dt+5+fP9Lue0/++
yPKuSCGW/+O/f/X/7a+91eN/Pv/2e1797fTYPP+fr3zmKf//+0umn+hf363+V9Lg6lN+/qcdWpWh
REr1XQ3377pJ/vg5/O98euX/75N/+56/y3Movv/598/f0jBbhTXahS/59z+f2v/2z7/rpHORy/V/
z/Hjp/hGhf+Z/fZ/+LI/A/ws4x+WBVLBgnri6Lb1V4Cf4fyD3Dz+w3TAytggQ+R/B/iJf+gcdoVt
uqbh8DMQiDYn+xEHqHGIMCZwti6BTOK/lN7372EfggRBm3+cMEDhMhj/t2Anv/KI0x0JudRcyJeu
9dZ1oLQFo0S0w2OxKsinDo2iOZhK3uyNkiuy3+MjUPzy12ikxh6vujjFDKkWdVDJtRKIhLtk3ew7
mDOsUcVp9rU5RHbYqRifNBwWsgb80Sqdv3XyhgCAjopZgaWwpv2iHBXpsGnyJ3owSQK6kR/+w58I
C8Dg59nfsia95mEm63/+HenPv0Wc8Fs7AqWJ5SAdMUyN5MT/GGcF+Fvt2wFKKrJmuvIdPqhDgd6t
swBTA6V8WIrWb2m1+tteJbNVjIbC6CdpVpZi2tdODbuNbgXnRo/tLRc3gxiGUF+yTj7Gsq8Ocozj
s11pzsHhDWumhg9hSMnBDWS9Srt7RoMSeac+nLhUkuo6lNyqJLl4agYDvTVSb9EUkc6lTK2XtueU
Zz+zrsIrlHWODozAwF6sPJ/1UEk8yIbMV+YgjOCX0rXJM0oyYAuIfda5lYpN7hhXyyOOlTc83Lqj
4T5HpBPb2M/+F2Vntts4knXdJyIQZDCC5K1EjbZly875hsihkvM88+n/JX//RVpOpNCNRnWhgK6k
OEScOGfvtfeF3W4EhtsVuvnxe2f3/6lymc9Z86kAVLMxheV8m9OA9qosd8bCiOMSTsIPcp7y+phT
XIE3tSmqJ/O5aaryeSFdicCGlaiQ/hQLKKJioC5So4sG/ZU92dYIXgU7HlUWjjrDynB991+KsCj3
utbl1yjEjVjZe3i04rtnzvslqsRvCKEAHS2aCrk1nCRWwqnvv7R59S2zeuXjPFVrOxmTU1p6hv/v
F0Zex595npRaajIEiRTRZH69fV8Km14yJGRyobNqra1uOuSUAl9oeRwDu2FAXY5fKOuI+FEr+i3D
mZiEaa0FzW/OidZe2luNfnitkZPfuwroI32xYBWmmfPQjcNdVIKOiKIJWR1Eh/ugjbCvO+a9GwzL
56ncpgFjoWyx5DEfF/F449ddooj+DPzh1ylhmeRXCHSn2rvknf2RRFhSzNgzL80pJBNHu1521A66
9SRFrGHgUtoH5MisjJSaLhgzjZ7IYihC79NHmVA+H2amM9s2ucBewinZTPmvJGHFyKoBUfZyKpyq
pL/UR/f9FKNRwWq3T4C1rSLtviz50h+pMqkXal1sS4spbGMZ/XGdxl2Coe6SjSw9m3mmmo+hoEv8
71//usJd/3psz6+JqA4L9FUOozZyjVHPYy3IlvZFo252Bhu/QmGRWMyRZRVaCdG+Bn2k6bsHAWyP
xehj1SbRcZ4Y0cU8bhK/fmdSrf59adZ10BwPhtst7MsydcmJvCzefzyYxEu1vWAgPAU2IREdOhEU
N138aJlpcgKE9c2ZnfLu9S9CjpsCncOpkDFvnoKwrrCCvywdSr2UwMEdOl/Ln5c2Bmze6a2jJ9d3
G99p8olEllHciGp7F3PIxSOqV4RJKW3Sob/6ZjiguBNXW5Ex8rWmjXNH4eoc8V3RlcvpC3bp4hBO
MMmVxHH7wHPYJ5kLPL0JAYDBsjoPxNCdAplW5DVwNCoC7A+JiaDBz83/K3KoKKgL/rYlvP8GbAGD
hqRc9t3Llvv2VluWFYPYIV9pLHoOVTjGN03R0L3CiLZjXygIg+hhafQM46EkPQ9B+rkfiokXIdwK
iTvecBqUxx09QMvDJNV2H268De83LVtwN7k4S3gmOXpvLzGvYXUvSc3bUC8PZb3MFJpY7EDVgAYC
sHIXkhq9UnkRPhl0tJj75Uc6BpM/arIB5Jzna8+tPjdEPO4Xev8+2aHJnZemK3RW2SkO5LYnWPff
V/36mN9+XvblLbBYOfEHmc7V4tKZQ593eLRPSk0e5w3aNqoY0o/zMS/b7uRiBiutFip0mT0og0ku
AuwTdrfTUKftF2k0NsrH/HuaWmg06KicIzFtwgY9GtoWPHNMa+4sAwa/uzi7yAW5Xep+lfRVdRBe
9LE30MY1wbyxhv4hCor4WHj6UC1190G4ZMv3OKks4KZ3bh/1myWLFAdEcruDKN5N7RI9IiwxtxT5
L2T9YOxDXkXMXo88XRdyZ7KC3/jo1V8eM2nKWkBHoGb0rlOFJSqOIIKlgfDEHY6hyo2dAXh9lUyR
P46oumlf7/FLl+uBaAswXGNzLxCvkubxs2hl+6lxxozrJ+keWJkMlfmpbqyCqbRV+G5LqLypBuGH
VvDFyxdi93ija/RQDxN+gjio54chb5BCmvbv3rTyxwn8QDS07n2ToSseo6a8o7tcrMCmSoYf07gz
QTSts8WdsD+QVVFY7aMzdLsgBs9fm8Mn4uO6ezPJBUqcZ7e9G4wejKAYhz3A6/LG/fvLem5rLW3X
8TQqE968t5/JXBVBYpOfdTLa8VPV93KbYKO7K2X/DTvlHIruSYwCQIo73nvFuPUUuaREjaKD6KB0
QU5vhT7YyfI/RxFT62tHKdAw9KoJ17u6MgEQAq9DMp3IkkdnkE9yNxZ8Bw0AHS1oZyS9Yspsjj9E
quVa5UG2JrluOLTuNG5QUKwCBC/b1Al+/vsjtayrMGKXfFdFyLhk+2dvMO2rSxtMibSONKpT3CDl
8nSNd8L6Gi0oBehzdwy1InNf93JZsQThwLURwWl0N4YRGH7huXAl+F/bRkVSBxP/RMR+HekLXs/4
qEJxGCiPcSnPq1HV47E1q+fJatlWl77Yai8yEW8t+appErVtBpGBHRzxQvS8qGkmTJARvTwGsfly
6cHuJXVvi2SMd5LzyT4aoWoaU1rcJVl9p2Eaku2Ad7SJpHliqqMcsEeYeKTfoxNaB0H2eYaWAzQR
8YwXgg6wQ3EPmQVLWUgtrxvxsTYzcpAj42gHI1raeiQa4VdzsaBWQyp3wewEazRCuDyN4C503GYD
I2pr6gb6ew0xjwwxzC7OnRatXllZ/NMWkNaBkHKQn6cdGIhoG6jCx9QL2d+NPhlu4a2tUdKMTfNw
jeXkp9kSFkLwgf1oV/XOsqSz5ed7x7b+HlyWQ2YO+Qo0x0Q5PfqNrcCiMgZ6/Vl2zM13cq137Zx+
tIqY/LnOOGdIQH1PRy7jXhhSiVN9YfqSbol7fLHCsltnIgexVYlzluGMwnuyZkY27ypBfnkNpB0a
3cTgmp7NXWsZdyb/prRp5I7TZbAuy30q7LWwvGjDebM+5AMTTTP4uphqPqGz+CUi/YAK7sfrS+VG
ePoLz2DP72yExs9e2lePtpjhUxHJs63siU5QEOVrikSNtx6rO03ffWfJU6vVdPC85BEVXoPIvU2P
pe2u+yYedlUwd/tg/BDgd9t2WI0PTZni4Gq+IwyP0Dh00zaxqgJOzDT4dNcIe56kuTEWMjYM9P6x
sj8WxBV3Xaafp+HjKETyjMxkXdvWyixkdR/HIfGIqeEcY9mNJPLY5iFL6Vl301j4VGvDRkzYrTGc
AyeZJg4zg4ZWmpWMsBdNEdwpX/RdSun/O5KEXo0JxDvqKAfpRWWvsF9Nq8BdsIc08TGgz02gl01k
ctJGKy9Ow0OI7BoUUb9tIwgoNSNYJLPYI0dUlWQNZs7GkFa9QvJYHQAGmbElz0ZVW3fksm15R41d
BzR/l9hVggnWth7SZNxUuZfuxxmJwMBiRJLImG3ZDUeRRTcKg0tZ/Udd8LrimJawbGpv23T0VW0L
9S8qOO1pjgdEaSZT/tudRePXLTK1G6vb1ent//9R7KYuecEggq4KJ8MwWIvtWuND7BCJF+WqEAHh
vCmASWZU6Lg1AUeZGnZtZ9Z+O7BM2S94Y2vQBpo40g8iyYODHKSx04G1H9XvKcmPaDvtG9ng5vtL
5QTiXa4TwiKomqu7Ehd9OwxOPJ8gp+7DvrGfcHHuDTJwH7J2+pZxCj7hgvvJi+WspIhubATm+6di
4fsk95XLoDF1vUUNeaJ61jfv5NXLQZRB/jKn0S5KGRTwZUxrrAzjhXCv1oOY6/3lOLSqTL1rBuLm
OUaavgqPTuzdui+X/eft28JAlG1J0RhgZ7+ufUW7yCCU3XyKGlHtgHj6aTN/VCp5tFs6BANtnI1R
GO3KDTVzcY3mAhrbs2Pn7o1zzestuL4Ux3QkLTNSwD336m0qSzXVcBxmCuYq9ym2jF2Vpai1qsR5
JGHnmGnLPVtG88Ga8RvRAyHmrZruRtBiN8J6//q6uPr1ptBd5/j+ttYJzCh23Y7XxbCTaZuKvdYV
cyXH/sbY/ncUN7/zqO5WUerM2zIyb3xYr22y61tBi1IIoS26aNfNQzlF7ehaKGwhNwlUZvVjH497
BSbRhcd0SquS6dUP+u4Q+USCCdZYjlErfwZhd/OxvH9zbcxJ8iLtoAFuXX85cLIDMD8efkq0bTSS
3GHdUq/Oc3tfzg4StrLfdEj3JmyIPgmejwjZQeFLYT4ouQJTCPxIjV//vfRcF6MsPVyV6ziCL0q4
mB/ePiDC/6w4qs3l5PTl4yRMaxfYzjaZDIGmbAJzuAAHGqKPhbRLZEjeRQpcscF7BmMy6z9alM5+
CJrEl0MQ3Oh8WJcu59XjcyUSJssTks7WdaXsMXSjDLIXVMRFyMgn+YjJmml5IOd9hI4zEgzqhoSc
85zdmI5v4Q+NhXFoGgGMLYM4pE1OpErg5seuYgZVxLbvDV1CtmZYIxAAb0uZMxuROnpl2d46s/9l
UaBitbE20L+mdXPVu06JB0ujKVhOyo3jXcZ0c1WK4HtaAsuEUgF9MY8xITIFx1+MUZwuFqjEhx4s
6K1F4W9vn7rEfStl0ei/vpSRaPLULhtxgiE9H3SQ4jVAEkSzlkblZZDY9kO40z0kn2o55glOisBB
j2IX5rzNsYUOsdTPetA3ent/WdCB61y2E49Lk8K6egGnFkkPaWfm/90j2MDpB12kDzx2VE/wkXzs
7B8c+n1PYKzXWWVAUK+Nad3aj6q2u08RlT7Gzf7p3x/G5Y+9fvVYPz2+DtZ0y75auIYqspPUHJdT
raICLoz5zSS7cJuq8OsAdm4X5LU/l/OtBfP9Mce+LA0m8xYlbQYAbz9HDwZdNcUd/u8IKMDY4yde
cNo8523xhAQt2EQKYdtcumQWqpd//+TXxPer3+wp/uMoTlmwh642jiUNiinGh34K+5AivC02OYJU
SPXJurL1l2Cop50V02wPxmPVxcwSjWhHcZwpoC2lJb/MqfvRCwGhiVl+vHFxfyk8PFYCOg/CcwRd
sLd3Jpyc3muqSZxEIr6LqAq39tHWClC8Hp5UGRwG6Fx72+orXmWpbxSD9uVTfXtveAs8xlpC8ra+
21T7Oh5yR3bWKa2n8WlOnA4x77wpwUg+5qh5fOUET6bW5lmkhXjOx/y+7kV2uLget7Iy4rskKl7U
4no0kst4vq/teKfHlLkVBz2IIcFx6qpdFDTdE7x+64FAwc340OPEPc0BCYRx9hDqE4Z6sXVaYW6p
iKmBoblAb1IwDSeF0oUe1VngpMOEPel9OMlqXaduDL0aFQ4cJAr+BOgpUvB7oyyI+uTfeuM5vV+z
FU9Ho3dx0N271wVaiknIHAAKnWjiqmNrL1/iUG4oVaNne3aNNWfGeB9mJEIA+gL4r6f4KINpW4PL
PUp0ZasbF/R+EVZU1FwUswNqVnH55P7oUec6rBbP7K1T5STzo51UdwEiJ8zhHepeG3Jc95MEK1TV
XYhAsN7ME0LmJe7rW0vwVd+MrZbWCjNRjSgL6fr1SpeTJDHVSSpPZie/jOTRHNGCqv2ALXbJqAfh
MPys5BSgn9XzIeU45mTj+d93Q73/jPjAKYUcBrMW/aerbzximgp/vLRPHQ7Ro0Asf28aHhpHj3kQ
DrYDYhp2TDvFExRo94upYtwMc3yXFkuFVCv9ac7xhzpp1rWlvbs+oNJGhzpu+JtibQwYeD1p8A1m
ajPggYYJiin3YMq+vyO09DMD2rWN/jdlAbxv8fD7kWXjllfmvQ5cbD3K/mwn/cOCG5s8HYeOZ6ZX
4NKytZuEj3jnxKFD53C0J6vn+plees70ywti8SEqca00QN73Y5Deenp/e40Uru2LzE+9n7B54MJr
Jw9tkthDRO0B4cphWd2Ns9zaLhY+jL2uaJYv+U72IbBsrnavae4e/v0AX/v8VwsRDlVGLoz7JDO5
qx3C6J0c8PGgaAJVwWqegmRf9eZ/4Ly3tXbuhroST6mY3FXVyt98GT2KTYPej6KZ6LYkVK8qhS7e
qj0o9HX8FRCuuZkbrGjMliHoJMHsJ85Q+FALloehw2QIm5VniX0lHyGZp9mybzqrP2BOhT/V04aC
yjetx3j4lHssNg4q0k3l8YXT1x9uPYfLxvv293sW5xO+IbxVjnndfU4Qq44yH+Qpq9C69HRrdV5L
H8JJu+84K9t27Xcy8xiIrSNdfgcdofyiWZx7F0bpcGN1ebctUH67EoAXD8RjNHd5a/5YXBwL9o+r
5vLRA1zATMWIGVqUxOCouNxZMzSYfz/+933Qyx+oL9IKi/+q665EVFfDhAS9fEy9l1EM/YupYHfN
y0Fq4ipSj4fRVv3jyGyLvpfYspFmD5loD2lWJ/vBjClmrOShQ3/IQLNPoe9CImxkW+1Cpb6qXtFh
HRzgKoPfegVbU909Zx0+d0vXe2QT47rnFdn/+2eZ754qlR/jBGotLOSOfC1N/riPdiM5cUzQWBSC
hsj6oZ0ZaXhkEW4jVkGM/i/7GVbthO4fQKtGVmZ9H6MCaPR8/+9LeVeB2aaSGmULhbtncpp/+0Qt
FbtmzOJ7Uml/ovENxcFJkIYiPTk00yem6eGh6MxnCIDVjePq9USSrgpvkMPzveTZOlpd9tY/7oJo
zGRc3ME9MYf+T5ShLwM7+mWPw872gOHbxo8hplRvwHh0bepPHS4zUixWCus7Xyh5LbGM2q3lBJc8
U1zyfb3sQM3V2zZwbxzO9LtXn4tVHCVMmxEw9tqrnYTGQ24EKBJOaR8025ZZ6ypfpnI3ZN2Xlgkm
/SBauRyt8ffAWgTVXjwWnfbWFbM4HG4cboGirLjf1ckmXwl5nHvvwEqqDdIM0TNjPMO3IvSlHLXR
24iHXOJHLYPgS20QtYZH2Vlpr0FUkg2/gPbGh0ua0HbAP74iUtN40LZ6SIT9FcLyyaON62fj5GBF
V3CpHHKqoix5acyNw/+NeL78Imx1D7DFBz8Jl3idFRkOCFs3fkg6z32vniFVO5e2+bx2nKzYFe3W
M430aY6Tz+mAps7J9CFFFlxlR+aN9VrrsN4Gmf6VZN3nf7+nr2P/Nwuhzf7NtIbTJcW6La9eVNxS
9mwkbnDq57zY9ITcTh5TdERaZ8NNvHMiR9Txo7pbKldAc/8SkT+8Rs84bEJjIDMgQ/xgGP2OycrP
ioVjyO15Q1RG7pvMG/1A0ESERmWnp3zxtD8Qv37jhX9/+LsMwmg9u5ajeOFf9QV/vPBLjeJmJKTq
ae7rnokXvmyOPPdWpL5lGTQ/d+QAstT42xuvaTf2dCmel1WYK31kxehQYhQhQA1IAv++u+87R1wZ
XQdNK48dX1uXYu6PK+sBLixVUDZPU2uucsmOjnJW+IIOfluhR3ZEu410nm/owi4+hfeRipjly9LP
Yun+512ffR6hgrro83jm7y4HIHYCgnIZn2DTTrAtQu9xZsslxYleDPhjt42RpcXfZlp6e/AFhCE5
EeOTqdK7PnBmpuvEMLTEPN2pCElyQOW097x6X4cTEVeFKZ9qZ5h9Ijk835x5jT2OOa/e3VYxMEE7
sO6STxK00yVEYyv6+STMjgT7CmKAaMYjjlzzrpnlDwLdxP/6NF5/vmdJmgQwirDzvn0ayrTqsMbY
/+Sgg1pBDSj4tOxxE8Y/S3PAXNTSl6rmr3XCrLSMK/ehz4lbwyfTzIt142rk9RbB1SBB0JdNQpgO
Or23V7PgT5mS2Zqesnr8AegjeqoqMtNMWDlZd0xkaN6NUtnw3I9wiICVsRoyC69rslQGn2YTMWIj
3gATYsrWsSVq8hbxezQW33gQxr4Pl2BjLrW1Rc+L3I+eN448I7xzlz5cRVRFWzTp1grBGSPXpift
q/zl5e4a5PtKdIbeNkwT9iLR58VpvoZNPd0QKMrrUx7tKJ7F5SysEJ7Z1zsV2kTXa/LOfDLCNDgN
bXa8hLZd2K7eCjTPV+00w8HNPIQfBLusB2RwNMTHjSP7+bEqzDOzosdGVT8U7McjxRs9xzBV66Q3
s3UwiE92C5xvNoEVlNl/SKyXbZnz8U8V1i8PEFk/HWAf/nTR8j2I+MNoB9Gpk1D1bqwDNs/yz1UW
lpDDO+dqungMt94VJuHSx8FCFtvrLQ1Hi3MInLFtt8DE8zywZMCxmIEl8tAAG/nEINP1w1o63kpq
lqXY+TaN880P4vo0wmW5rASWY7GPSC7s7StYITWXHIOK89h4a7fIQEB1+LJ6UiVXw/DUd6z93QI3
r5bLtJsSnSJwY/wmgxs3SP7lBqGtFGz0nCopza/OIyVSLxdfRXmOL3E7lYOBIPfIEekhK/SFPMRB
GB2dZKnX+Qi8kvWt9BnkI9TQ+I6tAVihma+72jLXh3XVePOd4cHQgBbGFLciVzzRptzAwWXmW9Lo
VZUfNtW4jYM+3ibd+NTTvHtEIbMRVfaj8BLjwV6ic7ksxY2X3nz33XPTGXlZVPpCUX1f7Qmx5cGH
RjAGTZM4pBDKVe2UJ2Wmu+rrHKbtHcxoUelPDOvFR7cdOFTX+lAabMrN7B7NyPsJ06FhyA94yHM4
bEnYMf9+YdVfL9JEw3FZKempXi2VXTrSQFua6jxETvYyzpqikGgliKgEvRlmzgCsT9yjKioSvej+
b3IH9P84NVtCM8KN66TDfZVn01lP4LgRwfyq6gR2tg1D0a4kX3Vf8mX/WLJmeSxnNezriciMEM/L
msZJyeHvUVT3oaRPaZq8k0MKIUp4KC9mVrmNLcIQo5p7piRNDg1U7c9GdaoXdLmMlbsn6aTw70rQ
AcsY8Zak8mwOfPG5TUyFbs7QwcJVSE7cTndOvJqLztnEA7iELCTKR5fxkwZPciQhD4HRlMarvB+m
pyYIbzW63n+CqFKRuUl12Q60c/Xiux4o6AEF4blyGvigC6JGDSZ1aGqTpemRpmhwn0YVjFXgvwQQ
QeSJZI0bKyxvNHXeHQrpinJk4cDAiZij6LvRkrIXnXhRc7YzBuqEkP3KobCvCK8QT6Xt/KZ6PEAm
Tc91gAm9pzXjhYuBGecSE1jZO7IQEl8PlfTH6Kg0ORxDHfQPRPyiShvM+8qV99Iaxq3qC7UZm+ZT
q8AFqihal0687uvI2przcKPneq0uvUzLmJwooBsWhwzaZm8XObRXVkG0dHvu7QRPsP2jmiaX2VSZ
7VohulVs9RHRQcl3HWYsukNpv5D1NINDW3aahrRfZdbkD6R40ieZ5c4O4nilJflONvFhq6VTuLcg
5G1iWlA3vsN3zXQunmYxhS2SSP7GvlqhzcIuM+aL/bkpUOqjh8j8MOx+RANeZAnk40F4apvrRt5j
FNvGMf621OnWbZC0H0jl3YjUvYeJ9wDpe2NZi7n99zrxbvDH9XGgcmhEsmgjfby6PhSHyaJmazxn
3SUydLD7zcxdRD7qHftaYF9iHuRqzpSZmRxGWslbs6MfwMqzywxb+b1Tfks6s9oYF9HIjau7fDxv
tl2ujuYkHXc2uMuB+O2jr6e5dgNkrGdAmGBOtfFMVfUzBVq2tfOu3uPpcA5wx00o0hcJVsUE17AR
OYUga1Dq3JsLqaNl2kAhGY0XQ5763r7xfr4bblvUPS6iJuZq9kUMeVUHBlLNnUV1wHmrxh6ZQf2I
hgAwfc1rF4Ui3XFeBH8fqOcpp2FWGPGtS3i3CCG91ha9do8RI73tq47BSH02uyx/Z28U9kbno7Mz
crgLnUzDjfHNjSqPRUg8J6bR4cRsSbyd689tzjD3xhN7t+/YDPgv4nyG7Uj11dX7hApUMrdz1Dkj
TeNERgI4Dq/+auso9ME4M3DgSOXbOSAoIFXbmXAU4i6qDMmZm9HiCcpjiuwWPGP+MBvMRIpA/Sat
DXGsO7/cuNjLJvj29WLlZsploammA3a9k0fVHAYLgXFni2zIuxEUJepzPfmT4RQ7mtgcLvMfo5dt
PXJVNuMIlL+P3IchKNNj4qGso57JdnHUImeOzOLG2iEv9+rt5WmmBOblYPw67bo89T8On60VNz0x
dA7E+7K9qIu/2pgZzu2YgNfM+x+OR3ZNNltHfod1DNvKOga0vhc3AC+ik25dpSRCxtOnMJkZiYX4
PuLm89Ba57E3H9CjTOfXv5g1aUtD0zXQ7i5EvXgJ7mVVBfdG/FD3bX7fQY6/xzAZ3kNj5r0mPw+A
/id8Pu2N3/y+uLKR9HCUYNlT7GDXe5gKlyKVmdZnvYzBEd24sR5Kg9mQzH4VSwhPRYAvjiHremHg
3nHOa2YFAXiw8iOuWUzgjWP5obFY92S5fQqJT1p1BdCLygtufXXv33VOBKi1OAHSgmFnuno+rttq
zyDWsx2RHTO7se+9BFA7gnYKXFCehBY7pKfpcrt0y3di6QwCw6foSNJPsc1bVcByziJsD8EdQTPj
Q6Jq7zGp7e/TaKnTv192+X4tpUuE9oVHwxDsnYqiHGYZz1VlnBelQt8ZUT8T83Zgtpty3oJabw3p
dzEwk5zc1vMTAiJaWXln0cU/zDD4HIAH/KTIGB/dBfR6FtAcSFu4lZZ1mgr0H5XrdRsdNdsZZttO
2NkFZPt1CDvgXij3fQluYutYod6gPdD3naVpLXdfUnNIt21DDnXhVnucvRhEOMlvIsr7/b/vwbt2
jmO5TA0c4KYXBw2tmLdPjHENDrnFyp/L4ccQoeAr6SdBCST5HKpSnNTxnaOIeZ5EBS5+GNdZmr8Q
mc7UMIhu9A/M6wdyuRjaBhfxN9okeJ1vL6YnVMrOHRighkEnlGQJcfbqytxFebWxdaCf5pQEpSRl
ipBOZ5M87C7dy4VpsmtYHLKNJt7PXV0DuptxgsRfIgrVG4edV23Nn2sQohuLi7sMcynD3s9x26qP
nWrunz2n/ljJjJDGElVqTjLXXEUPTRg4R1T3JBV5ZF7hF6e0txIau1FGWo2JA/OyOw9LXmxjci9O
LTiEU6o10kbnozWn6J2JOczwo25SPAR0rsHgzb3XryuTHR1pjj9U6hPmvfswaq0X2pWfU9RQt/Qn
150MVIzkuVimp9yL7OG60gBZUdNSK6YX0Takq8xLvRJJqn2CgVaELapVb03tmmT7cteazP28jzSF
stVIfF5HuMD6xot6PZ99vRzNbo6ZjzmjuHo3ChUkFBNw4bU1ZFtlXSCbbbfxLvILzxfMXvBCDNUa
10S6jpGl//vPd66XNrQfCO3pedLQx3Xz2vj5Y+vxJjqywCnnlzKGm05u1l2YplBuKkJrsdatHJLI
fBO8BvXh1ywO9Z1JGnadJSFe8nADxCHaJxYS4HjgAjEZ3td4CCcWGpdkitYJMdg3GGSSDoNpgmRq
FyQ0xmwbDHc+ZgidSZg5yDil8h3keSqr4CgUtnxS9vIjMjBc/EhMqcuSUzNdmms1I61yatEIN15+
MLvpccKlC8jSK32iFH4CK/q8WO4RquRmGVIgxojw1kLkRJeqdG2nWELYEZONtNIPsSq2VQOoIBjF
3UJ7v5ENIHDInDAF+PPFsreHdstdrB+B1eUbVBDdTtlij92GrCtIc0fWkLXq6BA0CakMM5yTc921
O1i5nEqqYBsawQ8J49DP8rk65MDHby0wl8LzzbfLuoKKCDbQq5Lodc70x0ME9khYaBUuL8qCytgW
VeRD4NT0B4f70aUgSxNkX2YEBKv4tbRjs5/xHsgyBVs+VluOVBJehbgfzblYhzdq+7+8YVrCfsdw
ziIoXxeePy9OGV0EyXd5maKdmQjlm5RevsZzkNVYARMR3emR6SR15o3RnvLsd3fGYVfiZXJeNaHv
vnYq9giNtRpfIjFXKymTlSumj94U3XNY+syBmX/AnKrPDLr7TbEpyYquJlD9UJmVs2wt4B8rQZjF
s2P9p4xt3JU5RUfPeEQ4nLi13FVmSFJPWbwsyyJ37amxCQjQY/ShstIJmaQwVwv9D6qt6r+L1Lsx
a8f37OZH2FrPZld+mPpDTvKNYMyQwIbG3uHm3WezxnQIVXtTGaXy7THdLkPf+8EEkGjs1fcGG9hm
8MS4KdEbl9Sn2CjKYmuw0K8KOm6rRC7mRpp8KZP9247BrSfl8BIoPhxdnxbJ9Yd9ZaL0c5JdUhe/
q6bXO7rTLtTGb07Z+lml+49IPtacHvWmCbJtbONH69vIIHMioRE/mp+dSBfAJuVqDENwLfNivtCR
GPxAPYQo/x+C5MJUxvk5qFD5k6v56Kpy0yOxw7pNUjdWdkQ4/wmSQzP8FU6kRmCzJr0lQzGF6Pqj
auj8ZHOtQU5PJYsO/cAxAFVOm7DK+bBsgELSq6pNapk7KxDJ3cT9KLtI+PFMhh22kZeiLfMVB+Rq
Z+eYiUXYo+qzbQyzNZdT2f9ZLebTKG3J4+4e7Hj+rtkEoIxYL52rs5dcY5k2DVKdXBqZzbSOGzTG
QVriPGJoxvvrHTs848foK8POEFtFjcdj6E/REn9GwTft+6h1jzUcOh9rYLymy8pMXhPNU2FMW+UG
R6UcLqOqi2coG/gsJJ9HWjirOalx6Rc62HZhqzfxoarsYB+44yVVLsK7XZvVKSP+tTTIwJkvncZU
xg9mJsLHOFT/1ZPpXrrsT44O9l3fTB/GAsBin5BzD2+7InJVWtveNadVWNY2cw1BCIFZ/qgQk2/7
KDi7TdNvpqrnUsbvJfurX9em4U8k9YWxYC0dlmpTwDjjhkTZCYEmq/9g9ivdifLYwWllB5vOjnAW
GrtlyZR6Hp/Q4Gb3kHrXhmSwzcj9gDu03Y6OSYDMUOitMdrWXdn/CrqieWwAsRDFNuiL1XH4YHj1
vO5tr3poLQ8cbbGBzkLuBANgouZ1hwfpS03ogm+6rXm0cv3sY16OHzTh6l6WcfEpnmTppl8sAF15
7nr4QOdgM3PmU4mFXq23NviEPf8ygVlZHQNJMzOeTDfZR15jrclZEltDemvijqYNdq9+Zc+ADmKn
wU/jmMZqSb+FeBB8Vtl6p+TanhN1VvI3INuC7KgJfmIzE78d9E9DMu+8KQHk5ZhrOdCsNRPSQDiT
BCwHU/OQ1d2wDkqLKsCoPsHxKeGHgocU6+ISI1yJYL2Y5QEu+sdEqmVV2Ni3UCOXcBjOo8PkGyqt
T7+QuGCHmSqyFQbpfQeUl4jFtWde3ERABA6cEZ+SbtiXoSP3xTCSSzYxlNJh/mwRMbqaqyX9fySd
V3OkSBpFfxERePMKRXkr3/1CSNMzeBLIxP76PdX7sIrVKNSSqiD5zL3nHnqWhq0fpo3dPkEwvKmz
TrL5TNJTtRgwiYTqt32AEkfrDbR+ZYAav3chxhEFaZdQjZvc1W8AINHhZcmpzvubTKfhzPruHe/3
h8vVCPfd+wJ4trTDW841x9lGJQbrtItBTqF4GjR7A2/H3OqTa7164Nh99lSHvzQbXYdCM+ubWvez
2LeWHsFS9tnlKFg1m1OngL6Utc4OkWmPOXWLQ/Jag626zeNell19IYEyzidilpNidberXL7wAnXz
1iFLMcSrgp9dmdvMal9LT9S7tPs3B1gd2TYGwkRDqzUwIm4s0cb9Svk0grHYLf5TNOcPO67J53/6
BrEPgzuJ0nU+mOt4dBnOph7PSCRNaG/XABh5ifeQEsMuNCduMPpaIHL3w9xOm660IxriqCKdcjP5
v5ABLiHZb0/vdxdsYVPtym74lQaIK1pFMzcX9tHDwBPKrh5iKHsYVbImRjowRhrT7TCYeusyZfg8
SeDFxmagfiFYjyOIHLcdQK7t3BID5BM4w7WE9YguX1IyM4b2hN4RiOBz4+iWwsrmEafSDd3eJyGI
vKeg3QgvIveyicChgwolKQv9Ie41qkzZHBNHlbsikQmvehu108ThQTcAy8j5neWcOhlpcLmcz7nR
nzT2LnsOi3PR0FX45BCxokeInDXqieqDVMWRvEYyFUBhNDJStSei1GogRLnJziyDT2uZqv1q97cM
1oCK4Qkvx6FKpkPagFuzipJJLB9civ+NJookMpysvYDib0ld5f/R0FcoEYIyNjkjwrmq5bbSfPP2
94O+DMM2gBnDFl0Lzigkd86yEhooB6D+hjKOypXBm2qh8VO7ka836lv3yUfQ3Yk/L1DDiVMdiOma
HEvb4hGsAvUatH4sGeXs+wbwVzsA6CIlw9kGXZOeBnYxiP2q5zkSbMva/9ZNTT/les2jLeVSsLCt
WlhBqVzzS9G6WGSL8fT3Q+9C2S9EelirwD+qZHKvLgHUHfgpXhQ2zXCxX4Ys7+KpSMC20808LO0u
O++RaL7+NbX1j6tG+z1T1X2szR3ZFs2VubydjhhvfTCehuZbBO7wQV9A1K9L37P0zj71PJWPTkhy
sBvggwF4VbtVpzTwhhu8iYUYV1vFHcyVaKLlOIGTf5VGEkHGTU/gvnouAIkWNxSyUVgXoHH3/U/b
LU8HBn9tITr25+getqY5/hJDvfLQdCCgCm8nAl1FmeaPj2LhTBKllHvHmL1th8E5JO/EuA9OWp/p
kqA/W8lxKJcFjKLgTtT7Y2ujUEOh+DZLqNFV1nPnS0rpuSaWA56I6WYQsf1u3YAJyzaJYpKINT3h
UduxjxiHbyJDfIygZIOaJXFMhcEpmOlsYaDxI1hbwxLgwHWgz4ie6rXT4ls8SXpfxGRRIVvir9+L
RGl4UW3/NIJb3y1Nm8TiGcTres9hIlmfkgg7R88tcEZYG62s4wCz6DQXb5kQg0w/c5PNl0U+Ywzy
CSR+EKjbbO+Zy05fs9+nJ0NvvWhWVMmqyC+5pU23cSwR51d3E9D5xivGhbvd9u+owKsL2qgtmk7n
RHKZc4LKN0WicIxQDFUXeYpEtaml61u8P4W3YucjiSPoNZJJF2+7lDnZtpUV5kWzhk6h8q3eLWS9
Da179But3LSOX0BbA+bcqb94NFYVo9jXDbyhwRdkaJkgLOnoJh5QQC1HeBCXjLSo3SpGGUo6sKun
+meGBpOYOvlE2JCyuLYsCJy5fclsp9wRyHO3hLeVGB/xneqVvoEqA6Co87ytyKdg07pZzZExvlbN
DGmmauq92Xcx0QWnPl9DtxXTkRz44OS182c5DGpH4TSeG6KV8KjpN10s5Q4ESb5xuj55KWa5G4PJ
uEypRM5X6KQTFaN7H7k373jRkc6t6LNgXYnYpW547awhu5NtzYCU3J7a1TXwBU0dmQN50o2RjBDh
+/KV96p6Myko6oQXsLXTt9xN5L00M3j/Zn+1mRXvRJovW1Xm9sfaUwxhPK/zGm5WPlYnrvvQlQtC
76EVaFJ2KGzVUVbJj1qU/2gIqF6Rbt6y3Doqc522+jLjcEpcbNNG5/cwRqlmR8B6mAO7SB+68dVY
Bu0aqPy4wOLVpd3cyDXyHoatGAtY9sYqNMQsmX0TozCuhYvWoB6ecVRatb7ppQbvuCU0Int+KgwZ
nBxXivDvV6t7MAT2bVDtXReF/Z50wrkVdfP4+9lM8Opt1LX/f9b3DqoDOLx7rBFEWmTTWz0Y1JaE
/OB5yB6LGqY3qN8tV9IrWrr+5Ffj8K7snAjchdKWYsi8EBr25jwhp2WZUWo6dCu6njB0WGhJ0trA
AVkCQHGNmQM9ydrPzvHqULyXo9Vd8aFwZ9jprLbNbOXrpilWdQBHWV8IFQTz4uLzIF4NjTDLOLI6
ccGBoU8If7RMq9t0ZofT1fTc96Jbo2b4mc1WI6KkaeMCHV8UzLQRU72aj5UEjxB5YbIp7L6LHFt4
FxoWaIyuADK7Oi+erty3LhX9llCBI+BRLQ4mWfyug2nXNd66sxRWinEQ43WaSXgSem3DjNbHe5u3
413ZA39azBYsfbFm8jHBiFpgN/MtTV73yDuP9L20sv8tmXDJot3Oasyv6EYjW6+mH3AeIDhHqYe2
pnvbdqjyB5y8765M9X2HOGhL2uSMHT2pr5Ou/Es6Yuob8vYFYPtwJGyU8C1/EcfglWRJhDFNUl4z
XEbh3NK2asCwqMFLK1qL3r7bwQ86QOfdqlL31aDOK10CXvuyJxCNu5saxvqAD0Gae79CT8w6/hnP
w/jo+xom/oSNKS7EC2dLuQ96BBL9SiTIOD1YbpdHFpTVlTzpsy7sowHa7bba1kera9Nr3yKAMoo/
Cfb5kMwMSaycp6mPvvV/mX257F2NUmddYDmqzDhBlTAuLcup0yqyA8s4a8eR4Md5r40Xo6CKJ70z
ntjpM0QGmRZIsCcDuxORazd+svn0+6fbpOsvpnJAofK+x3kQrJ+Muh+pLsuftAfAgyPAoi+64B5V
+9m0ODBqboNl1PnGOk32eUl8U8LW0SI9an5SaCD656S7KXmidoUCUJhcOOs0nUtoEuEAY2mrQQ3Q
19w7y3SZroF0St50aAy2O56VPxlfSHTdDbLrM/Q4wNrKHveN03dHvSYHbtEMch30FT7b2lcPEh7i
bGDqOE8Xcp+KPfy34EbW2BAyrSN+ylI8WRpvvrADM+J0NajJRPZeZpb6g6/vQKRke/ODriJJiVbP
zla5IQtcRAOuU36aN0a5DUe9dIIXd/GXbcBR+MjzXItE4AUXWyBm4bEca8q2PhOkEyd76RDW5PnW
b9fka27cGEI8VI4uq0DaK4l8uCjONYuetwIAcrmWbxXo1Df2a01Tf/P4c0+ZpYE3dlQVEuncH6oG
6LjgSEx67+J1YtM8H6xOlfGwzkuGUmKLK7598L2YI02Pm4At3RmhDeWfA3+2NvuL10iaRis25YG9
mneDDIgurA92hIAwbGihjNjOrLNikwlRf312lfkzlsvFZqvS9V+v6n5Kp7ql3dRRZLUZ/0JnhQWC
rM+00g+UPD7L9ro7U5f8iLlhJNTJOkKgTR78ACJjGIN3SkK5aZGzbvBw/FRJIL/64e6nDCUZeCgE
BdCsKHvGjbNo5mG0qnNWi7sZuMmtGfRts3LFJpMoD5VB2ZuuNY5fMCsLdsyA0NuFb9uptMyAQM7y
3GTFdmxd6+HqJ34l/+plwj7P3byRmf3IjRJgfKOTgUPrna/0JrVPIC5l5fppJD0JHzlR7U2Zb5Fg
j9c+18Vz66ifWtWciYaUv3zgjE1GSAqo1eKKQ8gNHcGeW/HC4wEyi1PvqQ3AIXBQ1foR5CT5Zo2m
jo5s6u1SU9aRM9RHK4E9tGRdz43L79M4vjoMgoO2rdYTPVSY8NiORg64M17D2mDyjETiZ9E1+BSm
XHemQVU5TS6Bs4YZRINlGqEx6NmZeIohSjFPxk7jZUfbt6q3Emois8r6DV1RsDNFn34mbr1r0uk8
Cq+FiWyse/JJvgt6043LjXjKKBIPKP7/jMZ6p2lyDmWaPaZ48GR+Y8+e7lMUtwbxbGGtxkviTumx
GMZoHnT/yDFixCT5vdUIcKZcl+iMAz22bXHo19U/J9nixB7o5YiIPHGQeX5il2dh7ebw9I7oFqq7
KB0CGlyNQVpFTl5esWgkTILyIlBafR7AcJ98ZpsOnrL7JJ3iMvSFerUFoKLKb4yTU3U3zdPtg+GJ
u9/J9qy1/onubLosYupeRVYncfsTmInaLb1rvz2DIGbSr75b8VHg5bxy+8Hy1+QBS+wa5jiCNkVf
OdGarPxCDDwONqsaUeTZ11i1x7QMylceFi+JqZJ9NffJbm6SOqaCBARU1g4Hu/7r7zMntbMzx9pu
CWZ1qVBLHm1WkEr+TnIfNzZSHJbvdhrbaG6P2nqwQfHjnqMQM7QCnRvh49EUZLelrb7XnuhQxxrS
iDimMcajwTPb79gYpl+WtxivxDSMO7cb9/rg5jFEfPGLEcafZ+rcxsbrsnHaKnvFPyLiIBt8WDpP
FKRT9vc25Qrx7ZxEwRSuxlTXhJjAcyMz2F1OaTZbD4MOwn9TM2HMJZd3lBAHRC6LZd46jMw7vbCr
rQlqCRKHi7ST/ZGwtsaAeU1Xzakch5s0jWET9KlFx1A8PapagK8jX+7U9jlzuiPmUe3YN4ETJYyR
o7+f+t9aWyVvqajhpFlWjCMEro3bskWivo7Jf0MxjuEdoHq2gjuquaCzHm6VPRBltJ40zVhgBfX+
jen5r2I8jjrcpkYC58qgm0ZBPcizofTkuOb+Oy+8G4IkG/ZasOEK6DetNj/ZPymx6nMBZ2CsnjVe
bC2B2OayQARIP/lwul/dNNQnwk0ltovc/5gGzbi4nV+RH7t4B3Mxsq3UNKZmYBmiwC36u2+3DV7M
3ANrMBLWCwkB99ZEM7k0p8SpY1Mzqv0gSvtiCfdPOzVfdqW8X9pszwSIbCCMOXssmqw7AoW6RWvU
lURCGabj8CuZh2pPhn160JTst8NSMvjBSBtJgxpTe8YarOCIInh9uFtaLT0z4mh3QMjhiOaOtenn
stxQfkCvRiK2SXB3VksQaWoVN38qZrI5tSDqjffMm+TNwnp8MkmKkG2w3KiO3a00BxIcK/9sAs2y
ymUgaKHSb6zB4ylZknPunAcsBxcNs1flVoDDk+qDF6Y9FPOyGb1E4+0Qa+S3hXVeXMN8cRrtg9b1
g+ww86jl/F7MrsOBNBy4czfysLhOLNr5NLWZcWiqhX7NHDNYZBCmOk8NSjSduFcv9Okg3+kEvJvy
u+/xRL+X/h7NquPn6lytVaC9adZ6fIYCvy+MA7LAZrCh3Ok65nTJjVrQq5UUnHBo6n0y6u6lWQc8
Ru18nopn9VLZ+ZZQQueGmbKOSDiyNsvoyK2vpznS/sE4s+jUccagsDVaBD3j61JdS7MSd1gK5YPU
4igrEpQWSoznDBPuoRNGcayQzGyF8Agw8fybrrrpoQJjeiTZvjH7MbS9tP3kR2oRZiAbfWLlPlSb
Gge2UAeryNNoIbzxYRMofMjQfe/gMX4FQyn2SO8HRO/5wjRoTc8KnhrBOXXziZvLZjkwxU5CYVDn
CFwm/Ombnnv+JDprwbP+rH/6cX2fDG/eQgezY4/b793pF5LhZ/mlGDPG+ZCNH8/l3nMtVuytIkU4
E7j0dJhYMTXGa7lUb3xjtkN1gj05JUxxEPlrp1Pnug3j58at1CXwC5I20Z/HHcYLhE4dgHJbj12h
3mrPlD/9LH8zrT4QNYmhcjKzl9ziaCSceGCU86dms5by9owy+Zlyowt9t90bAmKYkgEW50Xn7ohb
nBeMAoxim2mdGzlCDVtaIz3ufSYDAd153TjOS802dJ+SeRD68siqOjIpUij5l/ssko/AWLWLMyZB
qGfrEE8dtCLUdKfAZ/aJjATpbSnUy0hY12CkxSFjHoUhGveX7/0Yqy+uiyggzs3VRzINxBe5lF71
hCYwob9wxTuh9H8st+02Wjl754kl0ZDorAS/vSXz/xEVAX4OMt6QGCQ9hmwZOgb09wGsfczTJVrH
Sp4oCsWL1U7mRlO+HaK3Mm/5SnQj0z6iv+YK71w1HNOsoz2dMZWTK5Fus3/yZBEXJFrwA2eKRJ0D
mqXceLYGa9lUxZoy1yuGcBIMS5BN3ibkeF6iw6EABbZ2F3KgxxCVzKm1q9AzcLUmVrrGlZn5HH62
wHbeprsEYOSGxTP+SI+bSnNmNpxiejSLJ2OO5gJy6oqtbc66TdrMLL7S7E+TGevF7M2Tk/DrLYtr
HUunHq/dJLF3uIhtECUATeJDS6XdGA0zZeZU27HLxEYfW3kAu2pTYo//KvIVDlrlOLFLOxXrzfIL
Bp7TktPG6oaMU7kcQbznL6xluprTBZjeo1Gl9WqXBypQ6rKhYNDiI66tGTZsjbkp9qUv2ANqr+vc
od9PA05qA9skE37vwLIArbyBJ300v2n4xHZ5FsGMVd6ZuvW3IPbYGqOwsLOLn1p2GIjspy5MM+Rf
bfZ/5VpOzy0UTOcqNfSwdCZ2Dql5IA/HROg9EjKVogJ3ZKVHBasfwjv7yMsttjRGvROiAzKX1DU6
/uy81twPZJ//61mJt2cy0IRWWnxNq4FG0eCesMketK5Bbse6pTWRSHGBoOgjCDTpl30+5H0onVTj
oZpfB7W+Cs7KDYhFuaHEFpciA4BulsutH8rTXCRHKx+9kBUdwZP4ZO99TTfQST1ac1EfhszaLiQw
Uj1Wv5HX/WeXEOQBJB6c0b0AJlUfHTl1tuy0Y0Y2w6uXG+PeCtxuq1eksFHK2idCUI0N/rrrkq9v
tjV84ryvH61svZAkJu24SnnrLA24pJdkO4Z4zsUrIyNp1KUMsAXZfZ7sFmW/GIgXfU70BUHuMegm
NzZmph6p/+bS1bDyzOLVbrR9vY5q2zKQmUjd1czS2zlrj59HlPu00LWtXuLsB7T7+rd64K/+z2Ti
xOZD6aeucDnExmEv6CE2CqZj5JH7gK2S8GSkNjaZwS9Ed4ynDm+8bs4E3XoC6gODKQLT975ff/eO
PDT9Z2J65b/o4QgfFyDNOsuG86K6XTGpESJkepyYJ7tCV5eJoeMzx+Yt9xJSyufqUczqyOJ12RAQ
Y7FKXH45ktm37Q7BdQ2CvR+0SyQ6tG7kUt3ntguug+OEbIrXqv5vMk8pXpo3ACp5mBrSYPCaF0d6
0X9UPSxxnWEKyavJY0WIWIj4+MIa/Feqninsq+BokwqNDRBm0areOvarN2RIOIUfbmU0V0sjEUOv
pHmVk/woLQcGbJWdyNW24pFp8ZgNMvKAnO6w+KWHgF02iyND3MvqEz/cdZV2QaOKOcVXxNOMo0vi
uZ6HxbJO+9lr/tPwh1/zrt/ARl0e2vRpNEN+rzRyOdkq/2C4KbbmTKhxj0ikmqdg6+fSOVg8OyNn
9NFKFgA3dFmLI6mRvxJAFHv2IQHJKgUKUcoAfLTTh08seQiuwf+0lcNsuCenearefe1Tysw4rMKm
TFbYcibMJqSsVnufSOyNAifLIEIvLqNuPopn1JPmeOyIzTekFU68aoBlxgGLOSmS3gPmIsps3hvk
hd3vaslDxnNvuguosA2CnduDw0HQC2o4x2zVeqN5G2zrtxpTtiYpMS5y8eCpVV+pR4Zh6UIKgkPF
AqZdznSkb7mtgtOUTYhnnLzcVc/dt0gd66WcEa9wht6FrjPtSKSzbRzgmZOzfjmVn9x4uTdqGHZ1
kXT3me4k0aGcLkGtQhL9RNyhb+MODsxtNQ273hzIZFOow5Z+47vL7zXwnklXcELbWvcuxjRuOkUe
gqkPb4UJnxVEP36CZP0nqJ1XkpAiClT9HGjANg1rhnEPFRhvLe+7K/caDd+RTXF/W9jNOlW5ybu5
vttMxjXgLocR+DGdzcGzR+02BfIzD/pjQJ7vSbSafuu17o2y9cwTqDux2mMvOYqQ/Vp7r33LjDKp
dWETEGje+nPcNVnN82Xlhnp+SMylv8FdZhym3Rd32fROCbihcr5RqTOGk8WrnSwj7pzK2koXEqtX
gOMxZI7sp+ZZVo7ziwbIHle+/1+KeCpScrFDK6OBSwk+3jPXJd+rLe9wd9ELoIoOubHFwSu7P8xE
/12QMr67C9bOtv00C/tlshYnNNJKRf4KzXLtUN50S5bfyvUq+OkU2tnACIIX+BnF0QxovZTB1Lnz
pHUPjG/Gw67U+eMsIHyjL2w2DqvY2bA83BmgjNbKjXoikixmiTkxvWC6zoi8i9XsTo7PYkQnSOSK
BbViMc0yCtpqEPP0KDfmxHNn0tIlYtFmnimQKh6F9bLrG6cKx+dw0mGLBe+7j4e5uerP8IvVXahH
LAqCVfpyz4AkJ6nCHVg+PHHmtHyZ2tciUC8ZgemOx+aOaNR2y9nahPk8tbcyQ5hDdce+C9Av9M5p
i7qfx+PK+j6bFGh/HgtGScqdRY/JcHPsw+ypesXMp+/tJnOjlvXvrpV2vk9q4LEebqx+zqxdVxS7
sbarCBxPv58YvpKH7mpRVdOcoay4CsQp4d+84A6OQkzIEcs2XhWV6NkvCimkLIJ1uT7oQA2GZTdU
hCVoZaMR7+j1W5cQhF2/dNNFx4gfWr3zydkd7ACAPda8lLFVcJ4zcjZency61fZIpGGLhtyGGvdK
UPvZK21g3E3bfvhEHdOsDFvbnA0m6ma1o8jN6b77e+Kk3ynRhneiQ6Acky9ILTBvJafqvs27r6Li
YPQHTqlekITcAt1iaelS4wUlQYSQEHgniWPRn2Q/Pelrss5VdhJBhuxm8s+6OcmzxtWbLDMnvq+S
Tb8g3vONxNgbgYtqFVWg3R5alhSXvyfaqv6b/Cq/uQsS7Aq7Ybgatb9PTbrIpP09VVr7RnClOzbT
zSBpSjmtd+ZlhRbCeBGyY70luxduLTBXxl5/lqdEVEc+te+NFE3gCrJrSRBegYNLrhWK0Hk05N3W
COXScoLbBin4ouqLMOc22yDUOrChD26BSoLdkFr6kUeQF6qKFgNFodeCsRi74eAH73VTDDe9yW7G
nFPelfPNE977SrG49zIWcW7VqtjKtHQzWS/s/tPz4k/pWYAoQduBjH9IJDI8xwMuTM3buPm1cUj2
cDH17KeRBxHzJlC1fbZJixS5tA1bRwAUOvn0ywjayJixGjB964i1UNImqdCqSf01soF9TsF4UkuW
9FCq4kKAhIa0UbAUnlpzl1futbPMeMTKevBkexl5s49/T8/Zqw+22Wfo3rgspLYCTmxXAu9Mihhk
QTExwwyJmXmFfdDlx9pLjnXLs8DPFrE3+n7ZKC1Jz6b/HzzLSAXd+BmsT2219wrMT54OUF3W175H
zS5WUFNtad7TQq6nieUBGBBay6RyTHgsrFAMq/xH4OEFRX3JE/Og10lJ4z5Z3DTi4faktE5V0sAt
RrmlWdofW2vtjdvp7M9LBsd1KWKTvIuLnjUodIeijA1L8xG45a+ilfP+b3ciUYfEnPMp0hGnvJqW
lHGbVn3klAjslehAJ5Na8Jp3CHbZZoUdit6DIxP30Zr9sVuEOmFkMDaansFOoPo4BYjxY4Zb7Bz/
bqATGVbl/J9og/7MrxfpKLRvCP+eQ4CmOtVVda8cA7QRtOhI90FNTebyJ6+t9mgTbb74XHJZmlyY
Iy27Z1DrIYVxtyO5INUIcG+zvnxiC5z7NHj5XvQ9iG0yBrFqVO9VSwfBpr0nuvaA2fRSLDK5BV+I
KWkqc0Id18SDFlv7YVPa+4qhQVzLxArpQwteQq69pmZy4w3uVnVB9zG687kvB4qApxDBJ1x1XBCg
1bLj76Zy659NQd2lr32yaqdGlmLTVSYuBYFraCq6SGj1L2HWM3ceCTflpPTjik5joqNONCN9Txxv
5oHstAc2SAAbv4Et6NexdkBtI7/lCxici9XbGLX+uzVmN1rqAnwjmYxOzmtKV8XTicDmeGj9K8ZU
iroa6WYSkPuXFt1m7ptfin3RAVm6RbZrofZenlEludYfj1HmW1shMmVNuet6Z1ctuhOXspYxqKZ1
k9pTcmcCxFBYwdWpa9bqd65xSs68vlSEqB8pHseo7Vr7MHt+d5wIkULYOxyW5zy4sgf/qykjvvSR
ac1wHQqu45p4pY0qsmQzilaHfskDypXuR+dW89Hb59nQnzudDN4kRTxvdIV5rdaVM9W/jjpuANdG
5ySUcs5rYhV73WKyS0HdvE/EFfdrpM/JfJidqghxH9ToUkRxmkbkYXbwVtWzfyJ1V+wLHyI/0qaw
YPbyrZnNwTUG8qR1foesSkU4rmMALtFwjyjFHrS8xk1n82j4c3+xKss6pyiQTHgDnrf8xjE0HNRI
eysWLmmDl3djt5MeyTzzd/q6vM+Mjc5l7h3aqbirIXAueeP7xynpWkhZy3zA6jhGej4bx0WkX14m
jZNqKXGNhYpQEootQSDEgrzpR0D8rcn6g8K6wpiG7nUcvK/Vyt57T9dCMjP6SGsYG8915b/YZXvp
/IH9RtF+YbWBwWPJPwizPzG3tRscdMbZyYmx8mZDvwkIq9uBsXrcT3cfoNIjBUh/VeN0MvI+eMpL
cmJl3dMIS+RU5q1/wIlzRRa2nMsq2diSLNZ+pCzKZdUf0tz8VXa+vFAhltuqixHGWF8mUjitBr4z
D9ZdElm5kevs7J1cbWezAOaXLNuB4NEtZKT56dL4LrLURiGQP1zlFFdP99PD6Fs33+19GJS1fXUJ
rYJeweipNpxzMNKnDkqkEUiHYluwgQ7rOS1P+uh7+8IgmAUWvZnP7Ytpe7tag0iQ1F4Jf49RJ5Lg
TZot/8hmII6xEB8kgDmdFZeab+2DnMAUKccHo5sCaWf5vhLnehB00xGDxvQwkThAe1EYyP5baCsu
iz+SyLtYX4pv6aYOYYvqW7f8n9qcyteRFZuvKFHZw3esBAxO3Q5BWq41za+UrAC22NMl88z8yy/m
Qyc9KDlNwqSxC74CQJBH8kGohcpH2RXzvTWZo/j+WsZ/P9QjWFM3O+KIx4pn5g2TBc8+FuyZmcH4
GzQw6poxHcI0NVWhTXLOp1sn2zEnTUKmxo1hYnWyy+ku3RWoP5bRaJoa7XsRvBSY1kPMyJlRIa3p
lgugEROIOzUoAjxh+uOrVwSbbkXyp2GzuWWM5hoJ+Z+Yhm7Iqo3nlf6Bqd2fJRjk3Z1GPdJuGKe0
i0kaC9mATayNeXBKZrJhXTmZO4zPX4FpVK997X0pbegZR9QMLCwt+2Gmmm3mxO5ukv/p1KOxQh2z
sQXjXRzedjS3Xn5mOZWejRNJYGTcj2VxTHQ5vzKWPzMyjJI2EB+ZNTgnpup7ejTaM1gF79T8LbK9
9YQ7wXuYhUZF5kyEpytK9pWrOpyHBBmAzw6rxbMS9iV6Q6u0STZFVctwqcWhY8ELm81Oi/3SJLnH
RppJ7YUmq4W8MwkHqKL+HA6aBiJz0RivvHcE9XToP1mN9ShNXc2QL1jkWGQ3bTh4s8Xr2XzNOlsu
sk3vyJ/SPSyqr0bg7VIBUwLvSa42smVg2V5fG2P6/7huabxIYxFzwsvDk83A0jE4rH49nu5Rsvik
cIjyWg39t9O22AUUo/EusUi3WXi0dm0eUvi075XRXUw5XbE3dA9z9BjjkQoHJoFzmY1duZOue9Hc
yj76i/FO4GB3U3OnkFJqn3aLdh4h/B9TU4hX+2ndO1Y6YP+DlOzhINWC/k0rTO9irYii29nZyCbz
iP6tGyQHI8o6gn5sLdXpe+ELTKs9X+36BeARwbaOdQxMDoJFI4EWI6d5Hb3gf5Sd15Kc2Laun4gI
vLnNJL0rpyqVbghJpcZ7mJinPx8ze3dpa/VZcc4NASSJnXaM34AbqwA7JqF66uzDUBorcuxhUxg3
vZvUS1A1Xwm1AbCHb3luo0x5S2lCs7dIa93X0ASv42iTS7o7aze2GnydozY8MNFBmEE4VweP27UA
+jsLOzvY48WpGn8a2vZMhmoZGiUeZSonI4sU3tY14l/BMrYrclc5YdKcrdNWrzZCXwKozE7384SJ
R6qBhwfw5R2E2TuwfKZ8H0bFzQZqde6snNzx3E6HWa8I6qXRKVDBl/cWPgaKPt0A9TqHwZkfCzJ/
DxX1GI+DJqV1Ikt0h0s4jILOymAQpw4TtOED3MoAiI9+o436LqnBglSK5oCYXExKUDH5ShdCNoiu
3+jQPYcgDhUAaJIw9RblpokoJqZhzECd4VZEQ35FJaBh5GwfstbIENhiIOxH2P6eXfw/mKKZZ3Jh
tl/Hebi1lG4iIvgUui52g2AjTk2HOnRtjn6QZ/q1i/R516hatLIApJ7nSjugbon0mN7GSyS4O+nI
p+U45eIhxATUCqqfY9qWW+YwLvgbFVyDCx+Puo3sewtnyM7Pjcg/phYMpEeVdMveu5BqN/1OI+pq
DHw6gmn5bnS6lISwvrfSl6rWnxR0i7do4mBvmAfIlQI4VSPLO4zV+FHr5nTOoNe3eZ2SotMMP21h
bIhea5/7eDqMJiZvQ4lUiglxmK9TR6tyKFdjCwgjA3K8rwByrwsPg2bEbcCxEqxcgW3TD2ijnoya
eW1SuKgWobY2hwoQxjx5RhsxflKD4c3GlZJomBG9hUN9QVaMDHo9o805Zv1DUc8fmkesc2R2YY05
SnMVUZbnmtlFbhobxlPeNjfgDkWdMZwgRF/hMse7fiSV1gq6AlSRGAiZ1Y88LB/Aw5r7Oiu+wOXd
qy1Z4k63TuQdrVPU0GpbOlU8q7QvjnZxo1F70eHkl606HGalo1nCu+KM8Ey9T5hpo+vT5auUkM4l
znRzbSWN+iOsw3WutM1DUdhP8+KTXDp2eDWFcWscCn8YmJNvUNHXZRCbxzlZ0i+teUkIzhzVYvAI
TYhm1zpm+ZAE1Rdc75pzkdXwkeP+h5FFX1qkokQ2ld+7KPthV7b6BMZL3UeZdq2qmhhXaerPMpKC
v8NK1cMn/J9bJlYVvJwoKwiYCOCdGUQ0GRsdNQgdwHz9gHgp6fAk3oip13yTeaovJoUpCVKbaQhs
EuD/NOfVsTKSk2vb7TF3ddwpGccB3hjfE8ctL3GFD7RT1M1uFMS5baOFKkQvMeZhfOpQkVplTQOu
i2ijbeO05Vg4mNup+gBVQz3nLgGXzEyDU4rzndYSUTDjx7hF82qy9W3ovI1xON0cYb2lDNGwW8+1
nTakPyM31w8pNnG+EsbjOSLpRAyAGjKhyVWv9Fx90B2lOafhGK+cLqTfxy9k7Wr2eDMUnIg76PG+
RzJ5M4C8WhGCfMBHqzhkamAccP1y972YnohAFAcs2qD8eGMOWgK+lkM+OtdH4w0RQl6LiPaIxjCR
UCFRwfglhOFcANH9ssP+lbI++JYZBCgVedotp21Zj3bxVetwdUoFXq7MSgUFbfhqGOZ0UZwBmsVr
39f2dydLzzrl/yiyhGSHmLVVUXsrlCuTCzYnZealZ0Cc8Oat+EuVJM0RNbYlJQuPXQsFV0TQoJjs
rY6x9oVkkb0JsxhxQ+NL5JJ6mcz07OhcpLWQGQsJALWadXKGyjj3XQeNU5uPCWwoQsXIHDTd+Dyh
SbVX5i3RdEBY9PwqYnbwSJjBeQ2dHnH8vL2WFh4keVhcbcLMra77auUC76vEWZ8EA3tcUVAPc5Cu
gpWrVzDS4qnYaNXM9DdMHV9xu/OQBsimVcMjPpBB8zNqFPcwieTSBs5XAjWAVnXT3tTwjg3suM46
I4lVK4oKEjavCP5jgM6qnTGTx5UvQ0PJZT59TETHhLLGMkzLHIyPsQLpdT7+BMbNn4V+CHI9X4ay
5PbxV91XhaptdE1v8VELfmQ1HISyjPur8MvU28VgOkP8Vfd1h0+X4eZfHLB5t2/BqOJilFXmrvbc
BxGiVQ84weDjNRuAyfwddfZNFhH6K5MHPH8B4dVUFlttmAC3tHKuRuJnwtZQGRt1r4fFR5dGDbQV
6Jse0UzDsspH2McvSO1fNfhmq0l1ukNhVcUpCgvdz2d4BKjk89xFCdkYGTG6h6o4MDjbxZaCfmoz
vze9ER66gV5UR+jrjSFs55c2pDaX9ldfRZBbD45WVaeyIFSQkujbOrPGx8HjZTNMI3QCfB43lp5r
4IQByHdD4qc5fxiZbp7aIvsu2sTctd0Y4+yqRDSZirWd7PgUdy0mw0PibqsBPRobd68NWb5hr1jG
KWHg+6yZBr6HLdjMCrbuugpE99C0+y7I8vfJsh662GCIps0vOgLZu7hnVADIFSnvJtjmWZSviEN7
x9Iuigc0Sy4g2RjIk4iGidT7U2aFr4gwvDQ2Q2Dm692TCmILKRD1scKPMNM77xHuPcQWMEImgOvj
6HjiTXV+6LOmvM6CzB1mcY+iASlTztYl6DTqD2Kl3zSnOhiKgeE9ilf7cQCuwsAz346BjkHcaJn7
SMTf9EmvfwWMhHvFeRhHG56HY2pX52QR2r6YqmKsaxUl36iG6bVCs5QDtC6F8qZ168btbHTLJ2Ih
NrVGUWYdSfZm75mFc7L7wD4lcf6qzaZ+KNqqeQgZxHsKMcfKrowHHL8WZN9GLd35WQx2cWoVzGRw
LNJQg44Dn4Q6rSL+tjsDn3G//GXPofFemM43NYmcM6NOHYlYb9omKfTnFCF1rbJK0ogD0zwzvUF5
d49TojxpjBrXdUtIHtnXAwiq8VTGQX6ze/0l9lowlGPTrVDjsQ82KHeSo+bT0I/GISn6iWE1cgQd
sq/rEoXMJfyAAWOVj9+j9GaTb8MZLWO4Q0wUdxRoSzMJH160+VL2aPwrKH0pcfLVBHp0K5Ny8NFo
8bHYds6Y0BggToz50gqFsJfTQqyzZ2PrleNjirTjlhi1+YbF1kS/ACAjQJDrEa4TYxALZWYsbSCP
ms6mgsLlW5qt+labp/tRIvoWgaGF3Oz1TboDz9avOob4YDPjhYdT9YRYx5CGCVceB2DfsR3Jhfcd
zHTLED+iWL0FvWNu2h4rODsFHVc02bPA0eeWWR6TisY8MhoVX5KpF4dBoVY55FnqWNVupRNU+54s
9BpAkbaBHlgegbG9ZrZpUkz6iZkmcjWXsWl23hHCnnKdqqB/hjCaEwRxInojTMy9efgKOTcm8xR0
j40TemcYM69pEIJFiMr2QPw/u5RZu1jeEZRnAIN8WuKVJ7SsQoa/6NStkqTqTygP2BvCIy3F3P6Z
JroCLSWen6O0OniVRh2h+G1BzNUElWDN6ahhESJCwq/IifRPBpBwGP7TyuvovaylZLupZp+G2kbR
vYVW1DukLFdVWBwLeiUaGLXYuaUdHD3PI3UW1+/zbJLITRAwzIFSXRnNoavk6B0wIUCWZeHCNsQt
fZuX1aJ5AugrswmStAsHSS7oKN2tRVYT3J8D/sZ2scsMvflJFwBITFP5Eg8Y/9XgFbbC9GiwUrAe
IU98M+rauVWiHy/NgjDM+MbpcPtcxGqmbytX+VYP5dn1+pCQuuYeAlCtYGc0OJoavH9mMOt+UbSa
PRMA7ODSdTa+GPXuEkAKJTBB8mxG+Yxh9SQucOzHbdhC+5KbdjnMfqk5HRlL6KYiCPFTqZRt5jrB
dxHNV/T6HiNaju+B6ezNOq6g6oruNBkwXIEuonSWMUhQkWy5GTrpZ80bnZ1j4k0AJSA6DnF3QwWE
/hcF9bM5EQxmFlLq3QbbMrHFAHJGqg4H+SGwngGR3sqgBwkZA4nGfWEcZ6Bcte7uCxh4pxlXknUP
L+Cs262v6bBqKgLAdd/fBOAghkX5cRzKd8QFIPoVk/LDw0KbnD0U4bp7SZIuP4FjppK5sXdxepfU
EY3WKp2ZBNumnr4Z2Woa6FDqliBtqmbZU5tM7obwteHzObIncwDN66JM4SA+i5LKGH0vYL5kbvKj
tIfxNOWZ8+yNFqPT9GmKC22dJln7EC+LIrSbB9TWK+tDGUsNDmHsocKAsEwQKspuCEL7EIVcwG2i
AZWo/g0WrPskF46N41ejPVaBR0K2LtJXVcDwbEQM0rFg5pq6dKCdWQNS67Zp5NYnQ0zVbiYCsFLN
6kxMt7ykmpqQyQVxk0fVNQaWcmHooK08h94KTOtjWNQr8KL2ebSEssoFAHYmyxkSaM1fY9w0Zyds
4csb4St5Wd5VTW+UoGRcj99K9j66pZWclUygymTvZ8U2b62q55CFwoKUceYRRMGCU8lqlJFMvOU9
J/4eEf0exl+w4LoHHHIMUlDuds41xIi8Uv/WZso+wez3FnpCzqV9hQGwH9Ka+WnsZU8NBBdIm665
SdQWwY2u80BOl80Zi9ttM1vRq4iqH5X5kuDj9hhYwCCygpcC03RvNEG3L7XMfShDGlkmkITRiBUc
gr4naIpDq+it6BtApWiV1P2bXtfB0zhED8O8WPaUqrdLS1S8qh7IajDN46rtmvxMInKFR8JMyKCv
vkSkLpgkvcXhKA6l28FW0SEU8vIgjRr5xuu7h8nJd4hRWXsvsUfg4+QxQ2Vj9CMuMorzHNDRP0zR
hE6Mlv81MoLfhK6aPfdaB88WWbrJiVEgJou+13s6JjeNlIuqAyB1S+c2Lslh00mTb6FdvHRxZPg1
5IHDVDsG7KMQvPYyUvCq0AKotmiRDUPpeymjdFjgOHDli1yxM40A9OD5lamzBcQ6XBqNwuh2X4OC
S3ZxPD2lhT4+FW2CjEY/dMexop8YlpBk3gztNVomAHa0hLwy+x0FoHxN4jI6IVLCWNTUYx+dEILP
KCCBwAhKyPxthjJK6yNRTQJ3WcyC7HJH6mpNOBG9eXAL235RzUKwbJM1dvJOjrxfJyIMD6qt37i1
+Kghm3zOYbtt2vG1Jld0sQbDOhW5AFQe1R9U7+BsAhTeBqoX++6Ab2hbGhQmwySi66BwUk654iuJ
sck6b4LqSmoNcz7vGFYh2IMyKlq/1XqCH6J8BlLoPhIGuRb1gPQApMyjMznqQ6IX7il3rGsXw5+p
lfokBNUGUJwbgAPqto0WV5vanmmwZpW4be1eAb3ND1UNvwgFznOvIq+Z94qx8zqzRNYDI/JVIWzE
bSKN0T6u6tcRqubAOEAuUHU51iFVFaWAZhOXnXFDtTE/q0qOAMfiB6PhxocKDU1pjJBjk4j8NbLg
uqCTQ+jPVfdTEURf7MYuT2WEjkbaiJ+2BxJf0wLl4Fq9sUZ4GHYP8KW9q7gpjItrNwDi7WAtvQUR
HWcXKV+nicluluXOPu/sB9B0/XnOXA3saokZusGUaW4MsIdFNq46yscWUrNyApW5shRbP8oF4hEf
IuI6HbOPTdIh3Gh0erKzg7rejH1tbZ3aqjZZrnU3MNzZY4/wCUNIbfZjxflwF+uYtbBUqte8GhXV
3YMhL15La6APRY7gWAm6MIUZAhP5bMYsS3lnikQafOotP6Lc+baD3rtcRC1aWphaAjLtRHBNMm4p
coj4VKqpnOpSKKdmWZObnTk2p6g4hqAsDqKNdpUD6VoPEfykXbmhEZIfDCw09iT+601p69PW8HJz
N7XaBInNSS8JqMNOyXBdSoBuRKMebibbBjDUMNhrgFE57k+9co2ts6SjTbRaVLoBvwWdelTjOHiF
t+/HwxB+SwS9c0orsAJuEu3yorC+iooJlJbj6zExr3CVqd04SgjHQY0C8B9kpIdurw4IKoSu0e0N
p58fkBNBRIRhwwGUxKoYo/KbPio+zFf9OCZQ0vVkLM59mWEaPJCP7snvHtDAPAHKLV9c1yZkANO4
Mo1mVY22+6ogOeBpkFbnis4NknF2aZZ8SGBHM8hQA4WTooMp0yvtqWpDyhUR9UMojEcToP2xce2D
W1bmK7jqd6Jc5SWIp41DSOGE81iBQ0PVHbDNAmVNE78CCLdoOHXDawxLIO2CXdzWyXdnBIWno4pC
A3RF1kHbpPVc+1mNJl5vq3Cjkix6jMf+OheoGTS1AugQBS8yet70ipMnTmoI3pCWTpW1O7jGhm9I
Msgd1i2d5pOl2n4S2epjmE0ob8Se7cdzol4jd4FYMy1ceXp2Bcf9faB12BdjGV2xjwz8qsLzL+67
kSh5mxxKMY5bZu1obY1KfO5pPkTpersucf9CC2XsSDcLrFWD6Gxj/ktijKTnWLs3YWoZr4FhUBaP
m0Kf1ffSAInRKKNxGpGrCIwg33kgAfai07/UGVgDnOnLx6HqQdkD8ysdPvkEGZnQ7Tsjwf6GrMlK
udSGWr4C/4j8noi+75iR6QNtqZ5NMh6IXBrDsShrGggRHqqkDW+J4YbPHnlnzByB0S7RqW0Ixf7r
nDBSxvHVvKa4oJ+Yv4hVE/cvOIxpRyNI0gc36NMHgo1PEWGztV6L3i+mfj6EcOFXk544kFo+amVO
L8IZzHUaD4pP9k4HeZsyxW+U6jyFkKqBsP0wtSQ692nlYTCO4w2+3daFfgb/Bf3D6vvvDomISy1G
Rl7e/CuzCnT4mYycwG+GpywZtvj4JkegO9Elqq2fQZmD16yLr7FWxmSawr/sfBL+VBQj9F/Q2i31
bo2KN6Fbj3aYkS7keVSS8FNXnQ0no7BXKRKQyMYYtiouNh4f+NKRsI3MR6AGt5ye5DCby5y2x+Nw
cJrvehkB8lrwdKUYDkYbnlHiQroEvPPa0ZpiP3bxNzryeANkAbGu3iFAn8IkRn0q3OUOhDpIygrU
XXfGmSMtV9rgdjd4H2ACDUus9BD8xKSnOgJh2gmIWwoFtDLXEF2CnZkzZmzdZhEXxGENFcSj0+JE
TewXUFPgXOoZAEW0rby6erK6ERI0mgKA9NJg6wrA4d0kCkaO6U+s2LxVBcbtsBgoLhzqJc9XVajH
i0B98BDM8CAmPI2eciXW5FwwL/zlqGX7wYF7gcPDC3yQL1U2MjoCXz4Oef2sR4zyadp4FahKKoNO
kmnQzynlDBMTyMSKikcRk3E8zvaDhgZtkqkN0UXGRsBH9Uve27+Gsch3sYJ0y1TwyAago4c4/CDn
hNK2mvhxE3sPLoqwm8astUtM8L68MHfTT2rqvIcjyuxe1Wi7FFPeVQ/z+xUNBLL6wTaDGrBCIJ8P
qNmI7pkQsvvOa67tspBrXiJeasg0B0+IQ6Faw5XaVT1jE7fvF/dkuZW5Yt66o0tA2IbWNUz62xjO
lG2CNXPzl2NUNUIBMzDWSknObfoT2Zx0ZbROdY46S3kchrWXggvt0zqEaB2Gl3rUlfOQlc4qrI1k
q3iFc5ULgkXWwarbZ5fL33epNkJUXjn3a20MSUpiULRr6+k7+u9iWoEk3JA4V64FuIIDSIOByEna
PM0EdBB7fgk0deMkvfPYm8ATYr18UbBaXXnj2O/5cul5rMhSBGQUz+0IinVK9ZcObOY34RX0GI7t
vRaj+Z4k9qkq8/h7kYobo0vtZR4Ak6coKwbq2SHAhOski3zQfl/IffLXzx8+j/v84XNfltBROQ6u
Iha3f5wcozhCOv17Te6Tm7WRt3tgXEpFGnHItrnSa/AmTCiVQCY1N66OQWmjCaeN5X0tnEZULPDH
hqIsCPDnRXWENA9aWa7KBbDuJ2ynawxB+LVx9RK2TqWDT9broxn2LCrl7zW5b4zeijFvD2MpkJld
blYu1GVtsMeNq2cZmfIJNIde1UcXf4QtKMBLlnbzsVbT50ztK2iYrgGUcchikONGuFG1vDjKBV2F
i+bfP9tyDaTR3z/jBYMrTzNcUrjIx97ywu40upHGnM15tyqjmNfybcVkjFAURJUHEvQiusW9xGEQ
ArcGe9tG4hjV/XpWK20vz9SZKR8X8lZN33GgJldHuchCr9mmZfk0eegSTYKUyioOm3aXtZApQCcf
5+XNyzXXsVEL6yMwAPng4cq23CL1nBdjMkhKvThiHuXAWpvS7ijX6lhv97Vt+aFKZsWiUzway0Ju
yoUQ89p2W32PgjjXTucBzLtj7IskG5ZGpAAfVekzBrp1tHNb5xQ2vPvPD3Bfm0cMttKcx1ueDJuh
GnslHfplaiyuk7yr+7sLFSbYsbDA5Q0TeknyXYbL76rSNQfN+JopGpSKZaHzWY/2hN58oBU7rczt
nXzNAMHqI+Eexuty2x6bR0QA+m2pKz34gAFaFLzhYqrbo1wwDWeu1MSwqfQ6Z0jWuNU67RYlFc8q
sxUhhxriCgtt+YwC+D1Q3cH15d3JhawmcRiiHJaBL4hK0HnyVaVe1B4/NxEJZ3JY2/qqW+5SvuEC
EAMA/kH1fIMCunJCGyUMm3Q4WJzi+PkV5aZcVNEcEuR0sIpbqsG9tC41QK6RF+Hryxohtx1NrAbN
TkG51dXeFshz/VNbP6us3Gc5IVxjvSrvzyaWuvz5lHJNfi35SdJotn23t6nPywe149YPDLOjPFHb
q96kCC9rzbKmwBjFvDB4lP8MYTLeGwq52eRTO6+HSShb5lvnuCyIi6A8svpskT5rurw+SI4QaSxr
XjdLxZELcykP/9fNHA+idQXkCawND2W1Nty9sN7JJlG+pnvNnwGAr4qySX3ZgMqaH0IKYEaxNLe2
G9PTWGP8gWlns5Fl8I9ryn0VaZGVAfPfl9VbfkS5FrSkc9dy1YbskjLwaQ+kn/hEJbnsf/uech+d
bQE2hEFMk6q83mWhh05G8VyqlGwA9MGjca15j+hWDMlvZczJ51Ndq/FOFh9ZbeXCjfrokDYA7ZcW
7vNdfDZ48ofPzTAX6SavYX/Ig+UPoAZ+jmhFb+6tajMgAigSaD5FixV0tSzk2h+bGXIqCCmMXww7
BW9VBcFGviZ5ix1T1r9bsM9i//cvfPDPffIv96Plzs9TyM3Pt59PWEneq5RsbP84hdz8f7nq/Tyf
H/TfzlORbtwa43QTndq6P+UhkJtn8Sz/ZzA3TW/yLgDej+JZ3uV9VUNZdhXiwYujTcsraMHnHP9j
NXGXXloegHxBeczNBPk7Y2koYaTynPJv1khSfy2PxfmRk/25+tsB9zMuJ/jz3P9xGXlFeQF56H85
6X+7qjzB/WblfafyEf7c+//zNPJGvLInUWWCZSA7G+rPLaGMo1xkiZV1gCt0eroRryv1q9yt44Nc
7QWKwo6Y0VtdiutgWfl9gRwp9V1uA61G+ku2CvdteaRo/uf3fz/0t/PJQ+/b//ovOSb7vPRvF5Wr
v51fbieaajan+1F/3Mr02/lRxmCk87+f6rfzyee5P5rc+6/nu19aHvrbXfy2Onw+W1Zjn/X3G/vf
V41+uxV5/H854f1YeTP31/L5RL/d7L891u/P/vnx7vfqWN6GPE99qCBo96d5ZPwEY3EmBGl6DKNC
UtuEGNGP3eZj/EzUo47GFU5mfoOg5N5ZGknvn4Urh4qBXH7+lMHBp4eQffB93V36aPm33/8RJnQn
8qf7URHiMDMZVy5x//N9hzzsfo06HacZeZ3/uYn7/xJNmw9edE4wkkWFThE8QWYGCQx7oPbHtiT5
vy7kjv/YLY+QC7Vg+G0GncEEq99hMIICYiOeR23OANQvZbxYJhp9rkIBkqv3vWDh+K2U31z+a3bG
Zt5gA5Qf72chnbieehwH5KPhiM3YRIfLvSIrZ/v31/LPCwLkE//9Eu5Hyt/vjy/fVfDPofKX+/H3
X+R3+O0ivx0gV+9v9fME8l9/HjQz/oCPg5JnrPJg8u33QUTFl6tyIb+AfAdIIHGQfNj76v34f/2r
aAx4ZzVqN59vXa7dP9nnTvkp0lDHiXb5gHKRtMYiFArB4nOfXJMHy7XfTgMv10NJ2UGNgrLy29uR
t/fb9p+/f76SP0uuPFIu7q+xAdi6Cpg/+dpSiapkGYkUjRatc2ua17JmyV8+FyhtUsSWavbHPiAc
lFm5Ux4j13qn4oyf5+m6aqMDAydKwKC4WyYe/dK83Nf+2Sc3YeFQyOTq54Hyf5hF8wtM3b//+HnM
b/8BIwrMywOcx5WGfxbyWFJsf+/7t0158B9/89rqmw6keDM7DIb1pZ59LuQ+VcGAwOoF0g2t4zsz
Exd5mYCIULrqgRP9/TAWyTvXC+8VSz6EIaumfBGira11CSvlXmh/K4n3oone7BqFP20va4Ar66Hs
yeV2S0wKMBwC2rIHLnXGyKJViarpsNnkPmsZHMiuusi7A1qS3a5eDtOXT6osI3q5KddaZD82tVZ/
+/zUck1+T8NlnhrNQKvdqERlrL81E+yxSTmHVvCBud+zIiaYpj0YMBG/xVN2SkDbZyZUe2BtP0i9
EoHq9bMGKFOtuy+N2kB2LABj5W6+QSgeJaQMnhz5MXhAj25b51Az3as+V78U5CCQ8cgOYkGkpd4r
meoQ5gmim+iUTuj9ofLLpB0Ceq5eurp9q72A9tPBPXpRvCiz6hHmxVOOY9w2qKyTBbMdtYViZ5BT
Xtl6/aImj51eJNsiXORUyPJUWk1sKJqQqxRY0KTW2opQc456AtLtBHOuea2F+lVFpsQyCrTA8viv
Uk9uatZ9iW1YHqA1wQug6FBhlwV1olync9kgbrhDgx3VSAWwKYKJABpe66H5SwnzbDetWxVblSrR
mSrmgJQNMW7nEbEYkEgx6gFg+ossWeTsinWi9ZconL8jEgCFZAIi4uTnuga0qLZX9OsAw3RPA/mL
NZ+32VQaUMbGQAwRNXgCkMp29pgoT8VDVeevjVOma0BERO+G5EEjgatGX8HYvwg1B7sbprtgQtLK
6IKj2TYgRwl8Zla17yLr7LrX0vVFRPcVtcwsgR9eUxWdegNM8forEFnY1rhUNF3zSKKiWGfEMVdB
1YIbtE3wDjlBRaQzSQH/BRkMWbV573WYWUDP9IGaj4CGYKzJEpRryLPawCQj7wr6k9RvgOxVqA67
xAYlWRnvVgdxC7+0piH1ND2OypNSP8LlBT5kq9+cDGm2hYPbCh1pZ83ee63h4zHjd6b2E2Bsuq5D
6Oj9mNcbFMqGdTUVT31Ku5ZHyCcG/UeEifRancvntsvfgnz8BqbwjUDJSc+cB7sNn2tQebi9Yi+L
weVmdOrXWBsqAEHJB1I77wna7Yn41s2FQeI6vFAK+tU4tb4SEM4oZjBTQVk+Ax8iOAWBDi2l2fxq
aD6q5rhV69oFp4wcrTNsRersCMrosaY+Bh5pqwT4bBH0jwILq/VoWe8VMM3O/YgtSE6BO36pWqdH
xxrTejNrL2XfIrNkJDnkE+XkGFa+Gjvum04DN4xF+t3UEBTrO9fXSvWUOehopU3DiMV4yYymX6Fx
/9cYIHqQhG9tV7/x+PvJM0GH5NmlE7tEHXe6o/pN4yFzCoc8Kzb55ICKVg5RW1yJlhLXm19qyMRj
7p0brEQ85BFLEEmjNxNysefHrL/YnfrTUqEjNpmLxFWxiNX0P0yhf9O98kGzMgDgNZIQwWttBVcN
htF60j2QirWBnFfv4mSCZbBjqu9Ya/9VC5PhpFkPq1h3sGhEMh7luIcY1vGK6vriTt6uQIfDcl/0
AmhsnXo43IaPnjqemmKNh02xyglnreYiy/3ZApIeBAYSruahHJGpALbfgb9Za7nzExr5eq6SYp9p
3mvcTV/s/gwGEuhy/ysLYwAG5TNqxZe+nN9NNT9bGIuDC0LZwox35LoXHZ+8Xo2C1q3MtHVrDN8B
j31BzT/GkAQBZvL13qYCaqqC/awm/JrBAhSooqu4qwQFJjNWuhKmABueI52hbAHdou+ARfEqrgMk
VyYwmnUIWGDG7ya45onyPSaHQ/M0/ew756rr7x4YkXUNaGjbVimywWBwkys4HtQwzJcUf4RVrbVX
LZhvIB2ee4IJLRII+BaOWxKicMRK8SF681QJEjygmMXatIilZpqy14y+XxsU9jaAK8MXT4yfdhY/
ePb0DHyhQQ9S/4BEZVoIrZmG12+V1vgYo7+KTAf3GIur3Sm/YHU9jAHuGV4DJbvU3zsFpeUA/O/M
wJCakK+E616SjlRm/GtoO3NXBCEgV/NbWuM7Y8YKGlHi0KgTMgFQ7mo06+HzkjFsca3S5uc2j3sf
wEKDiofqw9szULSw0PRCYkNRIb6reoFwOnIBPc4tBTLhxKpIN4KBwklshKitACToH9PUPKMxCVr3
uwFvFeDlwYRv5RP/O1pLjttGKj1QLLLHHplNe8Ydae1a1pF3BHDHqCBEIHBAIXtyW+MJV5WTYtun
rATRNuO0Ylfdu+EgHhvq8c1oBrJNZFAatMaX/DqnTtG50r/Bv8o2Q5x8oFlwEQSIJ8pTHugXHVyZ
7/T4IrnhpchEuMcgfuM2xIbI1E6baWp2PcXbd3Rlk8ceifF5vgUzgrdBUuBJYKYfQ+ZACp62biM2
+gDvSJ/RL8mJZQsrOvRAzmNBzgSX5nVmFNcC3guuGwKgBLbNXrpV8mjvdtYGjhuK+vMqRy9B5GKf
Ze2vyswBVU1XvSRrO4n0J97kPv7KMWKx2q9AdUu0/TXChrgQiEZFK1JFoNhYXmU9nJVi9NazcYUr
8R6G4AgzEtVr4F1rqy/xaB/zrYEFpqUl4PdrBYpUKfa2WuorOxiwJ0g+NOB/VWef8xklsGwEUBos
yvQu2cwp0j7GGEoiuP7EVxrvAuaQ6oaNYE9d1KChq19C+JUFMoArREJWUze8e1mP6Y9SwRfKTlVv
eD5mr1dk77eyewyE265VDx6T1b47SJ+s4pYOIyiqXf9/KDvP3ciVLFu/SuP8Z08EGXQX0w3c9Cml
vFKm/hCSSqL3nk9/P1b3zJQMSneA041zIFUlkya4Y++1vtXH6Mi9s0Rnllzh3hoFcW52hJLRCRFD
ePkh4EvPkSRzFlS9iBvElkE8bjI1ylVf5OzwbPwpZgg3uaxOM+ohPJb6vab7W72EIqcPoIQy3901
FrFODFLlgtjN2yFUl1E9y5vJJjKiZJtL7SlmMLRpevc67y71THvR5PAzGSdahLKmmCOFJUxzf92Y
3KWEMw8smo9WSQUsIISZTXUGenhJDUUGD1Jyz0SME9IAtocCuedMF+/RxI1a/FPzQDkYEb5fJBgy
sx8bL7gAvwuzB5mezsTExuXc2wocHZPXBR7Lyykx7VWADN9VOmJinoapMLbAbRnzdkxHPdSV3J1k
lhtl+MwZPi8LtPq6bSGASwjJwxOztAbvahjVkfIWVVbACNwiNANfzUNhZf+KDv2Pl+H/+K/55b8i
4+p//if//cLmrgr9oPnwn//cvubnT+lr/Z/zn/rv33r/Z/55m6f888dfWd3839u/veXV385uNrcf
f/Pd380R/PsIV0/N07v/WGdIw8ar9rUar1/rNml+HQffZf7N/98f/u31199yOxav//jr6SfE+FWI
LDF8af7694/2P//xl0GAHuGM//H7J/z7x/P5+Mdft091+pSFT1/8odenuvnHX1I5fwenDMZG1y3T
mhO2+9d//cD4O4uzoggR0JEwmP/1N0YDTfCPvzTD/buCGI8A2zWQAP/Kwa3R5M8/U8bfcQURCUxU
hiH4V/nXfx3du2v5P9f2b1mbXuYhqiAOx+Jj3sUEOo5yiTFyTMfSbeyKH2KGzaASrNB1fou/ft/T
dtkMHeREMyqwwXf5iNWfYCgZXFsqy89Lr8LXXicUiU2T7MsxQ0W5dWyCIPrM3/SGoW2GlsS5KRXQ
6pITPYJcOHpDeG3E/cvIXk/Trrz22Yk7ZwtGYleg2D4MFtDmrKdcntwJmv7AyERL8rlr5qRXGnvY
WG/Ky6QZTpXw08tBJku71thEmqA9WFr6NVLWCQ260aMUkyPVaPIiWrUzezvYgVZhzdCxcIBd0eAm
Md03x/LGT6291Mxwr9DTMUqU5lpitjlBqMbAFZ1m5Ci+TpPtan8AIpGmq5y69HLso7e+RZiBd0We
DJWDGbARN0xnFoXrrKIkLm9kl16XEc4PqgFU6sTJIPi3CoIhLbHELGBuC+9UMAM5jSVk+LxGWjlS
7WzywHdg0rMQhr46g966HYxqgwjfvhhzE/qeQQCz2xsXU1m8AkPDbF+rG9LZ/FWFmnaNc3elpx6s
7R7YtCDaRVX9dZXUTLDTXW9kpxzBtJE51XY6TEcGpv4OXuhZi7v/NDqt8d0QvkgjoXWcaxi9IPHh
253FdXTVQmA9WGrdz1rgVoXOxpAj8H4Rj0uY6GdulCU77nVzmeigvcxgFwrfPsMIyw1jiK0sUpRh
ODI2ScfHNxmmk6kObpPZMRDVA96zASSaSByIyaY6pj6dAF7Rew3Y/NrC5kd2zQA+kCoauihVXduy
E8dstLfyCep4Im8qld8yVMag5vePBgl7ddGg9idJOkuafeODcP3tif/3M/X7M6Q+P0KmiYzT0pUw
DNvV55//FmYZhUboFpk/3FZhVF5kMQlb2mQTLGiMEdxvpHSYU1z0pS00ACJod2BtTjrP6k97WfDS
8VEhO81jyQt2qwjZXbVOpa8LcpqTHrGsgV2syhPIjU18NQ6ip5R1oRQUWJKN0ltBL8Teif1fimk6
Mci5OdECBOduGp5ORAucDvhjiyARG2q88bqBaEQ+gblIzTQmgC9+4VZe1zbgdY9h5VmLpf6bM2R8
jPtEx4h9jDRZk2aV4J/3Z4hNjY3mIBluXTOhF9KDqm2zDgAbMdgLtCkhUtFBIYDTd9g5Ubj7QbxH
a7E3RWlvhd+8eWaVwfCjrOiSMjh3sTo4FJWXts8GI03JYC/jCtwWBs9zQnuBAx/xR5RAuA1owD8T
cOguSvuNp6yL0nFuCUXFeBWH1aE1ygPuCjYx5vAMLpHCxauiUz1ff3ObfIwdJeobE5dlmkKYkrfB
h5MQdCY+G0Jbb7Ex6iuMsLSI/Z7OJNQbjHndzk2Optm5S6qGbjO77Zqgf5JN057lJeIhTD8YF3CC
efqslfPYZY0aWJ2BsDKAVC0MSNGzqzFNm7muMc9REvabdMPIE/dRy1oTO6/2EnQTjihLWtScMYlr
DcZSXOi1v+7BajrwQ6rMa5aKEEn2y+VjYUd0EjNi1EfmGEaMIc2ZwxX0wnPWNpaRrfPNqfr10vk9
uxass+koW1e8l7hl3PlU/vZEeZmkBZDU/pGKydkSkMLGwWy3JET86ARfqIQwtMid8cUDPgDZx/cI
r1fkswAEJOL5EgiKsbCC5AJfLrpi6DQ5RwzTI6O2LgAoYNJunf7kz1f4V6Tup8M2leSl/+v1/OFd
CiS3qeOQw2a1Vxw23FgT09NKbyuiAhoy7CFDbF6l3m9qK2qASgBmgReAGZsYt8CT2K25UUO57kei
+ESRVIheuldDOFQg/12lfLFmfXGoDsHAwGOkSRofi9f7M0wHdYxgSSRHOhqQ8rVwV0GlroT57DX0
QLO83Y5lwUskLrtV4QL87ZPsSVVEAhXRHWeAVkUsr91KDwk7IC/VQr2H77jaV2n+zcEa83l7f16J
57Z0WiImmGtXzMvLb7dD3nqNcnMVHNmUwDi0TUwJKbFAYRdpeKhxwVXlypZAnIjQuAEe7ZMNdmgG
wIARhEp01caOZDcs7Q4YxMyy7iQbi8WUKISnHtVFkRE6LQsithJXvCpU1X4TEfLTydWQaiQQzj7f
LF5N1Pozy3KhSnH/5ysiP2aQuxRfVHu8QYSas7c/fEkCYYJIm/ro2Ip4DUH5UGYCfkFfrRtkgmTn
Br1DvqiIaefW1GVu17sgD+1LY6bh/vlgPq7X87EopQwJHoI5p/nh+RviYsrLMoyJgh6bpdkna1dE
8EPbTWqRhJOatb/MpuynZVnfXGvni0ttUofaLuWoZVPdvrvUYE4h6zUyOoLO9VYjRlDoCL3DCzXC
HjjMAU6uf4533PgmkVr/6pOxmbqGUrqSljX//LebzGOMgIec7zxUOpISoQEYdVS0xE0RoHwP32RN
4FjVoud1veLEmNJz06d1KnkhLa1qJ3KY6LaXH3uzQP0F4CHDy7fUBT1enE8wwLOTRDBcyxobW+ho
Yfgvh22JeAseOfxjK/8u1v5jjvx8GW1LAGzVWZKsX7fcb1+J1hzsgK6M6QKibYePrXgd4CHsG6T6
uFZ41cRhsnZ6pP0QTnYMe767q+eo+o+PrsMdZEIDsNhdfLirJyuhFOrK5ChBf4GK+dnG94NW6muz
gQyI8rnbdMjGRsv1CRoh9AMm7I+sdV/swl57XojupP3mtMw374dDYl/nshmTDiBW52O5xqUndz5J
j2UIC5gxB/YjhUEGg6YYhns2YvG377MvToNBDDspbzo7O07G+5urxF7s5WJMjoE5rEqCSM5ofW91
mCMXeX5p6GNx1mhPiLvf2qYUK1xAw9KLi+tBOvHeTg3y1QBWbCrDVadWwh6sQo98QRqokQAldfam
Mt+0OrxPZyOAD/qWNhU+Lcvoi3M6ToMD+NvAqI1R3K63MCv9FeEU6G9Z1bZxmfaHofIvRh3UcBxb
ahMnkN1Hd0KyHDkS+w7gQEOdJ8awJsbZ3g24lk7SyL4tIjM7EyNTjdEI9NOOrmzgphoofVRMVgLE
FI+4ezPAsOFdhCspOpA/aCz8uDKXgUWYnvKzvVbX/Uq0WketR4+HlviBrO94z409nEhmZ9soKNzN
VJskSE9euMEJC6w0sePDKBLAQ7ZxlpLSc5rU3UjLvHRXfUB3Txb0lDWnFGvMpRFtF6Nf5WHYn4CI
esZB2BIDtc4CEa5DnRgSx8JYw8K3tKPxaBfYkdKi3k40z3AekBZVP3VxKDfNUDGjEgU2+UauqkDH
YcqQLaqeod3uU6LGYdR1mJdYtxJjLJaaRdKKEdrDNg9Y2uMC3OKc7Q14CPANbcWGfvBUdjamZC/f
VHbQbxOGgtVCWK2NnF5TkPGxBmrJrqjVC5pwekRBGO6IBiP5UhHMTFoEQwqqBwxR2qbo9ENfjFdV
k2mbFNf9inTpPftwOM65sRzBhJWJA29qvDB4jyzbEo84MsEZvTi8hBnxNW5W/qhlOSO9unqT5eNz
HYrborPzrQv5FB9gD7l2DLC6jbfsrcKrfiJmTAw6bQCQeqVwm3XA3GbZ4sI96VMobHJqT8EsLdr0
JiaJblHJul3Cc7jRMyU2eDdSJyi2CSjzqFDtxhrJbBFctXU07lsYcXvbcrWtUGMICxzV51T8bLor
yTiXvnB9asU5b3XFlW4kZ3wSQ0/3s7+yjJBvYOX3tW32pz69xYQ5A5ujZksPH8ltTSKKqobzLKmv
VFvl+6Ry4AIU5MPUccuuoshWk7JvBrd1N8GiTiC9saVYs+ZeafowQRgNroIQxqzfwlp2KliCBVSG
dav7VH4wPr4pNeUXJREvKko4E/ulqewPb2gYHZUHDz85Tkq665RTTAdk7uXaK3P6WbbpXP7P76Ey
uLXhMjOhg7tcet+9r+XHzS/vGA5ESYddnWMQS/F+ZaO9hZmsYOtSdxFPr6o3DfCZfqDQEngfKj6x
ggY9ZthqBKqEFSh/+JcWcSJQFaMKhtr/unYxTChF5NFaLPDWhwMi6UhA6whZ3gmKKT33uRXApKvw
4teHurU8alV96AD2/PlzvzwTtDYMiwXe1sFAvj8TTewnnSWb9IgxMGGLNL0oY2Qtxw7MvMZiWUYa
stgZjsGAxerHlWVcWMWwYOuefFO/ya/ecZYyFBUU5bJ0Prx2NcL6crg96VGfd3FeMt6lfUOiSDVi
NhVs9d2yfIbzGa2nkqDgQg1LX3UAFwcWpqnst7YtGlIQUYkbVWdsNFgx31ynL+otdh4GnDUicJRu
fzhdKUDCNLagv4JsJPc4dQ7JoJ/2qrs2GeqUpr0LrWb3zTWatzUf3v1sK3WuEbuEz+VlOEZe45sq
PfoWVG1eygB+W73ZzFE4jXHTjERL58XwAtAG/HaVnEuI6EwAlwRoEi8liY3PDTuj2eV8czrML0oE
2rpUnnDGbVN+rHxzzao1T6b5MTKKLZk5yAbK9GZS6W3yC5rl+8PWN25TzzoIEXUHJ6GLIIMnjdpT
2dq0UjoVM3NBUhHsTuzC+sU0k4R1y9EWLZiaUzp2rQmETDsaXeoti5p0yBChSOGveEshIwrFq9Gm
67yxvfVQ8WvziyjywmxhJll5YtNZFC5JIxXyDD/x8FjTmYyY8LcEZ+85uRrhMgXpaeteymTbGUzw
fpUsDD3ghUyIGtIBRKWrBaSpm+UaOcB3vSapvrj3lYtHjX24o7MEfNhCVFIgvDRlfkz74kkGenk5
BeQvGQMuO93mnaUhmgY/GniVDcqugYak4RP0xb7VQZDH1OMYQoiKCmm6gLVKmF63zwU9z11Eos5C
ZQq0nbEfrD7DP4bv3OFkLO1ep/laamz89Yq/gm7Nad93m6aTOqDWhkl7fymTEly0MTRrM3lAb+Uv
WSxQXLdRRjfcLBHoPJUYmJcqsNVl2N+6xCuVc05CXxqvnU3+66iLR0oIfLX+ZGxre1iBl1q2EemK
lgn1JIvEweg6RvGx9dT3OqMwu0HL41lweAXFZWC3Gj6w8eC645ZJLANerXZ4QegT1lrECDw963Fq
9H0uX2Xftgd8eiuHcd26z8VjGXlgHoqGPkVdBXtQQXLRCA3FftZp6wrKt6htZ4kaI9y1dpBuPYdA
dCnOCuRA8eiHVC7M5SV5wnUI5hek9gYGog4ZxrsXcDnwqQI2tu32zczNTd3E1mEi92ZhoxRYtZQt
RPeFO1wj45bX8W0Em3WEcqsdqOvVZjSAY/oMJ3MB+hHWXj72DN/h8mYBqRgkDECkmCpnN3oMAsUQ
TBCU/DMtnl5TPXK2k0q8hV375tpzx2GNuybK4dCD/nL24dDcida8EAjtmahb+KAINCOmd0WksubX
WBXjG1ZOEiUpJNrOyA9JLVaDrHcMqbWVCfXxu7fOfDd/WNFMYTPCUSZlgPi4x6PQM5qstvMj8dpi
I7wk38BkWE+QKJUJyV3XGQNHkb/Ni/ZSA7sPPNP/5nXzxapKY0ZSirDJo/81tzZ+22caGj7YANr6
0VL5XREmj83I5CVjPl+b99+s4F/saRmY0Sad/w/o7oenm/Uzll098Fk+/KokDW4s8E8rFF6oJJej
redbqSyNHN3pdjCnsz9/vP7lV7WxTLpsouYt5PuvWrW610OYzI8TUrCi6+GTRudFXBxkEp9lYYzC
pU1OqltTmCuRMgyZhvs2jn6asXcDhq1jfG8sdB3hTpS4V/hkn6EuX6pGnLB8bsCcbZUKeCj0DUvQ
8zcH//kV4xpUyPrcaKLB4sxf7rfr5LVBqRLXToAlFLjuvQ5+iBUsuvKs1Jwb8BwrOWJSdzvYuvqA
ABG8MV9NZMUutJ1rhNqkHKEjCnqtZrwyoVCpwye3eKsMgcjMng4pnCrPNc7gs3/z6v60qptCcYvz
ehQ6jVNr/vlvx45+YEx0o6+OZWHfMRIH9FL+YAaC9nMIwMuUP/58sj5X2PNtpmzL4kozIP1YYUMK
z4l6HNvjoOkP9mnDvL+wrQdZeWvGBpdkSaxtp4KuLykdvB3k5Ms/H8GnAsl0dJd+J5gD5iZoat9/
45Fki3Yw3I5WWHzWd9FjUVpXPkEXZRpskLLfs4W7+/NH6p/PsmNI2zAQHOp87MdqXicgodO9cjjm
nryYQVdNh52utPAdAnus9TWDt/Wkx0u9H9ZmvzTR7U2YD9nSP6Rlc+iG07hZRTbi/IAHJGqdjfLF
PNU7Oskm6uK7oYpechlA1C/+10shrX3ddtnsM/VV9IvfnzAvjqWbtZY4OgwyPVRabScv8zQ4JxUQ
dILd498f1C1iuQcG1ycC3v+fT9/nLQBHMJ8/njEWB+vjPeOX1PZd0Imj8MVTE9oMnC2pLWv4k51i
EOXQzwrDhh60z7DdgFrSOiYMWvvBL8vLHu3ONyuz/LRcMtfnMs5nhZ2A5X5Ymie4bwroiTiOE/bo
uvePuStWZTRnYIQlSdaWtwljcaGPvBoszy2+KWu/uIkt7l7OhUVZyzzn/TVBxRhUtV1PR/o6DKMg
A6Bq038yhV0aME4hSDtXU23f/PlCfPmpjpC8EulsGbb+/lMZM3epC2z6mBXeLDwjOV5vV53TvVFL
n1dxtDc56m++6qfVlVMtlS6EIZBZUIG+/9AoMRwt7xtxtCL1HAzatCxbUoM9SWPxz1/v8/aOjzLm
dRxQvzV/7PuPSkFCJ4xGEXFFe7dq9iD6tymMWpTwxDHsBb21qtOwv2fbgrf9SEC9jmjVLBcu1K8+
zzfuJL65+b9YOhCjzL0A2j+8nT88fTAluAPyVhxpWZ6YvbP2z5JKgtUnFSwsDn8+A+pzlc/X5oYy
bQQykt32h48rQlPvKXb0IzJwrOVBcVSRuHFiAo+oZpdaGzwNTXIjtRoSHHJWN7uIRnXbNvLUqgJv
Uc1oqxqOMzHmiFEJGq8i69GNcgRoAwAUUgbB0i1Gk2mP0bhv0kleINtuQHZri2G6cW0q4GaYSApR
JgMn8FhhQ2tMONky9sOcrBukCWH5NtXFuCCkuqeEbqOFq5JdMyEeLdMHfOEXhdBJC5ZVvao6UrkG
b9LXsnHJo8EapcxrnSqUQVfasy2fRXG4r4Gk2eeFYh41Bt2T2Uzmqqr3XTYOyGvi05R9z8Zvr/26
6ndFsiE2Bpx+0hksx6jOVT2fnkDfW6PYx+yCgwEIvO8Sl1BNwZufxAHS0WanfEkBh2CWWUW111st
3mSx3y8iO7qht7cupLertMfJcR+tFDv6ULmkBpTHyeu3AYr9RQ0kcdGNDK8QH1UYmm8Hv/5JCMug
3AiMbr61puqHFg33Xe8cq5LebqGFaxc5/UKj5VgP3Y8OJtaig3DCIc3s7teg8U9o3tOWbs+R1RUA
OWh0hSThOP2LU0XHKLO3M+QB5Jh4BV5966QRUnQCQUE/uR3KPmlNPVKDAfpj5tw3abTPnOBmcsoV
OoKlz9CrThB6R5duKR9yABIQzxiw6+IWQCzj9rD8kXfBfWyRv1MG0QvQ2q6Nr/2pRodpjlvVpve9
vIbnB/g9s1+GTPoLBxjP/CeLQlzllAxBjB43FcZBj5GlGm50ZY9w4toQhmp96Se1B4wrXbqV/YDm
fwmz7GRMliWibR49WA6IZLuByaVvRaeDZf6Ia+dZp+cWp3WzLBMfPYRONElbUG52JuAxByQ+cLcV
gTS7sVMHp2GjCZU+NWfzQlucjIBrBEqQTFMnnhdTUqdv0rSjpd4irjSNBZCdn6XfkVlTam+2Zp1r
I3yi2n5uVPIcIAlD6OsuSNc88OqvVrl7bycuGL4RCpanRRd2ZZ4astmSrEGOLMcbQ92e+9B3GrTc
sR1x8Y/XSYfhQlNL8mNeeJPuImzeDJvb+T7qdFMsRtSZi2l8grtO1oPl3Oiee9e2LcHHTCFM3YFu
q66sboZvt3MjrhhgJ3oPZr1wywbEDIErNQCP2o9vjMbZejOeB2zVAwxA8BqTpPahgK1cY5Fr8bga
Pe2MRJRXUl1mfmNu7ZvSO2RY2R30mov50wm6YpHAg8Cudq+a5j6PUFyH/k0YdPdITf0FPgici0ax
QF66c+P+yU27I7IMgXddXgJEOkWMeqnXYt0IZ2VF/aMWkl+mdNJ9uuCs9yWPaD7tw2kIIAwAb8tm
05VmynahjRm+DfmoJhASGovlykqXhlUbywIZBcfl34v6jF7GQHzdYqS6X5eF8WOq22tiplcia7FX
NOQZWqHHI1YkL4mivqcFTphM0xDijWNBl8BMIRtsRoRhJYxW+vK/+kJXXkF3ImOchYaNeqJvr0OQ
yOxocGDZ6N9ciax4UGyBe9uCPNXfuRZpLT3FZEFRm8BLhsj1aGTpTV+Je8c3I1wQj3rsP06+c9YH
kLXmOM5ORk+htG7AFRXLrlHPU/YMMuJxQh4Hr5MKp0VG7MMor5vgkA4ZHRmYiwzHpp6ZuQw08LTg
pJ04mrV+ROkRMrborFLBOid8Kc27k9bN5EJKdC8CbpMAHLG0s0vOCwQUXccrxPR3gG68CLyWbzYl
8QKsxw8/jIkLrQkeVoxShzplskmvwpyDJit/vM+xN6x9Vz1qfXXqZ9O1on5cmzSk6T6i4NGaLliO
XA8x7SWihuWvva1rM+Fyc3jdwXWcG+kiwj0VhYxmhjjG1OFZ3Le6R977vhyil2b0m2XqG/caTZ+F
VP1PQapQE8+uB7abpuZHKwwlLRZlPEQ6lXFIxjlBMRKlDAGCbkGvw/DDc9wiOrQs7D/mrA0pSWyf
6VOiCVYEdoMa0h9MH3Mhc65qk6BVWxADeUhFcyKxC6/+/KI35/f4u/4GInPaosxqBQoymifvS50q
a2NnJBrqyLYQfpL3KgaHr9dPLY24n4OF66qPZ3jM2tBQPw2xemwUwcNt2pAiWZy2LU4uTedNPoLv
GINz0WWzPAp7VwwAGADXgKnlMrWdn9oQPhQFBOnI7ddOkb6GqrrXiurGcqcrxf/SnERhrjk1ARGS
bMVIqrWRFtmbAvWlooW7rjLtuuxIuE969RCn9rar8RSQvLkoBDRZDd4as5BwF7T9Pe4fstbL6oae
1GvFE4ikUfKL6G0rsyKowzdB8gXdN6f0i0Lt3Rn9UDyObg8hIivlsVX9la3aSyMF4mEykbGm8mVE
q/BNufrFB7q0xNi1M+TXP+2kAztvWoo4cQyQKi40IyIrqUDZVGW8buv2rlH9NyN++VUtbqE3lIoe
0ayneX/XdIWnW0Vf6kegs/TziDWLFkZu7tqgewVeuVQ2bDnfrl7rqrtkVrcNFCmuAh/G+VD4+z/f
w9L4vAtj78WUA7E1c7LPehoXoXCcuPJYUIksQDVdBVKuRrM+oWzW0DwU/ap35a6K6zsIwc1aGDQ8
0ziuF8wmjDxajjB7F5YWvqioPCFjCdT5AeVT2GaIJ+xBLORIlRGup6zWkEh21oIVe2cgZIxQ6K7S
nJgySQAy4smlWbAtYYvkL7s0vg7LTJHATjolztZlE47bxEzwTbmM8doOphAj6QV2yJShKU4II4H/
bTbwDYcHO9fX1qR+NpKaMdYg4PWGtpDOTD+rQPJFvr6NJ+s2Hm4hfpUL37CPoYovNQ0WfY5+JoP0
GGe9v/QrC08OeWudqN46Z/zZTi6mdfspbIaXzDU2ftWIZa+GEXcicailESLRIZOxAS47YnFltLwr
HOdS9y2L1hoz3bh7DQ0U5aFsTwLXS3AMV87KN6AoalviVMmBtU/KOWSLmRDx2criFSDWxGC8tXF9
IWrn1Q1bta5i/1CgI9w6QfMIzPZ2IgR5BaemXzpqus00/SU0OmtNWMelUehLvx942xBxaaiSlRxP
tgDtaCHILXTYon4WPMqoEYss7KBqdjAtR5LEw9QjYK2k2PYJluznuNc5cBPw3zcP4xcdAYSozJkY
2aKxYq/2/tEobSSySnXymE7jNghQlw8L8hE2Vf9S2vaKKOYbp0lXxeB914uYF5b3Szm6TuY1pm0b
c1frwwa5QCVi+YySjzI+VkZ/WzTBEX1IoNGSCc+jbNzP7Rn4todMBN+sCJ/XID4bNSlbc1pDn3pD
yhxbG9W4fpSut1f+BJnR3jOA/AnwaF/axb9MM+88M79rwj83IFxT0ghgtXN0WhAf1tiWDMdecDcc
h17ytrUAI8r6jvS7nxG82Im39q+y87t15vMJRrzEDAA9gOFa5odmT4K42S37wjyCPb4f7ZsRxyt5
LeuwKR8Sz1kJDxIgpxqt7EnoDD9KHSJnHHzXh5s/5t11tjjLs+4MTJhu2b966L+1ap2mjKQawp71
/mTsWRD0dDfq6UG2Mb6MYqWl8baNszOkzYR1Bg9GGF4weLr+89n43MucD8PFeIOf4QshQCMz35lk
3B+1JmbK+Zoiyd8NPiVgoPpVQahsQtBBpjcnkZfdkxxGdGjq7YCe63227Dq2wMYzfdfTJtJJ1Us2
YIOTYsRCAcS/3ZrQwjtNvFXk91hpqr57Tj8JKzhqmzWMFjCycBxE75/TbmirNBs5/NIpHwIKXz00
tlTJ+5S9oEwiXNDDVYG5VDdbYp9xhRFKMn+F6CxU4fDN4fxqnn68qKgaGF7ReELD/mHZcOM2aX2z
6Y9VtarLgPIvKil6uWyxms4LU5Ch88NI1YYJPv4We2fRGq7M8AYWx3VG3BZ2z/VU8fD1UQwFcXzM
snVZAuKoN5ZHYoYrnnX+OCO9a01E9zRGT4EiHP98U8AD/1QaWGizhUVnX+K+YnL2/rw2BE7brXIm
UmddMm1pny4COMDE+jxY0p8lpz8aO8MxybbCqpgRumWHazDzV1Ld13Lf6N5bXbuXoah+TJPFX+F2
r00vb73izjRe284iSyM72J2zkA1BboQIZAsCM/BQ9YR+WZa5iP3ptveHuzq9rxjER3YJtRE0Nhc5
tqMTogpfM95nnkUUaje7BDKmrvZlqr8WIj8rmDmOzjNd/HPbbe5bHZaCj3s1zdHSJI1174qeYG64
1aACbZ3oH3aKgWFccAmPSRdfZLnO1XD4rsN4lpG1SlQcft8pOdclduteT0+8GqpKFgUb7NOPKh4v
wClkw7RXbnNdtNkZvGkw8uJFE9VZ27pw/rLViW+4j3runSQthrFQ3fRZeSzGaGX69r1e2psqiO4o
q39UY3epTeJ+0vvnpo02ZCmTMOhv8SvsgsDcdvIOFnu68Ec0bekkDrXGFlrxLicTbut2TGsBmOBx
9s/bor3Ft8Er3916E+2MyqoxJ2fRAc3kSey1a2k1bwHGYMJlqFHO8+ZZy83HuDfXeUw3JzRI1UVu
XPTavrbaM1dxeOnZPLx2vJs4WvcpnALvunPbizqq9prm3it8JaWW3AhPvwpjeiN5uTO08TpySlJd
QnkY++QHGawbs0mfzcSjL+b0DNMrxGgOoX3Q9SQNtO4V/sEyNaxd0xW7PGkeHagFE3NMrc5uq8De
ZA3uhpa/sLLZpJXTnfSnS9ft1u5FKbxDZ+YHERZPSa1u3TG7sAMaD84uTd2noNGRKTKZHKLryDhw
JbiZMdg2gg7IVJOZS6LP6E+ce6AgZXCtzUwHMTVbajf0ROdZm52P8XQ/P9wjqd6E7a5h6oYL1drn
3mgcUq3bgfO5rCOLxbW9U6xMpQjO0io4oy826Pdl0HLjs5FcuDPhAipHGjlstMy3mpow1IkRxqkT
pOIGTeE+lcNZjTlPTfFW8621q/ozN7GuC4zGoDiv5p3t5GnnZmv9kEWD/MXfO5q5hwB+4rlYsgNx
lxl0zzxDoitxNk2gXmPP3hB+eAh/ZF5GATaZcxjiVZulD3HZ3tkHGRk3fZO/wHZmRSuYYiKMWvkN
8yP6Umh5MQ/xJY1utgvU9WOpLhoM6Cmb5rgRD1F8bG3vev5etpnc2Xp4pKR9mx+2vFO7mCSSIn4I
Ou2GHuKOB4v2U7UWDXSMoXIuhio5KZzyPlU3SZafzH0rKGLBAunIfQKxglzqB5K8jlUdXmN1ePH8
5CEvcPhPj9B9Lsy6u51bZhUxXrUUu1LpL/9qurbdfRx4G7dJFxnxQ0Qs5ktTH9ju49dYUMFfTrVz
XmBczweP2J/SThfhFfl/8MeVfoF++SxJ4GOm4a6pCNRhmlVN8QmxBOemAPVAqsqiz6Z95UWHxi8W
Rqu2DtkTyHn2efSmBnndT8Nt4Nlb//+RdB7JjSNBFD0RIuDNlqARRdGLFKUNQhYFU/D+9PPQs+jF
mJZIoEzmz2+KYC8qmhUwYmuKDmycZR12Wy/s7+6cREbsGPJ17y1LxI0GARcH9QFZNMfdASORrLl7
sr6kHhGZ9VOd2bcM1i9z5xYevXvAuGcdGc6qU+Dsh228dSUZpYWgyYrK1woP91pLH03ifLXUfL1a
PjHU3fa1eqgcMoOAj0FAg/LFVTg2LKyhF2YV3N115qSvnldcUmIoarsnx00jTMItPlGKfNR6eXse
7GoPexXvoHlXJLoXLwjSWjaasRrC8LMMyK0X11olwB5SNIfZq5n135kTgRywtChFWQsNndXY74F+
T63IrrbT3rEaNTmPj8Z7YIoz8R6IY/O3slTo87hAfDs+z/hrQS5CJbsOhNknuurvfyi5fXG7cGcA
TVbOrRkAlZC89UFUYtnRvMuQYIe+cnc5qAfDAOtbzjxMGPnzpiBk4DWGSOTJl6BrVwS8bKsaDg18
sG64FBYKBZnDYznAN/nCWXwjJjCXySHgo1n2gUIqxiDpQ4vwzW3EDg+pk94ND9dbqzBPnJLhTBSd
9Hx4qT3vaqZkXwXlV9AaR5zDBr/rue/JZmMblVb4oijOzsyM3RiSxJIbX9CSL8kEBwFiViBjnC30
7lNxJuwv1eeGzLNF9075/2uFop7dGD5zAgC7NHtXXtqShW/r6o9Bsi1hbHjDTtOGRIbXvsm2mK6A
AlGbZEMTE+yA6wvL5xS07nXoCPTtMOsI688+th5KEO44keELmXRufOHCxhdrrOSqwxZYDLnlZ6Fy
nXcLlqbrTPGoIt19OsgDCFFoH9QQSpjWfwTY1+GkBJQrnG/XaL6jsq6XudvaC+OlNEmO4dtVPja/
n334JubRzPxCjdqLcekidlaU1ZPmOE9uVZJgAM3HGrmH0g4fIDG+JkC08y6az267HrAniNtLpqAl
tAHHje6BHOGU5dFHAe7cLBsy5fA+2SUDpiRmQLjavqKWgV540zWO8Kkf/1rB0aiUOe837C/d1O/m
WQteZy96GK501CXCNp9KrIzA25YhJMIxdz7CwD3niv4q2dpMgtcNuNzYN5tAa49YQjMY4rvbjkqE
iK0+Q7VDhBaEBC2MnV8JgdeFcUgVgPtm0Gb+bPEIo29hwVSvCeb6gZjKOTaXBWSk4ws4Vwv5NdOF
yrQzePQdE++RJPRJa86ieHRktiMuArIl9nzhQIV3vOqUpgOeH4P61ubmPfFqAoF1DdrimOwdFMuD
VddPlo2HX1Plj9SZNo2Bw7Qez7lZpLkGKh26mSDlyH5hV55yJHCE5q7MygSHUTMOIlN9komz6M2c
HQtPEH6PRuwc3uncbHlwGtrpno8bJcX5RgdtHcPtnJkwqTWQutYRa0PfuLCR61ER3UCvUbY+3Bbm
Sx2Wb1HkUB6MmF+Vf4OCuASYa5FnmVjG7GB7AvewMZPIm/QdMxCaBZ6tq5m/BKVSWZoeGTf1piP5
w9cSRCepruIfpHirEd2SzKh8e6mdqIx+zTRZ4nG9CiX5WNZQvkGYJ2xvktc8BisudVLTOnQYuvA+
scj6iUYU0MpQoj2Oo70aftWD+5FElFNdJ1/tkdJGneVdGSHXirSfqzEjVemJ4Rjz0fiEKwGacb0I
Ea+EJGhhTEmiKbcO6X/ToMPdxVE8YNwSY1/SBrh1TArlxIDZUxo3xyJE39vG+hk07r0y0u1kK4S7
MrGKWmK08YfJPesLedRtsMXRLpv3+RBW2tSv+SIsvGarMBdRh5a2TzOYGhXLBpImc9K3aqzXiCIM
0lPifahjXRDkEZcifjoRMYaJt4FF+dl07Qfy7XxhauqF0+I+dN6rwMojnYZ178A8LqghJYnGsgy3
iJOfAQgpKzxvw7mLQYy11hxKx/l+zCeUoB4BCommfPFbnzzLXLTsCWkxDAxr8r/qk6rq266Jr3bi
MAPuXjIqrSIdl3UdYNqdPDceDmqKt4hsfVg4Kp8kFMyenG7WwnovchUoLongLR0LHPZh+NIG9dj2
ykPqfCOXg8A1jtVgPzO6PEtST+YyyZL1ym16vwXLW+Q5j9l8NuFeLJgqGpp6MHShYIowfsvK2XVZ
fMQ27geu3FK+emSwE4x9cfPpGNfpSQm8c0PGpKEVDy+DMur5o6KtybB5Z8B7HtjJleU8m3l1Trnc
tYBcnZmbTCGyjKgMnZhpPQWbJ5qLHSifXuil9APyiCHhpgmJbIvGT68c3o1CuePmfiAEl3cqzjp6
aojLuzipHYoj5bdkOreyCPeVWnbXWue33gi3eB80/RqE6EV6mT6G3NiZhVxVVnbS4onJaxK9pwHE
w1rNfY+EEwzEdno8vmMXe5mrIN2eHvhSHoxpvPFIBbRh69VJ3fcMPYIqylss3dQfVfywakUexnT8
6IIXtx+vJT796LJYhjIK3uIz84h3A3+oqTNeTeVYdUwM6DmZHEezw042nipKSlk9Y+rnj5x+Jc/S
iiOfyPpjNFKNWO501LVgHSLBYuxqb/uQoazu5eOy7wWzZTqGJc5Ta89S30GzchIEUe6ParYMBWmB
pT7avl4ld2MibqJvHqblXjGup841bzUOuE00ewTtQKv5YWOLRjeXx5FSAx+PI8HSnMJwHC3IDklY
/gol2rsu1lsh2hCtObgovua5beaEf5GmHKBG3wyVbrlhONGKaNfCqJJVV2HOFt7JXJwf9hnr3b9k
5CwaTevmiuxLKuMLsPimmaJTbFTfBPTirNg+JGZR2dRrzOtEDjlA0n9is5chjhf5oKwbwgw2Iwme
PS3fohtU4tXSPzVzlT1isIVCWMJaG8LZG4l+Y8LQIx7UAenUBVbGSzUj/O6PCDuOrfhvHNxzRAQe
Nav+MpnFutWHH5O+A7uma2QrL4x093hcvM/r3/FqpozOp1O6b7nkFZsZpB2921oDRQzpMbiP3WKF
OVVbnY2ciUFU7+fRcWsDYfUlqSPyWR/6e8oxAi/s0pf5p2GA/ovkWhn5779TOTeGLz31fggJTPpk
L5NDY4GqqxajsrEv/oqBx2tXzavi0J0rlj+7q80Rn9JDpigPSOgWDZYfxeA+KQp56PNB6xkX14p9
w7I3M0SPjG4f0GwUkvzyUCI5MUst9i286cxMpAsaSvpC2G9DWx60vvoy+Yv4REDUU8utmWrnRoU9
AMZqw9NoLoOaf8YORaOhnzHn3mVtThxc/hIpHeFu3il0ol9r/sFDmhw9q3gvJnFXJiKgStRXk/HW
2iGKe83+63KGbE417OdrphyNmzOJJxFkRLrjFuqYwYnfQxbMtMVFkGFfqlxlr75lTvFoDQi+DqaJ
ptlvb04DRNRm7VOt2edxVPB7UoIzzl9PkP8X+Ncwqg/G354ZStcofBcT+szU4OdYU1g6yV9CXxSH
/TMcuZXqlWva1c1oh59kYr5EVfhdaMpKCXHJTJG9dyBiK/ugDfRysdIxiSn0e9CXAsXbIawKVHWo
1PHS/Kid9zrm3wf98AHJcGOyR1t2UNsk74nt7eunuLQRLzNEFp3x65kk101KvtQGRu8hD9c3xEXr
aaLCwl1llF3GSN2i1jddlwctNTMiw8ijrxFD9HzcQHcYaQAYGYyA8rC8EYD505bOncBcOMQGz70T
tGdSvJqi+W71HnaKnEir06JtbKj1SuvHH4u6XOo1GwpLReoVsMzK0C7JaJy56zmgpCQUQGOvUUwR
/Q1LoA0eU+RtSqDc+e3UajDyCvC6zEKMTbG7wM2+wQ3Og2xY9euwHJ6SouNwNL5d7/VvpsTPFvdY
U8/FaCTqI8GVTNFs7wO67+yiZ7wL3eQES4pXiyNtaNT3Jhdfqa7gOmRvmHb8IoXdlfpcOK2jNKJ6
jQf40N1LCHNJEQSVQXXsJ3PfeaSzUXg7SXXtaI4nNdyEvbrDdQhfeWXhlgaGa/A88O67ZXHzPP8x
JvcTIexivo7zEaJb6o4lzqnOPg9TOmAeUmiUn1VAhWha/TKBneWT0sH+zJqPqDO2TVFvG6/cFFaP
5R8soEmmr5PmwHvD7YAxxcKQKCbiKfdBdYECLVAxp8JDEC/XF8qdCyi6HxjTjfrhRdLoWK15x/Xj
ZcyLQ6yvpoTCtcM3Uzes/QiqwelLvZNec5jtMD6Lzz6Rn5Pte6EpVlWfXWXofYyNCe7a/tgB465/
F5g384SQ8xBKQa9bGSTKWtV8/GZM6E0jehV8UUtOG8uIlkIjdK3t2e3gH7B0uL/7lIBdrpWJW91y
i+1Ab96NhGaHkbkLJBXyiIatcpP3gUJJKu6WgMhPs6VibTIIHf0eWgouVumu8jILC8+Bh1je3Wxc
ulj4qQMhqYgH3YoQTmEhpezvUtF/8OumGE2a81BjvDu2bxHmL4CptM2K8Uau5MkbcP734meCn68l
9/Kos/migN9Zi/fWMw55+l1U5Veayz/exdpK43fhqg+j9b6U+BnD3snh0fy72aC77kqsOyd7EViU
w7XZ4banoFULjG9r5DbDj/6EWxGJkR1xlkIcRsg21OxvmG3ddQoqf+TkZe8iFo2Ki7mL++ybXFwX
ilr0WbsFjFGLWTA1HvbNMKx6c4PN3NabGUDzzsh64tZJ5121A2U4HQFCde9jaiDTOIGA6mPV96Kp
V7YyOx/I8gdeyhaf761mxhsSa4MFADbCWrM5RFCxfYSyhwp8VEjMHaBesfAK53fmteGuv4r1caVl
EVp0Dy8sTC0BnieHR98hD9YHOjbt18ovRd28zhQ72vybm+at35GsvIAnvtKm4iOrPQh9DarHzHp1
++Y7B9qmselSP4uJSReOebQ7VnoQfmKDtiOGjRkzy6yor1PTfclOo6GrDmlmPxeg/RNW/7w9hMEA
tS0ViFAbPySYtR/zq+AZJf2vKlDR8/+PRblVzeYRgQnOeEVZJK+pEiy1Ntj+a6Xs1uIhuPEjPuiB
vBexfAh7V7BPqhRPJMQm8CIZtVSV+bDh0k92dbACbZePGV7DYq0iLe1diKPiSenLjdT71+6uGTib
6f0hJtxyIYoXbBj3RTG9/Jt5REN81GbIdr6Dy8Ez6ds8Uqs1wlTt5EvgQMB2QhZG6AukLscPSd9Z
qojy7cr+5qklfqQCYVpasikKO8GKrWzXZWWuccDfJgGdhdMAX1hE2hXhT9lPkEGD8hOvgJunZA97
QlpC8O0ttK5kZ7yKuL5NOgS+ruf6H4OrGdbaaqiq7za46iORtsF0HnHZ0AnuQWq8UM+Khjl0Ed+a
wDj2sYZxJv9a2M5OTDrRe125cXpKDOWR9A3SenX6MArrrhVWhA6g2nQzQ6okEMq2bgNejIqZ7QpF
bkcv2yTpcOHMdsj6c05DBV6eGIjyOufWA+PWOHHTYotlZDW3cBhOmWW+KE3pm2O1s/rx/jxp6hXE
8Kbk7lsGMoc4aNUm1ofTeO8k36haAIYTc1b1zFv4CrJQT7Cpn1IV/EnwTSP66UUmtYWo7M9OK3+r
/KlIrKdaypdcdA+968RKU9J1hC6jErPTfTaz8yr9PfUkzVV0NzReCgGLeCTpr6lef9tpdtFjojbn
qPhIga7h9fYTAdFgUuqyUxRSEUO5zj1UeXmwshPqC/Ik80VkTsIfzGEXzHOiEDVqrGP0XsSMC4Sm
Y7KcAHziBRtryWviVj92xBVW9pWywPgMoQM8llJENRBZ+JGhd6AiaGNtofTz2tK8q1ES2Rq2p5oW
fNSAnKjD9ChfJb+BgIxnOma2NBSEEQZQZRoW5raIvKUtzMqvgu5Hs0a47oaxy+km5WywbFQFy3cw
zrEdvX0o9jYewnfFytxFLcpX20GuyKGJja+3nZx4HwjlCax6UZbVTwxdczJ7sIcMVzlEPf8+Qmxy
SUKSfsY88NgGH2MKgbD30hdydUHKjjXDzrQrvocyeG8S96ku6wO1zomkdbRVXvart/0LwhqKpQlo
TwVvmrrsZPLFQ4EKNCrvMs9LjMhdLrrn0RYH0o5evfQczBO9nLTrhVV7fy7Jfzq5kOS8Xgg0I0IT
TLVU3S+bdMWBS9gS497uvE9vwgN20JtN4mhrJLwfVveTRQDjCtlCOLyCvLhEt1Wi4k7EhLf2pD6b
E74p4fDe1n6dtZcR12BScKJjBdUt1fVPywuNRT2l+6Du9lNbbnPSza2hu2gpkGxdMzh0Q21tDuay
i4NnhWAR4nnzRQktbGF36knTEb9MxbHWph9Cc98hhLGE+vqPx2ohzHGYWdoGYWMBmbYj73CQ9qmo
PGK5cj5eAcVSrXMM8PxoMM8x9A3dHH+HpHrVIu+9a/MvNSSaPrnojOuqvEFSk74mZs9NqJb70QT+
KYwvBQCMagq2XsPRmQH/azlcIquFSKvDQZI29JwxiNcuUXhxi32/njXnLNA/tCpZjYO25IHeavWj
rkC9qYAg3T5FqbutIJuOvfEsReprkf7QI3U+Uj4U2RzCSb3F7iP+92HK8k8UqAEGVx7rmtFnqWD2
0V/zcPCnrNs6honKLmDvODE3ouxLuAnKV4c6n0LlJZ/G71hz8NA0OKqAGjStvxWOt5xS4xu66NsE
wSRP5TrInJ+8v4I40dS1ABRDFZxFqp9D+yfQDChhxIbx/4iZzGg5IBnBtA/sdFWVyVefD9/IK9YY
Pj4LnKHzBIjCm57aUnub5EzpZ8BBrvYd+2cMmrP4qjIxEVH/PrKW+uyJOJgXUnjPUVS9dQ3S6kIv
SNWwvobWPeA5+haPynlEMRg55m8Ver+OElx7y3vK+uwXZxZfVwKIG9ktm8JveqxL58h7aK+VIYYl
n7m0jPkJDs1Rl13P5CbUFrpirGOLkNMpzzZw68iaKVdiInKzDxG98MtoTuvZSD9tfVvHEloxErJa
4YAMqbGRRcRFIMeDHJOKCB9GZxL7djuuJ7pkKFqpN4/O9CtMuy/pNT8I9tdWTV1ZBC9e3l2UuLul
jPRV6KhDeoH/dIwMwTtI2RH6k5npx6H3lmgoHkw1ziBxTas8GSgYfM0zb6GuPKdGcyVd+NT01t1q
thgCMN0SPzgEfuXBSMpCT1xuwrA0jz97TuQFGkU04zGVlHOt8Q4L+mqPunqfeMPWbVFN5Bx5tlzJ
vD16UbmFTsDo17yGSXEPUZ8ibTmEeCpG9o8VDAxzleci9HAoLPeWCSnDcn9qQ3lyVL9ylcf8n7o3
URnM41o8shQbSQSolK7mD4NZo037W5XwJyxsLVDinYjLKO34U81Rx0wmtASMLdFrIP8WVfvXtYWx
4LTeJQgtqgCLOTN6CaWZzBlECZQbRr/ZkOHB4Px0rv7v02W2fU1z6nFZKl+YsUQyeXHKW2KmNzWv
Hxk5FNhaXG2J0YyjrfJc7qfKuogqvGdVVvhT/dxjCR392xU5GeBDHeClNuFfqoq11dfDwqs9bvf8
PjTuQzrOHX7N5zRWL2KsnnS92Ne9ucV3gLIU6J92/aMfhwvRtGuWmokstjmbeUhKbLHuhf1XNpm6
tCtGzfjbUzQa/Voj1U2UYjUY1tPQja7fOBjOSaxa80Knis5CKj49vuiyP5epuaT2PSPrCknvw5le
mNO7Q0cdGkcZ55tBi/ECRZVEHmb1DUVzXAUiwdic7mCWH3hhdsdel2lkDPQrjdJXcJtCelJfNCU/
dk65b94Ce/ytjfFWmsOrWin3oHFP8axgLgUAPSdQX9XHMUkYGWfrQus+DQ8aZT/AaqnmAQy6zFsa
qRtLSBT9pfah5vK55ocNTOdTr9hUoXsscw9L1KH5g4MJ/4NWOVaTH9qbUKgfClgFQ5XrSOEOiR9p
coED7hAaZDWAJwoHoo0ocD1oC76chdm7xH5CuJ/VaIGwNk8VHhjL3GTqlfUPDVTTdMKtiIavQkmY
L4hdEgThMqy8TRiBcvT0qFpzIqXmlDv1i+Y2j0AqhyD/9dT6CpsDc9yeM85L6r9+NJ7CuvhjwzFQ
chztkHyiKHmzGDIccd1YGiIetllMMoLSj9B524z2rKxGfOSzhtdNWw2PzFzW+ogyQEvPlqvulJOp
YX9vVIo/9M3RtOSlazaiRoMkZtBvFmO5Ha1wihcJcNsOJPhcO/avZ5i3AYBSxEUN0RQCjMmVkhYs
DUvsR8inelmvgYgACgoKalQdwSqQ6jMk+S3Pdy7q6KCdju05e2Vand9WFVBjPwf+dXZL/Hi/EpLA
qMyWH5pDoGlpQSXKXHfROt19IvZxKH+GKSGGusTcB8MPxyWZspjDN/Mml37j9dlKqcJlk3XL6dMK
mlsE1XZ0CbsdtADavWX4eqhta9wvWp2i0Kn1n8xDl2R5e4puzqSSx1a9ZuBeC4LBmU9ZseARGtug
JBKmZ/iE/d7XpFIqVM3DaXNMJ8j8WDojkcmSo6fvR1yJpi82BuI8vXrTsL9Z5ABVXqSTxNvW3sIb
5SbZZF3/watCnNtGbB0V5VQM6bqVEJ8c8Fwl4lwY2WhmjnXW2MU/ctJ2pPvtYYMdg5Co3JjSsxyK
L1OGOzsLgEMJPBJR62d5s0rrdj9q57Eu/6jgt+19Gr1DmWDSRMDIxaxyZiTT+MTBtnIcat2YcjC2
XOF3Ey9mSBXIfei6PLxZvc75VcmtGBuMgvVc1wkCjvaBclGL6MsAGxRMvjZTQdCEZ043fHfzpVO0
O+HZ8crR2EEWhsToSQzs8BEPNdhC9eAmTdKdInckq01kZyRaLIogIh6k7fa5aO4ofFG4SQbUU4dq
t9i3dgtZYCiW+TScLDv5cYLy0kaQQ6z2apYezrARdij4nIS6P/93gmggtPT3qRUrKLpkUACShji8
Udnbl1r1frWqoSfgkUkxS3RsSmheGqItP8JE3LHxuODN6uitkHr6NRN+PzacPaX5CPhV33A2wJV0
QnroaRfkMXRQ48h4Sr61YwCAihKQNcGMtNDD75KK0I9GPOlM5EN9/dyJ/FwGNFIM8tdQ76A6GdXM
q4FaMLyoJnQll/6RkF6YdVkv14kKncKk7NHd+LcLQiq4dGcYNL6u0FHSqLP9/72r0nxltM8BDaQx
cNAPKiESfU92UC2Kg5K4Czurt65x1mr1yLjqd6irH6esLkPgtX5Az7ssiUqjC0kBM9qQPh0FFr45
Sta92mjyF5YFq9KlWcqYuXPKEc3EZUGu+6ddwehptPA7MAR3vR7RD/WMsyGKRcWXRDK+sDw0TbZW
rJmvcfEuA7uhR6CeWGQw+iH+G7iYhfDEArHp0IxmFFBwtxVbOVc1NXKpzHKVQP8MExWzTAtWjSnl
rhCMZqMKBSxi1EqREc6l6crqmmwVlaPDzNDauXEH92gCiOHbYInhUB78aMirfNXKM98d6QvSLGTk
gM5uSpzvzOCnCy1wfEdcRIuVol7s0mT4CQ0XDGM4TaNeLSEkuwzKjAX5TK965X24uoIy82Jk6mfb
26dSBbfK4n5nyvplakfYk2X1MDXm9dJdwHmS/oA3EAMzcEGjlMWipWVzSmvTFn+uQfeSIs0DiHoG
2KsGzKjVgJa3hFnA/vlouV4KqC0LWPaa73RSIWcqfEEgfIySu+dIC9FLUPp5EO1GSFOMruBWWCps
kSIlL4Xx7ItOmwl+jXjBkI/BKGEfwBpIXGutF+0XrmKXoIRIFCUG3Ah57lyt34SJfEkj51P1wgvY
yRlRbYT2FwBeK5W1oNZkbwB/tRTmBBQi+ZMfIzDqxFsO55+qogJCU0MPGoTPrlN6PlHgKMH4tZzw
zT3qtScaCXst1MRdDa2fDxMpHlhOIqej41RF8g5VgTc04Nwap0u9yn4pwmLekrw2bf3AiZmmIf10
4+kqa6yC9Sr0WUVkyMfeui7ks8boqm6iHw/f4UVqdNsuGWlazl3XvncqMFynBNNKrbQLM+xI5QBF
uXjokvLeKOFnMlDGB7BU+/QYJvY99oxVqBt+Ooq9lf/7iJHl6412mRx9h9fyKdGTVwJniPrglsao
BwGkq25TAmKCXs+XdLB/FQiHz6IMlk6n177s8Nke1DUk/ENo9xfEMq8ZyGZfe8/KFAAUm+xR0Rev
Sh+UKx3jOxoJnJ1Gb67tSLuBUABMG6kmjXb6CMaepDR3cBdq54b09PGngSBVuOZTplAZk1MUT9YV
VfZtKrKHqscQW9DKVEDCngOeEOukKNUNCGCicVPNiSCRRWCAJIsng1RAYulsrjbKfsvksniNtPIc
qeKKzfCTK4s/sIijy54LqsD/91PHOj32IjlMgfmWTpfQSLayhXHWFvN0aDoKYbwm9aPs4gccinvr
KlvD7J9LBdC0KCoO5mxndt2pH+oHYu4zQs/QgcQzjsZdFf3vZHaHXMYro4Sp0qj9nxAmNNcGx3Ld
UN+IIlsE5MDzrIJPItQdfByhE4n8D6vB4aypyrNoKBK7wdXIozjSTwWIeetoq3uetSzCYJUZxLkF
gyPXbqYcu8butrmrXaVmjuhbiAvPMn5JQ7E38XiWqpgHgn0SrmIta/zGJnDJjVBbh+lFaPOg3kRC
NZr2Djl0vCwb3C1xIOaGTAoWV4he3cCAHDqEj9IThayFpW4aLhTTXE2Bhm/cqN3jQcJrN+eEM3Kz
vGteZK9mPE2YgDdPXQ8AB/u7n2CHxwltCWMbZ0Gbo9jIFeOJ+d8/r5u+2zUtAaNkNLE5f4Sd/HX2
8JZZ8W2qAU7wdAaFtJGW0V548ffImw/bEO1tuMnMxFsl2JqusWNLV6K6t2HKom2ielcjdy9yqTJl
7Ca4jSMZTJ4O4OaV3gKrhHLbu9a0ZDx9Llsmlb3WBSvXaLFTNZwNJNJiNchN41nRMg0xlk97/OUs
JsfpcDSz8VNa6GEFF0zWcjcG8XdtR+9YpV/HrDJXppdS91Abk+/qY+rAgdTENXMgAOTZ5icxWlr8
kgQj5R4iufe1acmigfpRY6I/dKgR7MiGzx6my1RnepHVHA8JoYaJDWlK/0kD9WrgLAoA/O1YOiLg
ut0q6rDySlhOliBarHgKmLTGhg0i5Gm7NrRfA906eDnAFsMcUmgpxFSPSYb+HCic9SCzRBfWKb62
Jg7uMR+1bgMaHHzGMxPKKK9wb+CmDt0VcbTaUf7yhzT4Gcr/nkrGRN3gvCKq2EOIO0uvRVcsC5r/
GBk25SMXwH7qkD5nEEbjnOKIRUrK2gTQYv80sG6mNnshLuRpbGp0fPGh0YdtHE372Ai+MOwHNwwk
9nE4ubUo1EG2SUexp3cAWWqe7NLQI/mxGV9pEfqlsVdj6eF4SlsRWqYBjT70Mdm85WhKFhW1rZoM
W8j8N03p/kBSikVg9pTxMWyKsFKWXsWzwjyoXg05ngXxyPY5DNI6p4567XU0uH2ntEz95mSD7kft
eDn5lCkMkWCMG9A9DBjJg4A6lOjGac6A4zYZI5bzYO6EIKgsiO9T177p+M+OtlLA02JfTLFfqxZJ
IXp4RbEM9onGbeHZDLKhytcFR5S880GFxigMKj6M3JRX1iXuAUHBbUK3C8Wiu+Fip/oZy2IxwibO
Apy7bOWCBv4el3zCbkKujw2SJSnXoW+zDFueI5pPmLzFh2O/qdi/Fdb4nivCF9JoliryJpbF+GsE
1mqsp0MAa2ZOh02QZ3RQfRhpQIEIRUWeg/GpVdEHzg6XLoEpoaMAgp4NEFOJk5NPexJyAbZtCKp1
kjzFQsCSGH+mjju0zvp9Zq+cHGQuLkjeC8qbwji2onPVY+fIs/gT1GfbGkAxl/ZqRD5KTFbhU448
WkFxqLnG/38/jUguS6qRoX/ymdUU2Va/lxrIeKM9WegosS1cZRFsKz2nJIMZGcH5WGiDMJepqi+9
WVFTerPBEcdfH8Srrig1v7S6FevPXva4A9gDd0ZiYxWbrinB1QU94wfm6GgpErmnJ6jpZeGgUEhI
NT+5zfSmzs86sWnss87X53/oaoOmFDsVy4QvHOPI67a/1J13U4C0BHG7J2TmndFit8jlnCo0Te5T
V4iHaecpbRJ5eW5ker4ytq4fjsiATeRwZUovhpcgBox+kxFR1oV9BPDupJxMjAWkV/1mqbqHlwoT
2bHZ9ggCeuylZ4YnaWsqDbYXdl9uCHkyifPTFOjvBfQyZfC2qSiMZw91fWVuwAt/mtS9NRbzEBS1
BKNU7jZTYp+mbG17Xolhc0KloA++49rLOIk+nP8YO7PdyJFsy/5KIt95r3EmgVsFtNzps7vmKV4I
RUjBmTQOxunre1FV3Z2pLER2PWRBoQi5i06a2Tln77UN3Jp62pPVYSxIiJrhYFFmYsdr5drI0Fnl
gA8Aqlal8tYIdq6a3nsMtfJ7xx3JWih3DRJvek/hDyF6fJ4SbZlmDIc5lIx+xnal4loGVZTepLq5
RRPSB2nlclGm79lAfmSjx9uWBx+UPLtZXgzaqnIjyXHZOjWFx7RQYCnwR2ZMusYaMTNFXrmVeLFN
7amfp3ZrdfSoHPSNLKOkuxQ0DgEodhBfEBPxJFYM3KebNIXMyYjyiZ0w3FIWREwds3kHa0GtOgSF
mg/COdRf5qY2d/bSUs6zH00cJUfPX1qj0tfJYItuKzU0Wz/MAGUqYy9jllknmuWqiyqDjzP08GkM
Qd2W476ZaJCoejvP8mLKitRXXb63yEn1vlt7BctnkxRs/h32kr6ur5TCmmCPqOMMeglRWr42HcMK
ey62ZW7duw6cIC05GXPC8KUQ36cWIHrK8wcm+DbFpEZzp/7RqHvbyr+hKqDvNyMwMgEz2P107yLC
oalq7+Ooecutz8DNB9EqGjuOg/JDm1CXJclLI/MVIWIGPoqGjMk+BEY5n02bqFGn61HUSabFLcLb
armNUvFjzmnfNgheNk1RnAuSx1hYZgAABV61ltBi/qrNipe7+7mM3hz6BmstJmDJtM4TLv6Pesi3
s15uEK/Y91pIIQQh2D5rNhGPtp88IHK+d7rhrGx3JbHYl1l9ic14O3XXdmgG9JQeGwdch7aoFmcr
vJ0xYfgG/JDMuK0iCafEbbfaaOTrir77MalOpRqpTwhJnBP2+6rpufpaFEw1qRj0QJ09cC6GaCiK
w0V4QiHSEBVC/8tzZgI02cKKXtCKCKdnTOIoYPsaaUHtX6PPoPYoH2IENKhZmvvSMZ2AhOEraVD8
OkvKa22Wl8GX856hMIowlMHeNLNw2kwGbfHmJWvO1xQjGZTrIUTdyKMFFbftcMhBf0K66pbqpsoY
PvmLstrOOQa583AYWwJ3G0sSBAOLdGXqMHkdelHhSrTxVi0tvmyInK3QiBtzRPuDoefIT54Yy7gn
cnjYe8idaLT5Y7JiMqEjeBy9bbFeTh4Um2+lF1mruRi1m4TkWHQS+ooMbTw5SGKuSm101p6aTUKr
K0ZH4FB4gMPCHvHPa9V25sC7KSZ/k1bC3NTQONdD4b5Ari8vaYj1dCkiRmQC4PwYnmS5dnASpZEM
QL9N4zA+et+bQqeUq6I1AlnsyKzawazZp6SKqXdDyaSofzGr6wg6JedGEm7TqHqO7dlaN1GsgtjK
lsCmeM1ZLmHBBi4Ff8Xs/DdpTQFKMxZw/BTrEpfLKlPGNdNXGTtAzwySip0Coo4CxKQNNAXQ6WUb
o2aePOEqKazvkeIoX5ZFdLADspDnzeBUP4lQ6AMVDvOqM8WJHMl4k1S4fwqcKX6gCexHrbUwaCbG
2mmL+LSb0kM8hAhOSs4VU+m85OR/D1Z750TTJqurZ2+G8KL0+PvcVQw10GcRl86LtOi+HBwrTdo/
d7bxXmuQm5qGeXSkvMOIYv8qqetmjaGWRnDXP0hR3CH+EF3I+TgRezttEKTm3Pl+LgPNMx+HEdAJ
WSUbF4ro1azbz5pqAgdPKyYYVWwkdotiooFh+Y9mCgbBA87vDteoCnj8hEalmtmPBY+0PznrYiEP
WYRwLXCglUS9Gs1PHC9OotIf7Iyb2JkBB9YDzqKuLeEiT691D/h/4T0MUc76pSBDzeJH2fs7NgV6
m/FtkaE0hOB7Q4LxNvHaozAHb+1iZ6E3Z8+oxBLnQHKZUEB74LMZOEWq6aoSE/V5X+y04kdONbHW
Z29Yo7OMce/QC8Mk4Fn9jxJERh6rR2du3zrGOlddPv0YkenzsVeXpGc9lcW2mjn+hNE2EzNtppp1
1/aLF6uRHr3Q23oiXHuoCGeQtncQhX6vJRqVfEJ7i75s46QfiPs/wnrXTP4NkxSJUgZtyBD7J80m
yMHm9GYiAUokgvzpPCLniVFgk0SAnjr9ntUIhekD2NF0bJ2WgFDOgbTiOfNkPpnXy0x8nPpD5GU6
vszmDYpSfCUyJivJcMVop4B54dIawrzcJ4EGH3its+b0MSu8Sj7ScLFjRAIdJumgRu9sUoAO6FDu
fTGhP4T8PtVmvVPGyNlp2qWG4QQt40GiwCckhF3krgtwVGmDUcFnGvY8PxZ985Avha1U87Pj1ceq
2WYmQtOp5uTWOZStiJkeBzT5phhOrdSna1R+euJ2uzkz91gbxE4f8nPc8Xy6XtyuYyG4O1r3zOJ6
q8Bo7U2t9zeGDYDcdVkdXT5/U0XETc73XjWMl6K/kTNMTVJISjZiKJ8NErFpZFnRLPlCkPuw1z3t
ZzzkzC+1tdASRhLPsRGRErz0hIeKMajo1AoB+LcOYPcaWN1GAPLGA7DuOk/Ba0Dr0BUsNUNpcEDd
+7HsAeJZsMPzbxFmUeoA4Hi+l56njoBtQ65Nk65JD+bbQRl4jhoTJT0YP1qJqB7tbpxektA4dqN1
GHrXfkHt/uLEqYaBZoLm2urumSoFj27xnIbSptfOw1sZkb2dmfGZk7qYcU/UtMkOxz8QmRuuLW6d
WHKvpTUQ0c4eCAXnLqoKemddXXjbgcAm+pbjPmMcvy1o5vBiEvJ1pu0JmCSeHpPShGJ+V1jRCAcU
9W3SVNG+8TgHaqCPqOkmtY5Gy93ZHIw42cRYDkfXOnjz1LFJmoif8TNo6jXy6jfkfu0l9o0ftaHd
lZWc7xyHq8hpl6OlHM7CMR+71tVXvorlveaiN28YpW48NbKP2BOljZmoEyj1PLAmg3xgnUSanEVz
GzVzufH0CLt8H83Xpec+z7HN9IiDuraXmlLX5sy0cnAcfZ1MOPtCMZ5dnSumWmBK1jS8dnWmNqY1
H+h+n0psKztHn/AzEgKjDRzwsQ9rqyhyt1mYeEHYo2z3QxIrncHuVpWNkszGDASFCk6XRy1zlU5k
tmSQiVdN7uZbbhuUEe18h6fMXmlw2xFAsoJ5Vi0BpY/dplXTHsKLHtha7hL7xOzKNaph74wUlpyZ
d1VtUw9aVn5OfJrdjgm3TYAppsPVc0530UrPY4rYULoXz8TfkvTg0Snu41loZGmWiJtoBtu981R0
en8063LdmlBXrQLFtGhMf9c5zC1CM6N7YVLaWN2nAaihB91oOo7bviSmRpPb2pkfWoErq6iouoBD
h4pFcmyHbs8hKRci3LYUjWUSWkS2y5cKbS2PQU3JotAtZVKDXZRerFaODMBG1gpDeju2n59uzimt
zJso8GpO/9U0YahcYIDKn6t1AhJtP0U+fkGOh0GIODVwB5yEI66QsigxqA86zZFGIUxzjcCpVbs3
4/KHIL8mkAi218wydmHIla8iM96VS7XNUQdUcdbp26ayaE4JRFS4TbxQF3tDk3vygkqeWEcF9POQ
tLmh2ngAvdRIBpgNkhoZoE1hbOQG8vtNw7h3m7rhTcOzZMzsmk3qTfw+aiW1CE5yAVRzGhKMswVx
PBnSqCHt+1XhiQtd73GvhsQnJgXJs5/es4m3x+5biWsD7CXNzQbEciShTLTuDJuTQmUYJWdwOVys
tH3oZdsGdqiSQIxHsx3aLbpqEr40Wgs9I9so3tWZhXTJvfNM+34xL+tFs0GKsE8z9BWdlX0r/JGw
Rw1FTf2aoAu+gihzE5ct8UleoISJYwQoHk0bm8NB1cfPFsRKfEVbPAOBU2q3lH4Hu6K/a/mbEB4F
JTkinwNwHWq+6q6V4XUljEPmMGPGiOsCM8E3qN/Jx3gcCPvy0DP5r5/W+r5NvkcSvUgTvto2nlPb
U0enj2ioFsZNgSm1zsUHH7jZeLtIptuQ9gKTgL3dZztH4ovq7RfDxQvb+3fGFG/DVdc1R3qvLInD
Sgz2hZHmiu/fJsNNjRAG5MJ10phA1hIcsGV/6EBgFqX+YPlo5mprj9F4Uw6v0qnu0sx4pW365ISY
HsntbTeRV0CSIothvsP+c9WURxInAtn1jBuSQ9dNyH6NW5GXUP/OY1cFqSpOMswPZdU+9lWxLbz0
pJdUez5jghr36LBdXNLl2J7zmiY3uXKhpKK007Meeu+iSgMLsodujw9lVR0L0w4aBMnLG8f+vnaj
XRuXezBiq1lrr7x52BGJivGDNhnaTHzmd7FtbBeL45g5zNdpp3FPGL39sCiF4zF/Qp3z3NoS3397
yKl2Sd48GnP/w67iE2XIDUOHB85fO+NglkOwM+UjEfYr4je3E28cMvw3ETGeCEXHiVXfFpO5hcPy
3K9TezwA3bmTpCzUUXFpTEU9lbhU4u3WdNAG4OfFuR+OZDQXkC2l0OWCf7hDgKlFJlko3q5keO3M
3aYvrAej7jaqm54tx32EuJwG1VScSoLu9ZSs6NAm9MpR26UT7nThLRvhdkZyZWNESEafXm63yyNy
RHt3D9fw1pqfDZOCl+DBJ3oeKBsPdn9DfX6x+vYRGtarrvqTLL29YLpKhuse+0nKiTqGNIlX+wrc
7h5cys0I7csVPoehfl3q9XGYFi3fxcKkZTTjydXGXWL6e0SbZ7ePf9guFQJ6JKnOpW4/qDB744R5
E+r6dd7SE031LihiTsYc0ZPK3w49bdWHcfL2qDsOs+He+Y2AB8QzQvTmDcboYnaPy4/rehvkSrA8
DlWmblAEvUaRIivGGVcFZQNz3SN16sladuBi12bFo4WOcHlW8Q7vwoRVHsnEwbPwv+bRkcYCMLKu
XRQutJNa7eDG8khBdVluW6kXAVwIhN7J9WDq30XuAiDYiko71xOiq7YKZlPfVaA3RGcehxpjbR0R
OyTPJoW3FrEj17TaDHXO5G4gAmi5ex2AalNL35oA6MZ7zgr/oLPJuZMTsI6R7nzmTwu7XEGD2Ck+
SjiaJ7pDjJoVXDxmZ0Z75xP/ZYkfuTatcuFsEQc9hD53Nu/aY2XAeHhZaElMy9lK/Z2P96GGeJHT
I2MV3ZJSs9O7aUNv4Ywme51wrq3Y7+Pr1hfXWqFvQEG6UbRnk/6Wxx9USZtPxMeIiKBycnpL2U0N
uqNIy2/L/3d4S4Tu86gmIQVNe1GuQUWL0SXP7Dtlxpe6+liYGYpYNoE9CIsOzimxE0j+JR9PQhiD
P46BCTyBo94VYaLrhri6Cq1uxshmFEg8jO7IWGj/kij70EPXoce6NrmVZ/roOA8F8BDOht8WrImR
6++DlLAQBniVycmFMrhCNs5MQV5nmcWp0nJPXZ5snKF4Bu9wWchIesSKMXGqMcxziu0yE/5NWrIr
JuI2a+S5HvAJ1LvJGl4EDuA6nKjcmmHre+MbQMG3HtNnhNkva34WWJwW4tHc1+clXcCfYzzU4nZ5
3Mq423A82yV2v3GtFNmAvh2EA/9GHFQEqneemcLU6T7r3KdKePBMi0vaQLBJxpvl61lTx8JDJ80p
M8nqDuudcYxDRIUWDJPO1wlH0Q8Ip9eKgBonxydgaXeYA4PFWhwZ+B1ZN3OW27brzuMyDmgZt/Ck
wE/q5ubi9re2u0MUclw+kCSh3ZWHp8mG82O46OiKoxLyNPEYlUlFehLKrD6+EfWAaILGmqAEAYId
MqIr6+rcoRFE03nJa+2ocWctt2kzycesTrZhl81IpIE+oO6hxh3OCeOwqjLX2vR5t0DWO4qEpKLJ
PXudt1JGtbF9eRowV/qZv5kgPY1+fJtzz7d5FMgZ525/iztry+BstYB0Zg+osHIBVwGkdp2R3dyT
R+QoHGzzxD4OmfMQkT6xMHgZEB5MEjiSj6LySSPyN3As19mMzgwOkWWXe5WdlrVDKIL3OhUsQnFG
4acGlfQggXGzloIsuU4NH+ZDHXiuurSaeavr0U8JtaWPh+flvXqslKn1wr2A7zjaLo9iIRLU5dZe
0e+J7Jzkc47EENn4TPWQZ0MlN3EUPisetlJYGwmppCOmkb74rrS9p+Uz5rbjaMLsPu9WIMsuUbRT
tBu9eDq6w7CFHgoisAcN0u10c9ouW4g7BlGbBw6+N9oLNlwJuTMAyrGAJwz5i81ymZxY26qy3aF5
/cSfJfalHbILJuuT1dfLxThZg8JKkR1LzAFrJat7byoeJlqYjca5W5omuDzWHH1u7q0Rly6fOdgR
zDklZn9TBKVR78GBWEb3ROP5qh3iXZV+t5woDrrvubRmiljxvRf+VvdSeeUpzQvqSN5nif9CSxWV
Z/vw+T7AOIkx3SqFQ9YOo2C5JsWYnWPKsQKOx+JxM03emruVNLs4RsQB8RYoDEjLhLKLfnzfFUYw
OjuRTnchWI803xSA3mKQWsQt0YQ/mLSK8wgbnI8eBqXoQRvWzA3v47zejW37Wo3Gu+UwHU0GZgYY
TstZf/Om6lU+RHSsme6woOEDz2jccpYdJBM04DIQ0ay32JhQGIWXhS1nTPaZMdyr4TiHiF+A+cSx
MdSx1CYOwuZLDIjkc8PHUe256Rrl272rygMLH8pb1IAUu9aNSWNNFjP1tP55H0DdYkfUd9INDy5U
IG5zMFlHCw0RMey7DnyWIdtvtq+fzQTtRuVnAUymCep6QvijVmHQNA8k7lz7JW/axcEHQZoWwdhp
x3vd1A+zNr9lWR50trZPK7ppvvdzLP2TVRUPVhTCHtIddEq2PM5EWrPZoDjulPm9r/w9yjxyAaoX
Dda6qqtTj8baBxDTmvXRjpPrMZpAgeGIi7H6ii3dMdrFtJcK99ZcIMacDbZz2t7GjE8nVay9cNqP
1Km9wQkXPqYm9sNc7EQEsjU6Gp5z3UMT9xJzPcbGWdCg5aZMjo5jplgHmPcWEdrXMRsEW4hO5CFD
HOQGabNo7tynSYu2s4FnruGnQ1VDuVLZ06Zzac4bPqM6CQsjO5upG2hILsYKnj2vqS+CCu/QhxYN
uPQQFt3KTUxGDslNBhLICrXjHKv7cfpJV70s5HZute+EFr37mnuXDeO+zvXNFPSo+6nlZ6Ln9Kfc
IOmVGlkrt2Ejn7O6PRsHxawQ/AsboVbthDC3022EzcCpJC47871xvFVqt2tmJoiHsbE0MImygh3K
Zdpq33bMvwFZH2YfR2w6BonUuBfgDc24YbOsYgKB0tDSHrG53ml5eORw4u9me37JbMz9jh9UY3H0
tHjpbl3IVr1Ow2xdDT5nS+8wzB2Z9u1JDvOtqzvvUdQFY47VAbMXIOvBXqJl0BOU6bwvG9L5cPHD
wk5uZoNEdi1DmWL2hAj581pL6rdYkWzhVvVJayUFobPxdcKu3XHHYM2DQ8Fnbjr9Km38xzjHlsIU
jgNceikIFZv08THttonvv2Umw8xCm0+55V6nEOdco90uO33pR6+JwXLpLw+wcpA+9za4GWSCp7Ac
N173LAh4cKnnCSjY9/yx6ghlsKEmZcAohGKIH6XtS6wxSqEvdsR8c97BZbpDx3yJ0mHTp4StTt0Y
2JQAiESY/rK6dUgA+LXr+zwXTwtn0XudfPO19cR7u5DvpBy3o/atiuJDzkTfZgJgLyMe397FHDPi
zD6NG/f7FIa4r0lfCDP3bKk3R6M1h082SIHybDrb+hZhaSx5kzqSMSBPs7dR3uuc1sOdazOSdTX1
hOHzzWBlobNID6T7MM2da2Mql3pz7Xj4v9N0BvENtAQ7a+t41yhEAywzKMzGW023XylRdyURVMzi
RpTJ4/flRGcWIQ5Tnc3R/6b51nYqnyYyEPoZCXUvEbI1PsedoTOWwaECGe8eZEmqzye1XsjsusU7
4PYIfhMj+9FmK2EAhfNa9PThhqCgQ0SblRRkQz0Jo25WfiF+OuQVQDq9jpHcEf5RQEztGRby3Kw+
q8eeBU4/l7N/W2tZoC8yeK9+Xw5QZT0HZpZf6HgjXZ859dvnEQU5Y+zr5Yy4bBfdYvVIm6BvBgIM
55xriqA7TgsgI1xFP7n4ZNWIpEXhWFMl5g91SaWiqa05ySAe413fYhrn3LyRkfeQSBHQPAr6kqGn
N7yQobMe5bRrTX2PnXyv4vnoSiO8wqZNPwIpJA9RierX0AIWtldvKTVAx+xm0Gv1LAmvcrNb7ifS
J4bX0QsfEle/yRv3ezxR/dlu+cBcNNX1Z7+DeGcU6wLFa9/lByXVAwOwbzNCg6yPICTWT+hj1xWi
GAIKkdIhh6IsMmV4jCf3Ro4iGCX+yxGhXeFqh3RkLOa3x7rT7x1hricXAIAVqe3o+gxu00dR0InO
QlqcRk0ojLrrFD1aWnBsM/a9FRdvEcEzyJabZwHG4qrXhpsi7O8S3dt9clX/+0/A4/af/8PXPyo5
NUkUd1++/OcDm1JV/M/yb/7v3/nzv/jn+v5/Pfz2s2p+O99vHn75N7cf1eWt+Gi//qU//XTewb/f
4fqte/vTF2ytSTfdqo9muvtoVd59vpPoo1r+5v/vN3/7+PwpD5P8+Mfvb+9FUq6TtmuSH93v//7W
/v0fvxumu+Sk/fcfX+Hf315+hX/8fqmaLv5oyt8ePpom6apm+g///OOt7f7xu256/yUImzPpa5sG
qQdgdoePz+8Y3n+hX/Q8oRusR6Zu/P5bufzgf/yu6eK/PN83bd8V4FAW8vPvvxFT//k9w+EHMqAX
Ah6ALwzT+v3/vNGbf/F9//U5cmn+/fUfudbGF5I9QGLqFLQnJGuZpDGYX6nEDpC5Imutk10mT6BA
yAEyx20uNkBIU7rgCRkU0mzXdYcvuKrLu8GMf6KN5owxFj2aC+LpIysJOCo3eLm54Ar0AEd9Wgxz
OvwNtVj/gqL+fLvEDuieqxsmWLMv8WMdEdSzrSxsJSG+REfBV7Q/6pHGLzGSnNnrD4vDdbWMTfgF
UH9hwBxHsja6FG38Hz70/3Tt/tObwdVqcQH5lEgm+DN5uNLplFuzsk599ZpbU7dqrPKJo9O7X9FA
qW39Z9mRIaQjdL5qPRAONTP5Cf1UsbWuAWm7V0U3ftASQbwdy284QR6dLDzg355p39ZK//j1G17i
IP+AfP68eNw4OlhAC1ryclf9MXJxHgCrACqzTjkjCpb+5GNJd/Fyc6dx5/7N1TG5f//yap7Bvcod
Lkzf+oJMjxjSNkTG2yfqLAtVwDMuF+atzbDq0vQp1xigz563/7xLkCjjTwBUMokJQRpXNnBn0j+9
8b03/G3OnDdA0Qj8yEX/NJwwp+qrz/QqmL17sC8lijPOSxhJaYDkbDwaRgIMYSt6mzP0XjlXd7++
mPoX+v1yNX2HpCtY5IJHx/kSSeGEqY6vybNORSHVnh6oYWzGZURfq6ajQUUExNy+czwit+VFb823
X7++8dfry0vzJDjQu1k/vnKv49Eh/22abYCtTJCnfBHNYsJbjdqiP4g5xUeCjrIeGki9vAfbs56N
jACbCcECLifqJDTZtuPeRL2+B/CHcs/IP1RpnUfHOraa8+6m899g9L9Q+5eH1rJ4cE1XLHFvX1eb
yG/GSKIFOWUN4VSz/4Pchw8IUFTX/mNZ/F3m53JD//GG//pyXz6iaJ4ik//NJ21CNpV3+rtkaIPl
aXr89YexwNL/+kIu6/wSmYuG9s9PVp4ZtdHl1nyqVHHdaxCtXIZ6mxXnzsHK35lSvf/6BfXlrX99
RWIYfd3hRV1CTf/8ijVe31QhGDlZVtysMYzEK7fDSq0hR587zBqwqYj0cPQXWjH6ymlpP4/Y0dcq
/G4XfY1HGkX8r9+U+fWRWK73Qra3DYMFRphfVmdNlTX9o1icQvKhrswWubvVBV5JOOWkN0dFungx
M1p3LEX0NIu2UOG61SyC7KV+K2C+pDMUyD4xbhm/v4EPoEVcpq8+0cOxCTyFbn4WjEIZSGSel6uq
NYpnPMl34ATeOyJVUINAg0GL8+tf7Uv+w+eNSyPS5SO2yAO1v6QWobpr7WnmTkKz06/xgH3oOfII
b7GxogFDPNvV7Y9fv6Zu/PVxgWxvcXLgipiuYX/ZYBp3rCY/8YZTE7byEJYAXzADlngraK37yGOC
zpnr9WyUNlIpVZ91E9GQO/nuGnxSvc41q9oVc6EeRWvCGOliudVmF1iZ3czb0MZbmhcz4/PGZ2qC
70MyNacvRhPq88eFNRSWLoVP34Z0KmYmmQEpBQOjHg0vZ9XXJxeS1blzYjrzhdWdBuyrYyLno1Jd
fQTLR/PLJ0KW7MGrrmnGwJKJtoqFNr1Mra2OpiBWM7cRqfWdPQWYf/ML3I3m0LvyYZTO9Dpl5m0P
YfguMjL0tgzKEBRRzbMlbOVURPeIg+90nI+yMd07jVvzwc/6N8Mv+7M+0cZA8Y/qy8j3Y8gbjNvh
3ksjdodCSkyUpgZ8F/dW7bcjUNlaDyAewvMEnfiStFBYOgv4qEjqdcqrrcnETQO/N8drvYPtmuda
gfavJ6Hdo9sfPtJhKZ8HFIYn9sSCQnsQu5LBGNIdyzmPy3/gmL/36ravZF7jepfjkUSa8RhXjo4M
NlIk2ytoAwNEvHExU9tFGajW8FYhoxdhZzCLqXepkRchPcRbxgWj2W81kw1Vi5j5Wtbo3HSxfkdO
+xBUDi5fB9YM1LKqA2wYFht0AUwsqjbNzxpchr/Z+Q3vP6wDru+x9ftLHoMtvqwDaTPI1I8VT4sq
ojXhL+aD0MZrWibZm9/moH/H0D6htShvFWgFKttZ7uwIUmMi6C/R8ShuVaYcsJAQ4Cy6Y29mslC0
xfCqClZwy/Nnaq022rqWK15oc937Cha/3o7GjdFq3/71x2qoyY+n7+6TDbbTmrledbVb71I3QVLr
t9PDpDFgy3Pr26BsvirpkveLHzFdOpE2PILa9TZaycgAzfqbmkhSK0G/nJu+2NRREp1xcSCSEFNz
oMPyPS5Giymga53J3WBO2I2PmtHiidNL5KwlYep4K+BnJQ9Nq9Pyc7onbbLHQJ9Kb0vOG/Dy1OZ4
Y2d3ZGw517DdpgvSoKMnteqgRvcIL9eGpDB31+1A/F7e+aQ02Zp+j3KqPgLXeYHFySdtGfdpMfWX
2czvMl2N12ajZ5ssD+ldMDkmL4MWBwx+pE5m/V5zyQ+pFiHZgwpEFxG/doGXxKH3y/wl2qDnw2Dj
SP9YGbLe5Xia+DPtNupK76YpxYBczC9+pBWC0t70DgUohq1lgHYtfWda6S0HMXVV6xN9nWQx1SUm
TTq0F2TYDCYoAc9cyxrhl0PpLkuXDyV2f4Lwng7u4DCdVILMFMMLLMX4pUCzfGkMJIaj0MfAiMGl
oNhWaABZ64ZSpzVXxEuqRkmj30rXTtSLG0PLWLrR3eKDBNGViDI/ff5nTGBH63mYnTKiJELfILHV
92r6mbZaDNfjmUDBj6LwKoRdDDRxLSNtN1kCPQlz3rTTVy9hmlFbkzxypxVHZJKZsPobux3bg1eS
M2ebxrdqnJxd7nqk0ZZKO9vGMuZjq85UZrx71A2RL7IXWcO4E2kEVz7V6CR4CcJDEwOCnxq7Vlbm
zzYtto1E8gw70tk2Wdcd65meCpKiXVpG/VlxLl1l09wgxUv0XTYvsEpPsy55yNm48Oi7pS5MFj71
xXyHmbHD+nblOGXxvc/VyUdstzTXPupME98YuaVByqkG6h5ZFRXyFeIyMo+oU/dgda4IoiV9O0qW
1nPz00Lzj/jcZVjQSjSHkmz1YkKTT+FhNtCtKxQZ0pXe6fM/fqreulyxmNcTsRKE3rLj2PaRiQhw
gqZ7sqHorrtmtG9KrTxTCkChrgtaVMt/ktYJvDzpd2aGBKnz+xpcUFbfDbZJJFDtnASaCLJRETU6
fVo8W6pydsin9PXnl5kVi7VOa5kBNd9tlnZjK7wHdF/Fg0fGae4VzV1Z+tqNN8fPgsyEWNO9QzPk
1XXqOdX1IMLsoOvx/f/7I8HPyBvnzk0W8sGUXjLHEkeUVwPK5nrt+Mg5m0b+VLWXPwJFwqrt1+5V
zFXcTRmo7r85Rvz1FGEZnqX7Lhnmnmd8jVGviVQrys4RJ/Lwhg3hMXSXiB/m6IBIpjzlhUEN30CP
dI0GdZA23PaJdqdH9UFvYh2Fk57gfmpKevtPGkeSv3t/fz088/4cR3BmdG2qRfvPR9kwiZSGWlWc
5qQsD7C9NylA902TN5eQWENOgPkccINyM7N3MXDHBuYZ+H6JmtjkhNqmpC+zZqxSbturOHnyzFJS
Isr131zIr70S8oWECaDss96iMbNse3/IwfKHdnIhthinNmeuIIrWo4k8oIr3qxD/EX4ljQVGwjpo
EAI3oL1+/Qa+1u/L66PXZwRhOqb+l35DO6bILGPLxPvLS9eUtE3KTJC+45G58N/Ut//hU2H/dsmG
4uZxaEX9+ZeVdYRhWvgmY18BosR7HAprLSrjjHOA3VLi3QJ+IBrj269/ya/Zihy1SbJD1Gk7Jj0R
9zMr/Q9XmRpl1GPU0KggLUSrOAOtrN0LgpgNL0x3nb54bm333rS3TZPnm6rmYhAJtkJRXl6VfvnN
qdKndCYTHC/eApU8QwCaV+DvrkMQGpyenXqF4o4oY56BNdnISEB7k4ET3oFBvVQpdjE9/btj0dLq
+1KycZ8LygfXsPj9vC81hDI1eBzo10GiqIr5dRofJNL+tPP6wMLeFfRy7RTT/6bsvJbbxrpu+0So
Qt7ALQEwiQrOlm9Qjshpb+SnPwNwf7+75a52napuFEnJEkUAO6w155hIvLzUOhp+GFeNgRV7fZjy
ZopM5joMFUQKJoJei4Rz6cjyrge3/ofk999KG5wCdujCY6PuOu5efvz7hQ65zEq9Tpo3wyWGzDe/
uWb7fYOj6ZkoAi07WixzqcageIvbx9QgMPgPF8HL4obBZcdvNqnwAY2mvvLPq69oWhuzUG7cFo1c
BA/LCl6cHJRBK+6he8Eqs6jCE3VpRReEyk6YZMxYc1cUwFGK9yzksFZu4ngU/4HZYB+FB/3KyT1w
SUSgB0SgB/20ygABFtzq9NLm3XK1DdkezHUuqduD4zUl1Pc9qFNZPmhv4+N//5XG7ze0w36E/+hj
u66jvxhQuirmQo5145atW23MZhvUKOcbiNYLnoNb35zZTGc0wGQVGg593Xx0MZjM2SlRDstOcrVD
r3UfBWaSP7y13+sLDsMcUYfci/wvXlQ06jhxhiRR1k2U5ZdhZkzzx0yy1QbbN0/2KVncFg3upl5p
EY4XKXu9BTJmqpnI+Nf+msVQiP/wpn7fV5C+KHR8/4bP7kK8uCp8d7Yd35vs2+TO73uxRSCkUKot
zvF+iy8oetHvzcdK5eccztA4DX+aBH6fTXkPHvsHX+fzcV4OT3Pfa24zWjaOUuJITLv6VJVnbC3X
Tg2PhkuAh5t+8zRfnujh2VG3HGPr24omgQatdfEE7g3Q+3xsg5z/8N72gvM/i0L4Rm3mPqYH0/gt
kJPsNc8tqFTeGBiXsBMDWWjL+rXVcvUECWTLhTZPkwYEJI9Vf28248XxrPahK0VF5IK9KRJ2zlBP
WnwNGl3NVfUEmejkDBU3utW9ruq0vdBvXBFDe/VbQ0f14tfWNR1RA9laU9/mHKDQYuXjSa0+tKoR
38ZqjCGEb4N0j8WHFZMZB13hiR2z5t4F5BdS2M0jZM76pWhHQHoxI33ZBl29mneVYweT6tqnenRD
HWkDbXOCdEFsoC1bNAQl0j5YXhZheFJfCGcKigY+iT62yJ705d73i/VWS49PJFtBksCAi8p7pYb2
nv0QwpfRhU7VLE7UubU8wzkugTXVelStE4nkpjhpBr4is2rtd2+YW87knM6vRKEcSphddm1b64TL
qbx6A1nefpcTUDAZDuYcGtW9e0+XLg26AhZWbCARZ4S/t1GPgsf0gS6zpPzvu+TfLlDhGJbF2EKM
+8tapNsZmj1arXPzLevTiABnY/Ue15gln2L6Cbxqrf9w4b2MZ2bOFkRQM1KzQiGf03wxkDE14Rox
S5fyFJiZOBa45JIF3w2eZV2koYGc4lCL+Fs30IOGIYd0KT+M8fopEfpDm9vftcr+/t+fw7/MYnuB
3kfLzwxkvmzP6IuqpE4b7daQehzYoAWWFTIcLGfXQWKerR9t10yC5jk2qpNhN/Mfhqt/KYd6DOwe
NVEowL+vZGb4HAmauvhGNTQ5aR7tYVNo5yUX4lLNXugt452W6t7JnEAwU8cajgZ98UOp43Jtem4B
zVko20mhnRqzLsPVA1YzZghKK4QVPu1ykY7j3Wx6JiwLrYcuZftXVyQ3p0gRZAI/DyaRvfVcCfeH
fgxEBiKL//tz3ufif446qGnpRpI+zPn/7YIrW191yrTiW5M5812fzSqcBpgVk7VhedwjpSfW7p1H
D3/00ivIcCKpr82DDiwFv+D4PlH5FA3+Mj2Uk/yM6xS0lVIE4hSxBVKpzB4BafMHJ5p5dr0aNIlX
gnuLM+bxNlvYpCWfCj89deAKyQtoSNnMUgIXpuKKyeehnw079IfB2DIs/nCz/ctFBgvR5Pq38TX5
xssuV4ZBRMxzwmZYjnZkNSVBis1X34oFqv3PZAx0MDtBQlq9hjsuM5ifANz8Yba2ti3Si1Pg0FkB
FmHRcWPd/M/lkl0bieP0mrglsV4Cz4ZWsrI/CWFWOKE/Fvm5AjtjCzRnqDxyypvmrUvYE09FHeFf
ABYrntOi8UKZEYVL5wAcxVtn7k9LZ98li8L4BIxj+7/Ly2tlLyDwgWkE2AC/6tbnBf/IQ93ar3ya
xfxbD4GE0M8ua/AEQ8gf/tzfivFbi4FGA2HMjHL04P751yZlssocNP39sOivVC+g3mGtCbpcA/fF
xgIEMPwhvxbRH67039Zr2y92iH53udT93+ZXo7P8EoIXv9hsnjV/xCBg9MYtxiRUWiw3XFz4pS6/
0M1yAqAecAZ7i7aLzI6e3/jgL4o+yntKmZ6U12E1Aq8Fk15UHRyZIchaCk9m2YaT1p2nwbcjOVhn
3VztIMsxA9u6DFNl3ZvD8qpyzpRsOKcdqiUJX2NZb2trPv/3X/yvfzAX1bbn1bnCX2xZJPhrEOSy
vV+Jrbp3wNJETG0r4ZyQM/vWbv40kfy27t8+Yc+irWkzav4mR1imZmDymtv7vnTB0Dn9Xe9LrEzU
tnv3lBnjA8ubY5a71QP0DsZLfkhEOUhc/vsP/31Gs9iFenR6KEpsxZMX618Qn7WbeBSpkhrcxSIL
797+QQSwpsNwERhlrM/VCCNkGYGvqgnZFwz/DaGOrd7K34Lcdo5/eEu/fza8D5OOs2u7tk3a8T8v
e4PUW8+udNBfZvU4qMSIzAoIs2qdqxDTUQMrr8nyNeGtPuA6In0m3/isN+Wf7gLr5WBj2RZrX2Z5
j/YwWoJ/vo/YWlY8Tq5P7mNLxMvCvsRSfDQWspCgSeWpTpDcdfarfsEDKUA+mJP9Eb/bI/SzV4YX
P46lFmaSjZdY8ROI+YHZ6rnWicJudBzU/TcwTIR1DCwTDc14BAlxGbd9IGUkhLsFOmv3NZEt6FOs
7DiyS/nDZYg87WWthzoUywZ3m79ZBegv/0io5RSCJiUf1ZXkS2R020EYVf23p/trI/21A/OfHUKg
QR/K7rK+ppSgrvl2KBYid7Q0Q79eNf2dma1BIcz1rGFEu5p+1l4zeHTwDLbnaYlxaWltku5I2SZT
CRXBtc3ZgmEWMDqYdPmVyqamRyP56leBB4qmgHaHGCw/zdtLhtQ6HGTmX4f9NWuDMKzkA+Dfb+R1
P0hj+uvR/nRMO+3MOAN3zlhPRbqeHbVgnNoOnd1ySMVfT2ulPVsW3g57tNtrs31xf6TlaXf1t0Nt
+Vo4SRRAZl23V0OM7XXdDvvTXwfKvQt+k4sroBAGzho31yIxoayuI/LFphpDq/Tq66j65po5xV+H
ZHtEOGJzBIT0elrW+tprXU2COt+7P9oP+xearWOWYins2OEi3XUcKMYqq6/7I4BoZaCnLJvypmRx
5m9n9+dDL1YmfhYk8Ns53E9pNybNz0f70/0Lqq4e89nVj5WnVH1e+6EMZb5ZO7YTu5/S/dAXJqc4
nit1SbuPP88tZTW8ldv36agtJOlU9WRUpMPY3xhfMMxt72Y/7Fdd3Ju8RcBxLaLK5dv+bqy58tbo
5zvxPsgWozSAI2Su2z9NG2zVzE88HEYDy5S3XZj7Jbt/3dt/4N++df/Sz3/1t29YJPc4WElC4ke6
qZAHOOu/zuv+SFsEULz9K/vJ/vXl/bRDPP+vLxuDZW+F//9dKr9+A+hkSiA/f+SLXxsjnIte/MaR
1Nao0pNP+0cr99umk6raFKiS63A77HfU/vWfZ+FvX//1pV/fXkM3CJxsHQ4zIvHxjbK5+H4+dCAD
XYXd+8XjsL2auLoxolPmKpR9N3pfxaA/9hXFuf21/Xv2R/th/0H7a4Oda3Bat3+3/8hf37M/2r/H
ifX/fc+Ln/Prn/z8OfuX9x/+6+f8+ic/f86v5/9/v1WthRbZbgHLp57fzROk5Xy788rtsD968XT1
PdhKGx1exnBWudtNFU15/9XarkqMctV1traIqgqKvbG9tn9hf/Ti6f7N+2tS7+gemukl2279/bD/
GUsrspPm6nd2oyQwnVxiZibFSi6jFlqTz2XQT1wBxH23VyvZxlT8/O1VbYciNsCxFLIOl+0u+fkO
BLf+/mh/bW5g+pgtd0Pr97gQqoRgq+3Em2Rbr8GvE7o/khsGyB9K2BOaQRL4drC2K2Y/7K9NsyGj
2Mu/CY+qKnp/Po4U+QzS/u2jmLfBqmlkAc8H7T8KcO7//e3s30muWXdyFUGPxtxcO0Fd1lz7Mfj1
S178zhdPdbiqQZnTS8mztmF85o/9dXAHBrsUuzDYbBDg8zrcgJdoR1UBvQvS7V8M2+9N91lre0rF
5lWureo4Ani8dnRpr/3/PTKHZDiLjH0hjJirP7jknqWry36If7n/fhirzfXXYf+j9qe12TYhO1ri
azzGyv23ag1z5X7YXxOjjADmtGdChYuLro0/Pya6KPW1Xmt8Cv92PhHJUDVMrYTQNO69/bBfTb9u
D2mPcH1MoFSrBGba5y6pHB5aRbDh/7vGhhR9XTwCdC5XptSMzEwA+Sme6/97OmGsB4KUkAr1z79y
KOlgr4wgpCcw0ep01n8eepbc4B0tZFqd9Fqy6Dp8Sr7MzAPQDvgnC5bh/QCZeZrIcGtNAlADM5bD
cVn6V1rHz/OtnoyafLsT9uepwRI69pvTUjHW7tegszDp7ocl/mgQQgNhn1Oyf/LNtKTwYkZcaah9
6hBbPkj4/WxNvDXeHuSl/YTK7ZYyC5L28EdV0aC53c/fuD+atqd66t/Z48we3ZaMBPsHnXdqOsXC
Ou8fFZt9pF/CU+ZZYijcP+H9sPq6RMHPYX+6OIQkYUY5x55QEJuL/ro/giqWhs2Idv7XWSxUyoqs
2aTLvnC1cB8A9O062h9RJb7C8lEUDqqhBJziy6veUeNEp3jc/6ifB0/UF6U2ngY38H57bz2qc8a2
z1bpePWKBVFHlWKE5mNnUQArU8CG+HVl//zsCl08+1ptRMh+s/5u/0mweu5tNyd/9F/Gv/21v935
+/OuspIIXlv216ha6QNEbr14UxX9emXGvFexAwZiey/7CSjavjzPLiqTf97k+7CGS0mx7P5QETJw
dZLNLd+yhNwf7a/FbmuGYwaerndZw8lx6Y7pOr2W+7PtQNOLwXV/vt/3mcMtmC5zF+736K9bdr9b
4a+s5xrBGj0o45q6ZnksrSXpLtKq1Hm/8vbbZB+M9qf7o/01T7Q9UR49jrttdMSD/dc4+XMu+edr
+7fsX/j1fftrv/7t/lXHIe8rN5BWGd0DxevsZA2mfj/byXJCGhDfcqL9pKzWCOmc/b4yS+QqgODa
QsvoKnnGCRrbcKwX/etsEe/oxr46YNPUnmgiaHdAhcawGqhKdODU7kXqflHYvZ40TbavAUxjze/v
9NZpqa7kH+wWbFHRBrnpZHC5GzgxJdXjOd4IkTRbubjJmWidlNiZ3gxMuGdOMxXYXRc4eg4iZA1O
1OQZ5bnO2qiyMTKvRcoQRbvkpCTCh3V0yZKerPvEWalGmfMHP7XfWnGd8I+Bp2fV3F5d0zisMc3l
MsPn5mCcpAtgH0SKwn8hAAqbKc7P1RtCxrof1XLNEsuG0Rdr597CnqRcpF0Qlg/2IMIGKzwRuhTg
qEDFx95E0WLP6AnL4pbas3lK2D43baxTRl8HppduPWS5X4Gx9J/sRD2paqiJlAfqPxj6p7glI6GF
7Sbr/kOuOU86kh4LydIxkU5OastycRuZA4QD+dIjiFxnRB8eKZxGA4MqlZS5XMFHKJGYN156JOZM
vx86/YfBevrcqvpj1gpaAuzEL06vg7r39PguU+VJAuFoF3MNrRx55eAELQDws9uhcp2n+KKqLwVS
yB8VsHgaWLgex/gyYBL40nvWvatnSziMYI4Vqri1rX6okixRyNNp4LBIqmKCThunOiZDcW8YxEoQ
cBlMg6kd4tK7ZUOKFiZzj3i2GI23kTZuZHqxgCo7WvNqhuBzYpGih3HtW2TLEBbXkzm+WiJYk/4R
MqEVeMRsHPgQsbNai3dn1fh4DZPsRYl8616T09mo0yXyW6uk2Z+whDEF4Zes+bwWlsOhyWdMqEBb
Sjf7FufFGJlk3h1SwpFRn2tgeeaF3AKKYNG4tviWVgPwvpVcTfS+D3Vd3tsolQgG8iq0nMVxXEyX
tBK9CMHWWEezJlKnYPvYYvQIXa987Sq42exsglr3w61nHCBWfVMTNjkaTnnBj0XxIHGIcmxCGr4b
bq31QroeTQBcCvEIWbmrD+00K+1o1GcSKEkyWGyJ/rG0b7292Rhb86KDKOeTACrjqxpzi2NjWEwU
CzSs/g1KqLHsQFihPeLtBVPrn9ZefU+GXoaxAcGWIvFVnwCKqg5QEKazz6kvbqriPhrWJ7PKn0RK
cSOzbFpi7F3X+JM/Z/f6SJOdpAJ+F7EDFzGXC0uj6ZP0N0FDAkk37d7gpcYZgZX+MIXQH03geMsz
GLsuGuOJVE/gNVS9l1CfNmXvncrM/Ex0F3RF/74rIWxSS1VB16vPPvm1zgxUe4rqaqbjlnHy/BTg
wViU9IiSb2ZehShTAZYfYmOkKFB5yzHR9M3aSK689IdNd32lFYccyF/fs3kPhJ8T55f4rPuy9sfi
9Gbk5bIMinXCUUmARqKVBP52dhex3yohdZVaAK30AgiQZl0hqrfD2s3oyTIWsYpBLsFrLcnwuZuQ
i03i6lmZ88j+4yEZYTYzFtcw+zPQ7QahJLPGbKIU9fUJbLpoWExzew9nIr+C2ef6amsHc/9SEFKK
viNYcs9mgM17EItVHy3Y69K8B7/g1vDsl2/OFvZQzAVCZgBA1szqoU7lI5EbmIkrrwh6EDzEH8Ly
cMpPnkNGC9mtUHq7ofo0CfYnpuaRbW0lx6QlxWPCxnmDrIZbqpOPRgYQzU+zMaJhHHkjaFlnVvrr
ekC7YKzQ/qc6oWyeu84HsXZ6VLTyMk+rH4Fu9p77L8OKITTJVvno1B/LafxAtkcbSKTM1CFzslX4
rC6aSs7ZME5UFrqScYKOp2aUT8J9NQhs14wedFLms9c33kNLT+iwwmkLC2VchV77501xmhTDffpo
jtomt5qcg5D4IrOCeuu4TtVdzbougGLgfGQnQjrlCMUAw7dOnSGtoq7DIG/jupyo/1+YEgPIb+rS
utuYwK09Olc+JNCUCbkeZV+9FgmEmCYZjIuRmCdSIeBxlqCKs5HN94hw49HJubsZace3hkHXF014
dcsbG0mshjZtxRPg5rSaK8pr77U+fTd1M5VG6ibvW6SBC/KR13iSA4If2sfd8T3X4H+Vjve9LD5M
SHjP87SZYBLiqeZFD8zevTmpa11aNaG8KSpgs0NuhUDxg6Ess2tHXb+riM1RqUlymU0Ra7onfUIS
MgdcM+9pRVeV3x0mu/9atdIMM+GfWyLPju5iv+lntZHlrTtDOfLObxymzbl/J6f8tcOOkIuneu11
yQ+RML0UNQK3rHOuyZLSV1CpHpRe92xo7h2zLqyCVV2Kqr4ZBMRIAk7Z2qwi0JM1Ccl+YHHzNLsE
EfUwMC5I0yzyV4i88Yz6TX+xG8L9TDIEuVPc+m6K1VVqrjykNSiqOO8JFELfcWgM61Y7qX50dOiF
ZgJNmYh7dMLlW2A2fsBYDsFtXi+ZC4oMO2x6zh0smIWrkYLZec/YkQ8xdPmg78n4K2P8R0lJlJMr
W0bjqXwna3h9PR6CUM7g3TXA/kiAjatH5MFj2osvQ5l47+d5duHDRbjL44CsHfExb5gjS0C7F+y7
F+l2d0anp1Fa4qN3Qepe4OoTUzqJwCIzJ8jzaozigvAjZI2QOha6s6nWgQpsH7iidRqzK3EWAEOb
ciC9TIMwbxk5wU7+g1aaPhmjI4aPHgduXCKehNjAPrFbuJAAT8r3Hdh5E7oOF138bsmST73PbW3k
3D++l7xz8K7x8ekb4ocozQ6mtijjOkAPKsLaUo9FacvQrLvPvhlrB9slHpa7+I0AC44GmQ5+JoCC
dnN1U2pCXO1JM3IxKdsZkeOV2QCbKtNIwVo5WimwlmxpQ6fuaaPgjEHu0MY4qtGRZS4LGIw5gU2q
KZLkcaWfasOIQs7dMvKkiOADUlenYOzMi5eLPrJM5y22/WO/hRaxYzn4cuWuNNzXlde1AQL/Mxdz
H4oeWvNCwMnBZlwoKuJ/2owJzJg0xKStnx+MtHgkuvSdDv4wEon/tm/AQYNSoma5sn5KjY+l5xKj
xT/oAd8dcuIbgyw2frhpG4cAJFgaySxgbLstoJULS8EBGbop7O2S8VlOWojSY9s8wyXmh9hpOr6i
oEfeb/eUNKhTtIUdiv1sZ0+gDuXrJhEQIGsUgcYT5So4fVP1nYH3e8oayPHLJ2txPnsOdR8nG96Z
5cTP16moOh/aRkWoyfHVFRc6dUSAuv4PdmioUZf6aKopsvPnMocpm/TOKSu1C3YYRQZIUitCrdjP
JA6zHvbZwE1AlZZ0c/FG8XkY47OBe+bgVjPRuGTBz/q9o0hogon/UYcyyF6MvXgzG8GaJ9k5EwN3
CxOEo0ze27jcUxOg56sDncpAu0B1LoqTJrz+0MZzqHoiQoaqqKLCyLdNn7at8J5cF7FIgt7+MBrQ
VYZ5/ehAfD4kM03MwiOmCWRqAHQ6jyeyA2rQstmbOL+DCFSeq9ofg42muOrsgQfhQLcUZIB25dEp
PzY+jBw3N+u3HULv+ID8g2+Lj34Fhj4W3mnMWEr2w3gsdNlEaeIyvEpFytk8qnCoQPemM2oIg+bB
qLM88vUPsTQe+djKA3QoJxy9ayOMDDQn2OIxsT6SQPilJeu06TaLWCbADrMBoe8Di7lcnsYVbc9M
YkOyxSiLmNS52PvquOYCqZs36U9I8wRIUAxgXbCmfhboOCEOjUSVXJSPiNRJL1xpA5pJ8bkXkRhR
wBukkx0y1RTEzDkLwyJ1vRxntN3yCdnF+xVVQlgqGuVNAZCvb0lOsT7SNoQ8VIpPxmqfaQrohElx
yqAClu0SQchhedxUrxZbvbfS+JTr61nY0mY3gOjBxNxZN0yjNckwR8rRFrhV81uhKCNNiMGgVooj
fnb2H1qOICYu7zJtME81wUiiIRHHbmCUKVFdW0LMOq9T7xViK4KOAwmX826I14M+JdNlQYuC89s9
VaNxSrGGQGKBQWWY81E5413ivLVGFuq+sDwSDYqwdPmW0SjScBUumauxfF3m3OPrCr5HZ7g45SnZ
7HVDlinWWTxRW5Q1oj7p2Hej0u5IvCZey7aOnnOWJW6tXAMRrcFeiDWAijUlsrUhqt43h+JIVQ1d
HuMHVTv/PQzRQ6+Se521HPO09Q5hL9Se0vlUuQ9wXy12J0BPWzJ6q22rASfcpb+4Pvd+C+aMFE/u
YQDNxjKG7srM30AjW1wCcLfTLv0NQ5/1pAlt/UnIKEFjgHu2pQ4B2jXmYO7dJ7klVW16VWHRJsVH
gtTeq76nbh8M4KrOebN+bwUZFtPkv8knkPaAQMmqZQNYJIE5d3mom/CgYhyHFh3ySOfuZ9ZJPviS
2FpV3hWDfN+Ww7fEy1wCvmgnesY7vTUJXV7pMoIt7hX5YnFnftdjtJlVYYY9FYQoOdqg0rwPiZ28
XQRcmhJW9UJ4VYkq9ACoiLaP1h8qCypm0s4L17gkSX264BiHPoiFVMEcB1/bf53rFVDKKF/jZvCQ
w48sgywwM+wHNcs1WSdYdmhL9hqSPDwbeq1TpdE4LDfqKthAh/UL//DSJoTuxIjPD5nXPryaoO41
3421zgJY7msw1evVSf3vBZt+NtPUFHxIwgenAdgqyVnFH+pa2WfdmOZQ73GW2iNzdVePxkHHaWZN
8kkf4I9rbN5doS6CRN1D7K4TYRIGgpLcRyUHYjRFeNXOTnrUyOwltOrNauffbKczsJUXpMOZ3VM2
mufE6fDNbOuX2fla+SW5upBOQhy5BG4V6M7Ip6rYMQg0WwmnmihV2RP6K4b1lPsUnegHlknlhnGy
7Xt84lyJPzq6Ne/DGrX1NI5WoFkxK1XEU9BJGGbQlHhRT+xQ4mS4muvHLYTcxOVHf6Y5bkh1k8sy
ZOe35TFmJ2ektAOHkiAAj0oQM3CIcBdaDlTkwyjg3a+4sf22hr6Hgld0xdM2wYGQviPMieU6849m
dOQHdemx2+7ZNf/gVIwRTlWasD6rMG052xRE5w4oPuP0ZH/pFlpnrJDroF/771uKRwa6+zA5GI3K
pj63y/Lt2hRMx2r4CBHAYvHgzKEY8mdDcNMWioV/j1cHGUxLNPkqNK6q7rY0bhyNCymKepre6tqT
V5hIWVTcxpbqoEmIYzQv8kLsOnv5qiJWQlWP/sCfX9bqO38Zxvi4uRf4hwIhjBuOrjjqhrI9s4cg
j656x3RuRj3aKBrw/pNeuOXZf+Pnk3d03ZFY86aZDyjbEK+RTgqWfAx7jaEv09VhtpoPholyD4fD
Z5kth7ZPuMvnr6X22cTFGjUbK0LTyMRkq8aciNRcugGIgms5pF/EVKuwZHl5HJ0miZjrHLrWXaCz
Sb1UTg57a2k19uNwh2qfZBgHP9jJT7mSPJ8iC1zZW/1tmFEix2URadz1EWMu9SHJSsBIwZATKxvD
iDzMXGMMtcMb5MR0DlQNQUdJ7ouSWC62QPgJAc129qcm9j2u6s6JtECPG/IrmuyY9KsgAaUvomns
37QJpmTNWJKTG5+hfldn1LYGp9B7Qspy57eGHcWCARKEuAtDbNuQoIimDAFXriveUrjZiHQUzoCC
n6rkHnL/fNTbPVmcy62r7/Nh7YOR5BWAsr4N5hgEBJEvBZDilOBaEGwZEAHWuG0/haxinxvag9Cd
yRumGspWvem37T9aHukn3EMs82ot+6h1XnqwFshNHgUEFjjU4MjLYdVtOh/dRMGQdClXd+lw4s1S
B56xJw6VjCbDPVqqTkMLKFhI9ezRXnVJt2Wdoiq7lFg4cMi4oJNgbaf1RDVHQYkmeCcJCBd60zFh
MgIPJ5a2A+uQDK8rVC+s3HqQ0iZ06uUosdXJAqxknhcwxZossidzPTJ5k9Q1Mwr1JQkzvrIeXL2/
I1eCeWp7N9BZLNbF5uOSehM55eWHlukYltg3o6gufHpQc4koiqvZOnS6FpW9eJ1R5whgVNdoJTOr
wZFiynsr1zAeIMTKSA0NCfPJIpkR4ZFus/RMhuvE8k8iVQLFSalkzMfXygCK14w3ynlrBMwpXBeB
LpXWKgvQ/EzmfB2mDaGUVpNbYCwp9QqEcg5OjoMFFAQJpXPWrJoaWkoYizkgNJsBlbYzE4bGrAF3
poT/6XePLUXeQy65B1dKfQFKWvKl1XdvxOyXmtn20+2TkdTF4yiYV0BkN67zNLmSudOnhr1W7JvT
u/4kfMSylJ9/JDImU25bvk198Wyo/LO9LfeAshHNxOR8VJ0hDpNR5iHNMSvEHYMdJl0sbpTuVe6X
781sWTA4qm9l6pyZR1+NJcqPZcLaU23JyaIa7xalJCTf9omQl3OVV0/1gBl3HljsSVZvjg69VHPB
7dKzYu20hZaW/i3WBxTTaYUlZHjSBL5FUk/SqPQF+Z6sNkx2KofSoE1Fjd1F80EAV8/QbM0z+O8K
RvBkOhFkOcaW2TZI7mnWB8IOuBdQUyX0U7kJtJXwWED9JQmG6KazgaXZhNUHbOyxcBsC0ExxjSk4
Qso3gtZOBNsJhDWcJa6TCsEeMMkVc/SNNoa8Oa3IPwwZow1GLRIGvPnUrSw93YK03BznZDh5882u
aTE6cpFRP5OmmK2hafZOJNslC9n8gCBFI6Dby83Iddr+RKAC+ezeijbuj5pTbTbYiYqMSu8brXMj
kxoAy7FoFGwiEgnUvDa9GxgYdPpv5pirMauAAc9Dc15jgk8ntrqhzraZD5xr269jGi8psljg3ZE2
bq0J9nE9JbHa6d+Ui/LOqp5IkdDy12SOBUOD0YDyax8oInVjI712vnXGq/bdz7EcgB85IOiDnj3G
3yy9eSwHpIQYlnXb66klkQW++OUxHaEViWx6sPJhimIHPmk6DM8WfImqtHEapMQa+9X0LBA9jez6
9W07qW2bgUH/NOKauIqOFDC7YALvH0hOjUmyLK1QMVr788iDFgq1UNa7WqehldvmQKwfAbkMO3XA
JpweF+Hk3ZR70dbXQZYH2Mg+rTD7X9M8eT8UT9qIhQXI6hrmmFlHhMWhKbcV/bQ5t2Hfga6Gos/C
7UCIaXLEwHeYpUGcEXFmg3RALmLNILlkxN5NpGcu8y1GKNcDSwd97HaPvZEBDMARd+oa+ZHW4ZPL
GKkbktgnJ2busUkFN4ptZ+pPDu2SH7PtUh4xZ/jFpT8dBYY2urLrl6ZhE7xdyYQts17LIOWxrjhO
XundNUwi68Ka1Nt02rKglwXhIzQk8Rnw5K1umgJXuh/YdAE/TBfi0a0syjSH7YRLrO+Wmmchtzio
MT6ZjXcBWflEuco6+lr/tugI/UwbqMiqxFQgqya91FZzbkG8kcqMrznXO1o5vXqj0oS24vS+amLE
L3lNTYioo4i1cA5mnmy03CPDsmVZVbrLJe0Zadpty+FTnZk98/NoFuWpoV6W+c3IL4d/v+WFrldC
3YAHd6536gghx49q0+Iwp/hAv0ODKkwKICvkj0U/u1c9z4BFmvKU5PlTUrC1KHPKXlMDmKDBS9UQ
Jr0sTRk6gncM9bgz6/gkhrtSGdSUYuvczyTNb6nHRQbD38Xp7yMnPopp+lDV8c13lR+ivaEzZbF+
6r0Y9kDRPxNwktdlf1ImN58ZZEA8/PQ5Rvt/gh7iUqJzgDx3zteMOtLA7cJ+K0JIf1cQIHrtFdD3
ljaiGFw6V6KC4E5Ary9jNt5up0NC9LB4Zv1FxBkEdUAeVCNG/Uwo6500bDe0MEsf8Gh0h5ru1Nl0
OlCKqvwkPZdVukl9t3GQFEwjV9wbu8rIsemYyCfCNMjlIxxJO/UaToTBcIeQstcN6AapBes7RMns
vGwSWmAgVjqrkmk6egiFAgM/H9umB29wEewUOa05LR6intQkqkxcuB4Od3Lr54zbs9XWNVyNt8Dy
0xNj6Xu6cu69U9jnBUDynMcj+y1AITqZM6e59Y7YgxWVr69Gy440UQUlg8q7Dl5KuDm+aMf+gomT
JTp30UGI5n28cPMakuVTC1wyXEYffvkg/h9J57XcNpKF4SdCFUIj3RIEmESKyrJuUB5bauTYiE+/
H7w3W7UzU7ZEAt3n/PFF2lILrJZRoNfqT2qhT67CuUBG8kthcCpr1qPl48zOPIj/jJgleIHu7mnz
hXaKLEACbNVAwAji6kihww8I1Cx4oNRMf4pglZpouwBdDBrdlXitCI1wekxjU00jce37+8x4dytY
BTI1ugMtq4+dMSDrUUl+bgv7SaYpE2Ql3mmZ03drFat9Z1i0ktiQq0KI+TxR9NSKtThlAGIEvMgj
KdS3EqAzpD2riESmKI+o9X1SavOD8miHV4hEgy7Wwlqd+8YZzj1d28s04BCaKNNZs4JgJdi52t+u
OK/aERnj8/fav6k9ox6l0Hi7qZhHDZRjQSiH4Th6+NQcXT97sVKPfpaH+LXoPCmUE/bakAbSdP8i
9hQHGytQbTIF4rFLg66iGs1nbN0vlDzC+Y3uWSuX94SV32h6SoCSLTzWnB/HYSCCdb+x2CUR5o/5
oCcRiRveo8c8pxnJGDZcDjsx6dORmXUHRJccjFT3Qy6whR0QbBPc/qfnZjJzkugWXyGK22QDwpBH
2Xk0siK3RVTc3XqDOoEiagRNpcAtdFcSKdLzKVrk8Li9J09U0P+JdZ8QNJp5tJgfnnCFW12b6qCq
PiLa5qWu4OaSNUYWrfNB0bGJsqY3FVSR/8E0bFy6ZHzIh/ihd4kfqGlGv3h5duhoKs9Ebu3NFcm/
zKiI24zAOIipxQtkYmsBkrTiwXU7O7K4DO0UPH3AARz0ZKT2OiNYw3uoqbPIeD9jd4VMLpyYKFal
g9ph0eTrf02GEeW6NUWxRuJUH3cvftyoMMVjFiQYtK1D4aMgmGVZk3n9H7CmaiDzsqY4DM70qpVe
tTfcS+oSUAToziLJPE9WHdlcsRwveTaKHdN9gP58jdY6XaNm5majq09Hr1AvRKPzt39BheHQLLrD
nDNQ0m/mpZSrZqgUrBQ1bz5zUebbT0i8dnfKBIMFSRtN7JonAnP+WJZHqZjJw9RbaEdJAEeFwkk3
cHcB58CJ8OcfEqhj02iNfduLPoTsKI4FVXeINkk9H+hdoidJHxWR4NLkb1r7j3Up5wt/f5HrCxV+
KB2WAvpBVfZv+om9PXc8d57stw0yp9Sm0l5c135sihX1vzVR7DvywG3WGW1iGZvSr6Z3LHJnVHqp
cY6GAK8ELx+tMssec97AyVTtuVFsU3kDitgwF7sqPrdx/bdDk7mFazx6yieExN4amc3i1izad1GL
I8YA7wRXO7IxoRY9G8lyp5k8EAvByE5Zw/szmU4CnEJq8013HViq9GfIJhA2WFIm0Di07Onr39Uh
bIiSJV+5SRAJJLb4u6YpNI2+8sJ19LMtOf0O1bojufNOOLJEi6GzlTcHtyTcUFB4d0hVfBFWnFCB
h3gHqd3OA7MVaeXxZFsDW5Rnwd2Mf7vkl0ucwfvS1ZfCmL9IIMmuTg/jXft1t3MN8Qtivotc1f+Y
LaH/GkMUXZcxwFUqD8K+5NVU3CeuFif2vH3isF61FoDvtLJcrLKim9atg8GxH/3a5YhJkk/wbSIF
isIPHI88YRj1m9e9u52ExWw2laMX80V7x1l52hFB696eLTNsx+FjWFLYJ396mhe2MXQZCBpWm0Wa
yPeqIAxr8TxCn36v+s6k8mJc2DLKZgYhkPaZwLjtzKWFJV+s00wEafDv7E+s8Y4+BodNkh4pE3+g
nLcOwItysqL3DIz0P8aMtJS81QWyU1qWKsfVQlONNcM7WG7rFkMUS/knh387DM2T2bmPed9IZJr8
N7K1F+I6/OxIeBfN2Ml8F2mdB+TCr4eV1CruyNmJpMkASuDG0WvMF6M133wkmFgxHD0k5PpUGFlF
Rze+DWXTmoxSfgdDMUcGSx7JGtNhLpNX16OWLtaK4mB2mhlNYmXj8LJDIfUtS9hGMuAkDn3dS9SK
5NgXvnGoZssjFAt7+8mX5QkD1t+WoJFL3VOBYXERpVv8VA9mFjcCbUxZ3Klaj2bDBsmxSzukEBFk
VhtzHob2UHCcBchhC2aQWDskbva5OtNLUzpPWp/XePnJsSuaoQ2QrUE1FBQklIBcvdxq3NHVpMyW
aZ6fJgvJh45CAwI6MFkK6UliRWTaoHyhk9llrtf/SGHGHMR0qKtvYm5wHBreW4pceE+T26UrjPyS
lllg6v5EjicUeQyEvGfj7iJpaQxkIjbIE+Bt6x3y6ixJBhDf5KM7uPkjCKAW9tn4t7CR5fpK6M+t
Ncz3IWbPY3M+dYPhR0LU7jXVijnK47bdx8l6Q8jUXBtHqm8vY0Bw60Zepg6jSaHX+QN38GGynPhO
7n9L6gxBdWC16UNZlVNUasXCleiizBisKdQ1Vk4LUuHQJlJc1ir/O2J0v+SF/Uoek35vqlS/09pJ
TgzlIcCKunmsRPqJ/Xt8KitC023utrldTnVWGu8MoVE1xhWYNaP/mJMZFouUFrPCEhDdfD9Fv7oH
dKq/0PVhCuwY1Rzbag9GAUAwWvLPCnR5GNi0gmxwjSPxKHXq/uL1bx8tSepA3hBu5NrqOLP6IJog
7cSftTaC2UguLlLwgB98IQnK6h/AEhI4hKp+VKOAm8ccf8rH5G/Bhp4qEtiNTl2dIf3PlmCajqvo
cvaXb8NRx6adnHcnuw1IhhTuyF1e5esLISUcp5WGTlyDn5P9Uym3u8NnUQSMrWPaxaVqWKQE0YMa
/dBLCrtO/sLBqSgG6cmQBBXkObStog2cdrU/ugmWfqJP9jDlUIYMhXeCG6zT5LdvAiARB3BGWdGa
4CKbahigDf2Ww/CjVv/QU6fBWZtz/cYLi2s2qulh7uaHGvvSfR405kdzVNfRbxhxsux51ii/BDCI
dOoljvrsID2Yh2ujZzZ1vOKuJbF8zHL1jArj1JXqYQCJfqs8jeFWYfoGRb3XGNaPNv8cnyA9yiBx
pBjYpGGBA9+yCspiouVil2tSO6UtfmJpOd5TqzPkJl1nHKuBEqtOIZlvidZEsnnzVHkydI2Rv6Pf
xXfaA2bfPPSxUOG04JV1AJjQ9XAOUUw9t9P6alD6Cko3RmSKlyGzYhKxvsJM0sEBb4XGgOrsCH8m
Ik1XK0GoKKTwMo3sClN7bYj42sUU6Rx5ZEZ2Z5FBo9VfAzIjqlp4rbvGZZw39MBv41MZ+87NcVYv
5AngcBI4ZJOk+E/TRXUf5xFSSz60mWs/9DpyFS0l9pDYe1ho49NN1vG4pGSzudOIPCvvl9BslzTs
Fb5CfaITjE/30JTWJwcVbFDqHAyLJQtR0khuTsenpq80znuGc6kQapAPU+gnrjK0KkZqPAPW+Xci
XpTuIEow++5ZqydepuE/pI7dM79pHyJGmNh3VoQhjHFruZXnNuPFHzVYUX/sIqFvBSELyVq9tN96
f8nPDWLdf58f8ZTDW0/YZihcrwoZ2QBl6twAfAdOdwfLCAtHr0nXzGzUG78JdMh2IHfeqWdxnFEd
LCq+ekTPZyv6wNy964g6TmVBS1wljBcaOl6YobtjOXgxMXIoVuxm0tn0FzwLyjHOnaOepE3vxaou
XJHgBKlBPU6JJIYBLqp7t3jmhU525idK3TZq5+StTOigJ9+Vzq2UhGBeGpjHG/IJbt0qNfcLHbKX
zCkqNjoTgy4UnE63/aAx7Sj2uUL8KMZFyq+KJBAFEYOMe+fOJDrKof7Ljct0r+dgen4c5vR0vtfd
Pm/X8rYa8kkZjK1rttf6GeVEjWR1omc8NDVcJV1afPuaTkxpAy9vu+1zN/lb1S26QbHoPwWpx2Gz
fGeK2ts5KdKA+8x9TPr+s3Cvnrfo6H6BnvPE+6jzeTznyfSQ6zI/gNQF4DE4UnIIq9JNygfVYM1o
4cwm7KWY4vkUMBtwpZskF6viofONT+RV9kmX3T4lI/Ug0txDfFJn5KO43ygPk2MzAqrmNL2irKpU
2Cb1HdEMDTMw+30miW61iic50igJ/JeGif4H4cxBxkDjdoLAUJ9XhJCj+eX2UOBsN99++ZQLRSHB
JszQ+ow6DQOGKfcOK8aU0EVniAgAxJdosHPfEQXdMNdAKT0nwvvlrNabPY0zLu4uRoRWfZmMaPxy
FZgTZM6MtAtExMiizl0YohQ1qWgvQ7IlT/7YfBAEIYNyk2iuGtU0wkUvTi3VvddKpKmjDug7OhdX
kcNgkKcylpMfdrVU8L7zgY2GXb3e7rpj2WnhMFX+Jhp+JFK2i6yOnj3ZqReOs3zvZPa7M1OJZtNU
37uCUhF+MrOw/FDonPgWsjxtoLcSg2OIlYWiGeu1beJ4R4qufjLyp2ZItb3vxGk4rfpja+hVNAAA
OwSD7aaBtLtWqZorYuADXK7o4bOL1kgIbh4psOylPy2tj5hI1fjdcvtrgL2L5LJFe4/qjBf/wRw6
Z98kLaCxTk/glAxUPFcDMVS2g9JXp8FjGVralhQxZmy6S9bmXI8GdCksAnrEipjJ+b4K/2W1Kc8j
miwpluVUYLTcQgPOyN+jdosIK72B+C2dvu7BQnhCemvgzODYRNpsv/KMrHmfbXn9VdPgJKtgV1OP
C8X8ogURiriUv0VD8/ykjZjHnddiYdnAzUMzkN9+ZBT7REPLP8k92uPh6ilfLw7ZyHRBpU6bbC6+
Xgx74RTvUFrDvlEgrWqBRq+Za11Le2WIeZv7GXUQtcBRm1Yfg+6AI5sBVpdPN+t/FliiAiA8dHFk
7l0UmEE5iZ3u8DCZBNvtEIk67MD2e5bjM2L4+VOlk32wZvutaivnYNpEg+LJPupN/a2lczROcDOk
Bwrk3tycrsz3jYccL/bXu8vfKkqKr9vZv/pahwqbyCq+vGpED+ct7FC27IMt5dyGqKq8Jd51kuwa
zWYl7jT4ftKGl3H+TebjsCtmNBt6uYI6Ia4YBCIi3TG/zQSS9R91WrUAm1qr9IAyG3KnimlTOhEE
OXgdQ3JhA5RvvduMIjVYuEey6E5vhwz6JEByRtWrL0kTdGODSSTK3RnTWsmTMqMBQkxHwgNiWTeL
we1gp7x1fodU3TUucL9iEwwcP8MFYDYvOmH3w0K8P+6sBwJDKjyLG1LX6se1Zdya2VTE4H3V9e+l
EE907W5TGIIPaXs0E8w/DT0U+8LV3IC8KnB+nDB5+1cJ97lwRyoO4CEDj9Im9FaB5DraO2l+A75m
7VkwDRRDD92cUmbNVk+i2S8tQYm8QLShzf6X9Y+mGT6oNF8Tlf7n1sw7+qB3QV9T2ZB7x7ygXLIf
AK/mdDprBdXZRnPT8luzrhpxv81ASN+zU9Cyimz1skjY3HhQz30jrmy5F9KkuuDfl4uw6I4q5z85
2G9riTQnTdyXZbJPJCpPQVxqp3ZYkwuhp/wrq/VJkKa2YZZQxspvb06mT/ulQpuxyOqE6R6FyUjI
6iRGzGFDjOy9qrkCSTcaSzgwjz9hkod/R2in11TCItFw7NIn6guwl6/pGQTwxRu9g+h1EtSouwGC
WJ6nuvvjnv9VZpBePkb8OK2f/WloACaj+TJlKC6oLPtrE2uYTApJIt1rufPYaihCcgfmY9HmdQ/Z
mIvh8v/vJK8yQsm5dX2qzHkQnVAqDpKiz79oFv5iylbtGuULMpCtByJ37Kfacn5mE/nJG+giXWDk
JBHfVY3aS24DB9AzdXG3x7YkDhafHh4aMf3yO6BkJTLaXCmfr0XaB+nA8xabzRhwkBb0cqWG+TB5
hKWlJhuhaomhFau3q02wgszTQU2wKbou/+jfryrkrW3Yb8uxpuCm5VSv451jxRjrcGz2aDP4jvjS
uUivjtFL+Mvp+O8CKhTbO92ZFySYBFO4NISY4HKIY8atyjjBEDxehFE9S6U91en0ZBgr+AgWUBjG
IdB65PiwcKOlP/M7YqgZ7HB7n9qy243dgGSz4pzafgHLYvbNm8xEz7fZMhJwKvt7HJvvfM6ek7Er
o3gigdDVnguJorqbbs3WSFHFL07pnJYYATOXWwFaLH3qHbceDtRirCdt+6Wn2t9aFXcPs+1O6Egu
hzr/cgyUbs2NgPH3wtL42iwMt1XzXohfnkeBVSW+/33FEFkkRMb2gQHtSIgjHs3EQLliDPDunB/l
xBvHIMpipqsok9Ym50I5RyC8U5cciSkUu0ZlwNxB1ckaQViVmNd2JmHHJOgL1S1Q/NIZv7iMcuBd
OBQrKfrALMA/2mH6z8paK8ia5wJh5yb2L68EPJz8eqKweXIYiqwSa1c3ftQDT3hJdVwkZ6NC0kvm
cuIT64jSheED7UFifPBZ+iDw3qOfs43ZeGjM5ZCW3Ga+TXY8wAx13iQ/GPm3iUQgVuJemfwL+iNp
bzbIWM9Mb/fvfMb7RJzh+q3lzXnahrm6RbOrL8t2tpCjAMNKAMc+KwZrn8x8VlXGElS4yXWhpJCz
mEa92AZ7XDBoZDWDnkOXBZ9YZ0MO6g+TlHZUOuuF6CB9R/kivY6kCjs525VrwKbUSHFqAwFS2WHC
sbFIGCvQr1HXIEee/6GL6c2eTYDVyi0jjCL7MVsOiysjvAiIHmJFMv1EPl6raaxXpgq8BDS1Foge
UAC3KRS8lSdfXvIM8KKCpaSnR9TKJ2K/HIg7nc5pSppQXMeSvse6JBqahRVK4KoTqGuZzMZySg7l
RBqpPXUfZkeYuLE6/cF2cwwWeb1EToz4aOuANTwNcZSgM68C5hBS+15dUt143aFTNyzRXQDqKl37
HiAK9jATe6LSnFBoxp3ccPqz8ahloudWX7UnGl19ctJNAqgXamhxllWbhsazr0w+1NVvr3xZu0/k
WNM3YBPAzaXKSLVXDaoRlEifKPEIKApgF6FLRfPuoW7mZ1DgVq4FSZ2MU6hc+Nt8bb+3hyOz62jC
57KTTnwjpaKKjBqfEl5Q2IRLIl+FQ99bmVQt7oThqjtEeTsBWWgqgB0fQl6VrTOwBaJzNky7Av+i
1KezsT2tTtwxRmU65kZQr9zwEd1UVhG2Nvo1qzDJPTGsNxTfsbEIogZBfKaG0DOkYKAfHfASqEsb
lv10dSycchw2+8H7NMYRfBZMNbA9ezMBFAhnt42eutuKAbvBWbIXCyOg1c1nSIgEex29kwoqEQ0w
Vj3PK+42Dj4EWEjBiEjLhxRvtn+Ce7e4JlAGTdP0MmTATAOtPBplk5NroBq28D1ZKeI0vaxeinFs
D61L5hFCgchB2RABj1FBrNAOK9ZEUm7uTQkZ8C/iLgPvxP01RJnjGaf6P32ek9Dt9DmyBr7C7QLN
CKEkDIPVYXtrYWRfaupCyhILgZAnsx9pkHbaKCvFk9B0hEd9/AeJy3bO8Gksth/aQ/839TfxpegC
xvH54lM5kuVxqATg19KMZoQ+9xclnCWUx9pEZT9AsjnM63Oc1rz6RUaXbmseeufsM2BCG9XUlOj4
ooEkLp1Tw32h5597IGyf9ulwbOlnkAkPvlxwaU4iYchc1S851EO02WVLvREh4vspJK4dncqG1Nj2
DcxZnHqT+Gghymej/xr51o7Mrdgdq0kP4zJDRZ7OJiziplRJtYey629O5zZ0Nj6azswqNADOeuX4
bXU8hbxuNwzwTdhXV2aE9Jj44r+81u7Kw+oiMCkfJrO9FoSDHsk9P87D4EZAaha3K4a/VrYuFP9s
HIa6JK1xXq9isZ6HXCtJ2OrQoSgNY9+4JoFFouihH1BXeZm3n/yV5zQVNuujMm+1yYbE+6mnv5XV
xkiGkm9GXUnziCWvuD+dg6WGv2kWF9BVjjo1affju5lBT6ufBB2JqcMmjXYnRArm6PKX1H6AjdoO
FjU9504lzw5JL73jpGdXMjo7bvfYmOYtxUxgux7EQ7uyhGR4Afy+pFLcG+nfSDQ6Unoj6LdAMQ2N
dVgL40pHrB7WHQOavRW3jlOunRgCMXHunUajq8qO4cWxyqbLoCKZu2DTiwbYk2DKqnBiw78tYbq1
NrR59kMy3k1fvDRqJ3gM5qsaYUD7y13M7rG1PV5NFNOkrUao39ZzMuifNd0CV7xng/BnVECQBjUh
nfHAn2HZrMXLgJvMJFZ11m5z5boP3giAjErklpQQiNLsP2VC7igiNTNcUPbYczdi7NU51lpcRTKm
myIrJ5CcmnKTiaj6spd/eNmCdoSfL1ovP25CrkUgVy1dpBKjDeBOeY/XWc1JgykPM7M76jpsOdfA
qYIe2ttW86fBHHvItJa4xsXzAeLnz8VRZShd1LmG0z1SiuYS0VZ9eZOQ7BP+T2P2SJRLTGptr9s0
Xg+nlqBGTkXMlWLOEG2PcROmTmqjsPJYp+xyv1ba9+RRSN0LhKQ6WWHGLGPSsk6l9pbEjXyoaozD
w4SMouKngHR0qLKA8T2AZ74ZPI4HZ7ReCWjbu2VGwBUaGOgWG5veuUlITMrhalHW51z7M7jP3MPC
rYj5wB8H3mxP8Ba27hfOYVnSyck9/dqZ2tlUpdg10p2PbQeUQ0R509S/EAJlV71Xp9in7mK2fuWx
JvC7tnFIKHiD+k1rTqq2XtHnOIcmp2m2JewdvwcFE37MJZXpzRvt9O21xGWo4uLaZekd7wB/JBI6
MN/0sWlBP831xmMJy9Li2c7Z3yzdVY+Jh606Kz/1wr9K56OLnfQDDZo5yZPeLX81MRhhv9SvfGZR
RhYwFUOE7OY44Sw0xWfcp9h2nKF5L6lPXcvFPGmyOdEx493FkHt3rvx9nA7ygnHXeegMtvgiKbkO
OWvCqSM9V5+S5WxvOgySoXioPLcLW3pdj3OSfBBfjV7EpQsImVGJ4bdu9hX2uyAnQpbb1lTnsgKD
4DjboqYHUlN9vzho9fzQVl51bXtnvMWUsLat815jn3vGHOdeyub3svARTMOSPNqdfoWV0kItoy50
LEXEMOs/6It2M6g6QCQ8og1MX6xhsHaqkjjQBktHCtP/xkGRcaZKe0/VAag0M7i9PRldjVyKIgUk
Iq9r7RVh5ePnG+Pifaw8RskOEVkOuR72CaZVfTqNXDHpiqmQDeAwHoa5t0/TaL+vKdfWUL0gTxSR
X9gYkCZsli5rN562uNeIOkdQdahqYjQWAuHMrJsuBL+ffa0p98wQWbhqkD550hyS34nun1YNAORf
IgCKZYS6uAl3Y08BAsczBeJuWl3cOEiz6W4u2niolYm8hw0MPce+1P4WOoqjPC7f2hV7moGe3bCQ
nk4T1A+T4LqzfGIswRRmyMswaUkXdWi8p9DJhXi1S9JnjGwzwMVBWWmvMktJkVjk3S1T69Q37Z4Q
Hy1qVvr9bMyoeFJ8YA5LCZAN9RR7Rb5fM0WRUl5/j7m4G63STkmWUR+Oeb3Mx+dJG3rOiGYJaHky
9yvVBDsXtXfIe3Ph+cZ2jxaA4DOti7RxeS67oj8vVPAEa5G+OX33Qnbs1+rBDtOZHc5sWe2Ysz0k
WPf1LOPiT9dT6/rfM5kQCVkQxHQKQgmW9sNYfcQrWMKFkSUPmf5rtPP0ISVOhtDq9LLYI1OqLH9V
m4TKojt61zbsg22PwmC0KfipIHJw2qQoCqwZkgkIGo8j8deL7B94Zk/lyMxmjPY3RdMbcDhG2I9H
lGf8v0qa1xhx5jyCfqEs4mf2gP/qikuiTLx+Vzvo0yBJeB467IObFWXN2ZGNIueVdDljNfPapDoB
SvM077as5axFI4Al8qCAJ2vTBahzqZEy1+QwGwxhSbEfW+wdpvsfWR4gPD0z9GqQDJ6RRYzM3n0d
07wib6Hz0N0W/Nz1mx7L3xkcJQUcw+bMQVl+a/Rn9IzeHuWjF0yrImS8KHdz5qWouCGOeUB2tDBR
njEamzvJRo2adq+bkriVw26KMxxtOC3ov1qfRVE+6bHx1GbIVTadcWxSiDAa/Tntp7/IRMK5TJNQ
auv34M/v7bzF0i/kDRsDEiZTtERbaD+DgemFtQZ8pz7ZSQLMA1Ali36A6ZgucPjffgMpWCJt4IEG
pbYXttKYfVnffKlNoRBvZ2keYJy9pg5AW80R59Vs27WVX4lZ0U6+B5Zbat1Or8xX6a0KPNurLvaa
ZlGSrAkNYhq5wI06xCTukByKoaLAumZxRP/7DOeVAARMQ1EGiBPEY9dF8SfbT7yXtgU8Kd9NO34j
YNhNAHqM8dD5k6SSfA48QGlWdLh0fQ08StXQ58DnS+RW2CQYoZKRJELLHvcJvXuBNSPc3MJzRzWy
03YkmjKmlXtZrQnglwhaDxPRwpgZx9i3cte6UdwZjQqc1emQIU95cyNbDejewo3J2/PGLHwDq4U5
gVtEB1s8DLNB81By05NUD0pts9slxZObH6UYDeAWRo4m58dtzGWbRO60DP4IhrbQ2E7/Bfc/yCjE
g6Qyy8nlh1rtX4m0suMYJ0iH87fxwcpnL/r3PzMGCdQfAe4AOJ0Zs+bqA7hO1QsIMdA1rtKdpn1C
/aBIdJKo3gD20R4Qcpvzpa5Gau39hfDpukapmSNC1KleYJbCZSZG96XI9D8lIC5KqmTEFo6tpLFg
81gDKJM3nunwopCAAWnhQRMObFLLrYQkPCMROP0N2XME5X9LKYqe/Xjcxy2KTNeUr7qabGBVGWJo
2/dTQwWq3RShIeLXpAffKzJ5rOzcY6uvqMDS5s++jg3stulpdmmId+B6snJ9qcxeCw3LvDlU+p4y
P1OhViGkm8SPVZPLklCuWpt0YDQpCtVMSx8oUXxWRpXuU8lNVtRlOCw24md8lBRv6OQqtPu6xCPG
cI1dWMmzyqbXqYUZzF1jwDuMTR2dvI9P5tIn/ePS2r88p6rw8FKxtSwWsnrsEk22vixJLyPfqiOS
1zCxwynvPPLBVi9LQ48eOOpJacbixGSS+Y8jBzURuquGSS0whuOwfU/OFqoda2g0cpeQnBySwalJ
8VJNceKPGMkzQHaPz2QS2WPWCAQUPOt7BGZzxSWt6h+Npu99arr3Mc1q1EYJeddt/6UlBt3BvMXH
am4fYEXjS2P0tK87m4tsyVBUQ3eOVSQmkIvOaCosvagO64W4BdkdCsf8cbv0FlNRVTuoKxctAcce
N936qLiph7fCz1DH5UZJIA0tNGkBGIdr9KfxdoMcf9ju+7DbqDXPuMAKYxymMgqIqrsmOUjdUPwx
EALzFut/CdMhc6fvTqOrfRa+TsJnjs2kn0msMlEyj0J7MRfcOG0KfMtyc595RtFdFV/mqD8BUbPu
EbeAJ7Y3kUsTJhjodvJBO3UZIWF9qrAd7gVKCBRDZ19lGL6gUHccvdQtgOIzjpN7VSRHQBUO60oW
yDpHFZHSfGoQOc4bozDMm3i9FoEh0Qp7Wv93yKEAQUhSagopmKt5Mld+XDGB72yvWxmTSyJ93qi8
2sQuZJLTDwUQy4pawdt5m4NPSdZMBwtGJNTH6ALyIvPYtz6PrxJ/+9h4KXqqwTTH7yiVxEOkZwgD
po3lameEnNNQtIdqYbydAde5AzlhRg9LA+iYhJ+Qgn1EVrI9JY7+jRLeJO2qINdwGHiXgTgEijFR
jO6JuOUNxC1wTWgOzmKZ3RLTliFV7j1NxrYbEVR8LHouVdZmF+UQegGRZqyI/XwscCDDmXJCkdeW
ci/YBFICqYPLprvVt+GaGYOMzP1hl7B2s2YdTNPXznwub7Ls8SEu6m1SW6NC0b01PMkHgSEUhgN1
e/tZmzDvqAZXPI77kd8ZZTVm1NHZeV7Ft6jzBWIFezeBCFeNgWXwNghY7O21/eBzA9/uGcHEnJCa
wGnv0q+SZGKLG+HupUmDl94FuxH5Q7xMfxy03vi2sMq0bA2tZ1ZR1XvTQYjHLsffQ3GeAT/gjJh6
TWK/jGQvGqFQuYlTW/qSQXL6cRlHd1nP/T8WxOu0bOy6CBCgnznQugg9/mM3xwU3lmj3wEgRUXsL
mfctLjJJUmZf9V0IyHVEJ8WPp3F7LAKFMOZa0Ld+OcmMyDG8ah0CNrB1t8OaZcwPk9nPnIDdh1v5
v9cVKVBHscfqFwI8g75NmQEqbEi2NbL1TKTiwfVvthQ8eFQakgqRkfOzJjNXOB9t2Y6X3uMOyACh
L+uk/eDkYmFYSkS/qG8IIEXw4qjz3PjjnkcnMhuvISxF7cfZRY8yF/e0HB9qsxt4qiB3hxhDE24X
ApBm52sq0/dE46WkOQpulFhOPyUXD97/aMazs0cEBXi0ywlhZTOfEDsMPurd+LUycE8mynuoeqoU
ix5b2jJpL5yErNOQEq4/ZIBs6mzE+jdWL2RcnEOD/ZGkHhceUukFojcEa/GN+RnlWxHMgYoXQhC8
7EW2KjLpELyocr41sQ0VlLr1AWwQ86BNBoGLriNOmE1jq7uu/LbgvkeaAAmZWb29OaAdN/Qbkmq2
kIVjKctJGvHH+UCDvRHQ7v5UDnhdans7ivoXrgoITHLpIjXp/wlHTYHpIhytSjtIXG8/yHyLBOjs
HZn8FdLtMtDHFaAH5StmpeGAre3TrSeDTxaRt872tVns+SOtyyB7oqYFYSItW+BUEm7SJn7N4pgu
QZoSnoKl9+qjo14NZhjQB9qsAEVrm1VwYdSzgaT//eIujAqpMtGSg2IlyNEPBiKvvZdOdbhl7Kn+
MQagrIwE3nBLJJs8MFXh4IcZ4ohzO92LKrtnTgtun6RvaqjsIwFTb72s6kDvkPw2XDUI/7pgSEz0
zfJcWlMWLiln8OL4u6Ucf3rKe/b/o+y8luPGti37KyfquRGNveE7+vRD+mSK3kl6QVAkBQ9sePP1
PQDeU1SxVNK9L4z0mcwEtllrzjFh77PwaTkRa7JGGcNeaP6xcosNPISJsUtN7Rsj+JzC7tzXirHW
09JNZjI4RL1LRaJLOAtGUqkM9zkS04OHYhiEXo7SxFb0hgvDoRCIurKbzV39ZICyJviU5GZaDj6S
ZzM9GB6wFkeN0zqawntAVTV7OmqCMzbC4EHrnMVmoyzzk51BUYZbszZnHXIZRwhn2MFCH9oK0kR2
2KRXURl3x1L2d2WkAfwR/GpeDTumrVW807V7a6bKVBndqEbyr476Y1vipDIrzNY4IRjZshpTg4EN
Cms+2cb6qtU4cvvMPqPM92ohFmMMoRvhmdQBk3TjZaxQoh4HdcpyJlCMkUZC6xBsPTwepO3phSmc
8Eh4wbgnwSusHjRDsp+MfLoRUX2bB9qTN7Amgon8SFMLGWvApi3IGVHtYTxEkrI4nBBGYoI7rGn6
1Ce4XWUqXrwYJgUFvDHCxTdQrcbwCZLWAr1Yh9m1k1KJdATgQgYR+mR8Qg5eEFPh2s27CG0B3BPN
ZS9uZHQeLZnedKXxpR3A8hVsDm2zukjUdKztufeVbRyXHWAVW3KtmR3ZtslwRE743dTMhwQM6hpz
JcQ4qoWDRQrigKcG+1hyHBmMJDtnPH6of12lXtI5PjlryjU2tYYpRR5B8F4OAps6Jq6pF9lBtJd5
naSnoKIHT8MAeYnd7LA/JRDW6t2Iy4h38KE3dIBVKqt7tTUfokaRnCzdEtvWxfSn5X28qtlT7aeg
ZGQarX7df1Ijk3bfw1s0agQCk+F9Qdz9EtSsx0bDbZnCkx39eWNrNggHgxpWHYmdyCgC5t9gNkz1
wcm3YgANhzBmd8yM9sWxIjIFIzqg8z6AKmIMDgH+H3UffV+CNHZC8xvkfUzDJeZ6N4KdapPJi1AK
BSt+kyn8nk4ZWXRs5uFLg+gBe1hfS7MwaH4DXRWsO9ddMoJ+J0wlmQaDBbpXboEptwEoLhRTn8xR
u3ZTtju6RV4IT2qt4FuCJ9iX8jVnfNokVVVs2MSHariKHfxeGl8VMCK2T1UHMjdx62otpPdpZAfd
dhzXwsQSNaLS5Oy4GLLm29jEszSsR+IlUol3R1KHwUbjFPTt4hFDjNeUG4dTHXwVFl+J8G5MKDSS
kk2sMvye6IX9Ae7NZodn5wsHir6KfRbipn2TTyWylNIHyTefIcVtBeyTnV97HZfzXOhbn7tM4LPA
EKhbxcCSkKqL3+NMZ3kNTQPDaqwdbASkW8RamN+K5AhVkkcDF1QSBcGEtJ/zn1WjHbM7LhiXEK+y
u4sPY071IU5PNeRFxlAmljCgU4Z6hYUIppl1CoslrFF2pUPkrT3fROyGQHI9EyvLiQGgho9n9ANa
DUPfmM0VG2fdxx+qCe3STCjauGDnGBqzm1h7JljtmsCsBzOjntVrY75pfFqZyeDsSlljn/NDatnD
BmBWjpiSpJf70en5cXWq+fNQU0GWW09mA3DGbzGL4VpN08LfRKI5ZaFP8yB6HNm5HMIW3qu/1odP
cXhjaZC8Gcaxwxhs1nSwpJxHJbM7jlSRgu5W+IR3BFPd+UVEu6cbym1K3Whij8dXED/QiziRC2hv
GGuwajo1hf/5f+g2pJg9lTlVBK+q9jSHkpWjHGwutVybWXrHEoCVWImOWys5s7H5XA+F+82LrlQL
SamqphJRT/cAwGNcA1IEfLnSsxg5mBAHpfp9MHm7lvKR5+QPtDKYj0aP/76AAtoQ5eUkfrINdHFU
QZyxQE3v1fTUm+JiHOOvOnCGtZmjKe1gUqYWw5kZEjFlucIk/lFtR22OKNHx6wesQuQ0oaI1YTNW
EmMyle2XeqaxFAlKYfwh4VkdfhmaMAf4zRq4pmG01jGO54CRKGrfls2I/sKGKiMNCEH8kLMsD9Fc
pbF5nMVlg/fatP0XsPFfytrf4Lv4kqStvlIESkPCUuZ0v3xXvQT91M4B6PSbIKgxc3FCADO8MsLx
W0ScCGjraVPMA4lGTuoa9CnFpErep5G4ZEfMUnjYGCU1naZFa+R4/cmL6cunRswQlQYPRGuzfizp
cCJWO48ok88/DZK11zxu7xoDuf2YDhjsuzsL8w0zb3Hr0hCeK5yMHFZVM8tnx2hwvrGMYuxuXySn
MttTv1obsbFNsurVbDF7UY0m6trGGFph9OnDeUdc9WtncB9RlOMZ8+ydJpPrvEPT70cUS9KJRisC
p9p+AWcjKOUN/IJQkS3ixTucigxa5UNCxWEEKrJSpWEecGnvItyFflcodKIs/zMFjwPWZwaaLR/O
bMc7lbPiiO6DMcJng+Z+kUjvWU1ttbUmVPm9nW8oNiEEpbJoKAfVOK6sTSB90tYNiwIwnn8gb+Oa
rfGT0d1Fie1wfvvXy+eI6fKkUXyyqOvQ/xvtlYMwymWRzpobE7Cj2KILnwWZAlTD6IJKqi7w2kXB
dlcFGp+4EvSutHSr+c1tIkpGtpQBuYy6Da5gDSCsdVyGoEEb7kJW33bJwYACAxVKMnbgQ2JUEFTW
roOQJUmpU/tgXdfX3gt7MYzUbdDuBk4l6g+1Ux2pZbwIn+of5m12d/P05cWfSoq+kA9tZle+YmoT
UATS8S53ugvS13RmOEOt1dD4a2D8r2G7pGCsm9jcMxWyE3ObZxSg+k6NRCIORciRDbUozbCnBD01
I8g2s3S5Owwl2EHZo4SiBYUojvM6dNAcGRcZ3JuQlV8cDy9BLL42NUIKcl2Yt3raOPtI5/ya6rmc
iAdmBlFR/slfGg90LvYOsgtq+9oem+uyAG+okVlB6+gaEsVJ5Wg/x1K8agy1RtLD/tKpuTg8uydY
RmvDdgUF6wsUrwb6Egq+JkqYagD8mEF+Vdkuu61OHKqIdXAXU+vER7vKg5lebGCyJY7tuHxlQ4W+
M6Jp6eRiB1KQXXSmPwIKQCbKj2R0eI+Und7mLdLUYsTZ/zYds+evKkVRLdPmWHbt0Y3tOxolGZJv
pLtF4r2oONziFUOBOIezBhkiFYlvjGNuDm8rUOv6PinUiE0RodBgSXTqu4G8wsZDc4jycpSYlyKT
l7DA2oNuA0wWBXyzoaOfUDlIauZTEacyLoSaUDfWjsmbWXLOXln5PhVml5UwlZKtNqNxp0reJaY4
uuldxube7JEkCK/I6ZwB53LpnpvwTrsa0W6RUYJR/M9MWcDOLa/9EvrZyQjUVTN6x7h5lg3tHKCd
rGGs6F6FsAWV464jxnRBaQrCI21Bc7gDjnYtm+Zo2/ZVGiX3omtP/djJFWVaJpZGxWvP8I4W2QOA
pdNXK42+Yunc1c4z6R9M4JyJTSaiM0s4+QpeBaOjUI8qGBBgUFIzcz4uww9+R4NtPt9I56SnNGmO
RVGw0+PAavWO6kNwTh8ct1wboQOmr7HxEDTY1mx4BxiZzx6mxoYQWw8RmzPQqK3D+iCX1kUZXYMr
/x55gp22Q6Elf8E3BqcRoWISy5dOCcZ3Qd3ft4pjo/mXmWLdFVSIdlG/FTszrO/iGG+kTpocWwI2
4sgfEykT8m/Hdjsi3Q17nN208RAyDbv5vHCR+DGfMN925pOLEmttNeVLjvMMfb+O9M3WHwzRPxuz
XcWNu0Oj1SfLciiYGDokbfuzE6EqpUYdxrT4pwuUK9w3/2Jx7J9HuKEQWKl1RLXloDU0Gm00r0b/
pauAC+lCtfgvAfB6TsMhrBAnAVUEPVqz4IxRLefzBE/H6iFKvS2c5tMoi6+BcNg+zIuJKlGvfihe
UvbrAmWxL5yrssUujOUMvX5E0RHP5ncvenHw6PXzOjaIjCujyo4ytu+z+eioM5iMCFjRzLF8oE1O
zTRp7gK0Q0U6XCxDQjD2LBZZPbEnG7S2XdXSucEkc5avH8MSeLalSqB0MxZCBOpb6lqXudsBYhjh
LzBRNnPu4mCb8LaEuG8MAmn6yHrS1J1NTWolHPsbCltcd/MyoSyITCwbTuRZRVnVX9MB2utyCDal
dWX07DpgnqJewXi49gr9odWZrCbi6HpUEVR8a3Yn8LdW1XwYziQljGUk54X9Jo7Z0Q/5CbTIoVDe
WRXTGjEanMm1ZAvtBNmnCkHoOqmHm64dsD82EAx7FHTlBAU9qE+67k47EWjsI5sLIp2sVZd6z2HH
jpp2EmNDgq8tvssVrNUOc93WavathT7sP28Jk5vc9ZrV2+Q0XzRLXvQVyx53HtGCTF7bbFTQu0Mz
nUeGlDIrcpRm556HvrcbveB+QEsRlxjiesGKgvMwlj1UCCf9zMeRmJxlCcAKj7St7YqqY/5SGgso
ivLzV+TTGHMMeOE9Xa5dqmhSV+hAvJ4KSVDToIwyNjcs8wpWhWzkHL0o1lGjfYIqWa4GZdSrJtI5
xfsx3UeUHpGfboXtsfIfOOYUxJ0t/40LbNFQkkmAU4OvkVVxAAK3HExyS0Ob0yO6WL6vZaEI9ZtB
Jm2HtYmVhv/TcNn4kFsmtwDnaPXJfl1YTIwmTBGqQfoNWXIZUx/rRJHdOx7aXRgR+X4ADbKWoXNo
5Zmbwbfxa8+hTO6vtdxH49CM014iGLBioES6Gz94lkKFO6CWGpJvtonoNNZulEtN3i1cdhtRddJ6
XAzzpKTq6CZNDcBMWrwN4y+JHul7kKkJpalox6f3gWEUgMPS+hMRCbgkdP0SWRcCtfTSyoLvQs3u
UmJQUSqwGNcdCi+us8dMEX6aJKVuyZd16Bje6c0eIWU3l52hPrmTORyRyj5kVXLVVoBnMb3rnzIL
V5jfDqeRItqFj/IOYffBVvdCM8zLkf6Na6PSKWuWHb4hhhWAELr6GZ8wlAgVbFgbtNOPmILo0mrV
piXPEq1dxvektG+JNqXrqWNBiCT0Oxum267oTKAM43VlWu1ar43orKUoRkEDc5TastPLaCEaN0Yq
LtwQ6JkvK283DWBB3KQ6lx77hyoLofcVDSXxTtDO6CaMBW11GmPfOjMT9V2FUG6CorF3Se+uSTQ9
IcN3zsjFsGi+gvrTYNTCYqG72t91kpqIFcTd2RWaBzZrmgk9F3954p+nSstoGVSvFhvajejFLYzW
79QXBQvI8ktssK3lu8g2o5B7Cd9p1aIiXmWR3Blmf12HELA6hy1uXPYnVx+vnN4CGakGHfmYDqnX
/2omrXN0iZPem0UU7fQkvvcS9oysxvp1JD2xMfv6AbL1Z0Sm+n7yaRnUpoEdkGj33WD3j2bzrYwz
9vkOWhEjEocQrx8jz+eCKrCP45U4RfZnjL/XFbHcW6dB1k8YeFD7FGCHjLGpR8g7UHvwajYSYXvN
GBBDT6P6U04EUJd6SueKxo1rZUAH+/EzoZ7FdhjY5Mu+uMj9YSTbDcTsmABHMppwVt1Z69hmWA/G
8TUyxBnLYA2jbrGeWiTuFutG9lJRBDD4kAufMdbF+B82xTYlGpnFW34eDTSjMpbtMAvKM1lRehCJ
fYpDjfZhnHfbAdKUVpkUmgz3Kanqve/u8QQFyHbkKzPlDDho9V1L9TdUhMtAFDwNDpqbBogj3RVO
5JGFN7XCGtmQfGm9Sruo/XtO6tUUsHkQSfRo2ggWuhZkZZ6OZ7AM2KSWQX+wYQWg8b6eagsB+rx6
qKwb12qLjU5BKUk5wiqK7j0lU7IEu02poSlQtGkpDthEBiM4iaLwIPPI3cRV8KRnbK4NM7rwWDps
/Ky9iH2MBsIEmaYBEol1yhtMZyjwE4WcvfSO/hQb7LJb2K9R8ckMLZoukDeIxl5pXkABAl+qGkjz
CiBdhNmTm3wHz4EkATPzCJFDS9tpg/5KRk9+RtGr9J4xROQ04OlUtpn9gm1wVyCIw0ar15i3yhGL
nhPjAHfNG9+yH/9zR+ui/B9ZWAGW5beLWiYV94691H0hbcAoYXc+T3HIGREQk2XqZPSHyXhv1s1g
0sPaJvNesLXDe7pZNdAXGKdQ9gHXEwqTMIhv8NJBwDHY6gRyLkCwLuucMCWavTwMHarCrN8bziAv
8yQMOfIo1AfY9Ndj5IPgj9Ql5VYoq/2q7GpzW4z06FX4rUOjvQlQXqDYxytt0UDaZ7ziGNh4cAtF
tpKSO+GxWk0o/mKtrJN1i+QXP/GQE2mSePsMGMtK5PaNQbVvSzklXLOSpzhN2YVUvfzk+vqmCMlQ
JlrIo2OPCcnPi+demsj1EGdvDSON9vaANkADg5EUFAVLnYpc1TtHOfhAbpLxWugMLV0HRMn1MzxQ
hLkZcXPZ2yzBC4teyGRchwntX8t11bYk+Ay3FElmUYyDOeit7txISHZpm3Dc4Za2JROz2dRnViam
s35MqM0FNnfRwGGhD3XSxR5te3QzdQg+kNEeRZkjrs2/1XGXPbhTtsNR167V7GjGcbjt2c3sqJfq
1Lg9viCaiivLJqvDKpjvak3PDm1bPAmZ21TLHBxdoyLeq0vPaa2LTTx43wRM1bU/6WBpiy7ctLT+
ToVj7bXWP1LiJ5PJ1Z0NgR241ir8lHNaGlQ70lLmS90cibdcGuZL71eXSx9u+9nTfnbboPAKIwH8
z0u/P+Zn7/726OUe36G+hWvoh08ZhZiAgGn9/VN/+HA/e8hyWzV2Z4bO3nVy1R4zFdl29ZwNGMyp
d5Mk9W75s1z957uXx9TLsz885/3qcknMr/j2Oh/e4YdnZ6jfGECPyzPeH2Z4Fv/s+/X3u5dP/Paq
fdEDeNRoKc/JlxpQkOpzPKdRspL229tf3GqRaluf2MfjFo+zgy4IenTm4EcEVcQ7LheXG+V8D+RW
blyu/3D/NCdULo98u//9+sdH/vR+zDo/edH3T/Lh5ZY3+nDb24exC/dTqM3WMhNTEeZ0PtbyMsuj
l6uTjQoNyiT3vF3U5wQ60ntocS4PhQaHBW95wnLdGFxearm4/AHoxkN/eIG3i/ML/vAqy6viASbt
JbmwkDStc01j193jj+DHnBMNO69U0/rjxWi+a7nRmJMZ3571fr0TQ3HWx/Bs6PbySFyhvAjQ+01s
hOXh/YHLpeUhvQHJYL282nLjD+/79upuCH8NgDmkGFInlz8ITYlcXCJef7i43JX9+aAPD3+/+v4S
TqZ9Fk01l8PmmsNyx89fdnkbXJuAwX547PKEH67/cPGHl1keRToZuqWprzbL8bEcrculHNs7Vp4/
D9HlxrdDbrn44eHLj/x+29uz36+/P2V5xZ/e/Xbj8gneX+2f33F5yeWB7x+aOmUPMS65oulPCu98
KCyX3v/8423LL/3feJpKyS2n8J5+hiGIvWJ+j7fb9KrmZ/jNSyyP+eGR//jJlg/6/qHsIXxonDgE
WkN+pgE66oc/WVqgqCswOf/1zvfHLne8X31//nLbPz5teVyGdxLe/vyWTp+Wh7lBtQySy/CYz9GN
y6UMRgS11cnrdr2sYCGjEnwbWJe71SC7tRallFHnwfb9ySiq+EaX1/nh4nL/8jbUMgh4847LLW+P
WC4St9Hs7D6/Xq614KOzw3Lx40sZtnPfzZHHPzx5eeBfXv7tThVoDKpJR7nC77Sr5RGVK0LyUud5
oY3Gbp3kxEG9v9Nyx9vzyhkAVRZ3gzMHtlpz6LqeQG54uyh8Adegqg7IjZiblpz1t4vCQBVEQN6w
fk/PnhwSOeslqpvN85wfoA5LqnqjXPodS8q62TdAqYXtnrsarMTuz4B1Yx5ulqj15TYnISTRySgU
LpHqS8I69ff/illfLvVgAI4luSnAMznxi+Vv+2fEuhiob9kTSu95PgNb1E1bVDXpdszE97S2g0Pp
W5D7GADf33u5tNxmOZdZ1vbH9zdt57d/v5qmA7aheYVY//meb59hCVMPqx7Mkaiv3GV67ZfB6e2y
bMadaXnOPsQlRfDBnO7+dhFKL6o7PaIuPQ/6y596vruQTAfLVQMC3j5S0U6b84+nofox7H25bQmA
b6b2urCgVJfVnEL+lki+hIu7iFphP9eUaRHlnQGUZdvQV8YjmQ/uFrCriTb95KMZOHM0ztzl0vKH
VJb/ujowk8xWimS7HDFUNqqz5RJqryrF0xeM2z7SnkqT5VC3HDuGmtdeyxE0elS6Edgf5yUuB8Ny
2CwXh4yOakIgIRGjsjjT52B2ZyInePmz3NY3FsTCkc3u/MsNfx4/0fyERC9CDjTTPTh4RffLj7X8
pMul1ppnHSDbQNjTHHPq/LtV86m9XHr/E4mQ9AdWjW+R9UtG9nJx+WWXP3XUoDbX0RMvq6UWjqDN
SVt28xDiV1Lf9Aps7YRC72w5Pt4O0uV6MTnx2R//+t//7/8+D/8neC2uihSzXv4v4jquiihv6n//
4f3xL/V26/Hl33+4LoOeTesDV5rtGJ7nGNz//HQTURT49x/ifzUWo4Ubk7+rKj28qhtvm/mCwFdQ
2bEX3Ng2qvwKNwDZpo2//5+/t+k5joN8y3J1Kf763qDaQmjsrTrvhumGKfGskYc4kV+9Nvs8Oe4j
2RQ1VkC5+fXbivl/+vA/e7rjYk43bUca3of3lYkWam4h6vOlpClaeChUa5CmzFWYkjg1/X7yBwrd
LhVAeLn0zYiJbZFSyCm6+c2H+ckP4Dm43nTTsBEDmu5fv4RkPi3DyqvP28iEryGOeMkoPYLExwLf
7yTiSHbu1FDMkRGTCkZboan2FUkKmqff2kUYbcH/nDEWK7Sk6KRoMZFIgjn015/UsH/ytTm28Piw
tu7Yf/u5FO4CI3LrcyXKEyRO2tyd11AKbcyVHVE8YaiqT0q/wGTb7nFfIUYe6/6oIF6SvZHcSMRo
A2xe6nyl3JkdAT4hLoKmv/Qb/QuBdfG+g+uKVuXKT2xoUghHdmkW4yYcdXbSiCI7jXl36vN7K8mD
dZXeU5J5rXJn58ek8xlR2qx+/V8L+bf/WuiCY1P3bIdTxfpwglgS+KFjjM25LvaRm4y7KYuvOya1
baEc/DcUiqtQok/Rp2+UdGjjZNjPm/Y3n0P+/aDlc/D+UkhpuYY+H0c/nKgJKeWqqcDrNkWrnYqe
cFu31dYA7e7ofX22k3LYdD0aCSNFmKOamQRRVJT/6OJv8Q59Y2mwLX2ftFIXLS2KgbsK/z4a8/B7
gXFrqkfSLbHUagPqlt98ifMZ9dczjq/QxO3MIW5ZruP89cNHZDuKRBr1+ag73+uhpOrfdIghe7Ti
Yf66IFRqSoZE4J7RjpD1119/gPn1//b+jG+6S/HKND/+iDHxViUd7/rcGrxN6GX1xqUhsulz/Dh1
Lq8J0Nr9+h3Fz97ScHVTGpYlDNf+MMjgMoMkEvN7qbgKD65rPGLV2ky4MNdKWTPndSK4b0SHrfnb
XGEujEjcKogFBQAYd+RjEJthhAcS4pttY42vv/l81k++EsMzhe2YjIKG8eG4DnHfdVmpN+dGqHdH
H96rHpcF/hoiI0CnInYHLTDkAQQ+rbhKW+8q68LLtj7yTQJbKcm9R1N+95tPZf99OBS6KVgEMilY
nnDmj/3DYU5rtBvagK8tcPWdAI6KeGF6DpTIdnnTH92ZCpToqt/QWLwxtOnrMOZPvguFqxAlQSxz
r6y1Pis3yNmim9ibxFMa5ukW+nq/HYO5209mrERLEZjTC8cj3v/2uZrkjJSjk2+aa054F1+/v530
sIOBQ1x1hhzI/upWcGb8RMPmaCFDDXAX6UF4p4Km22N3eu40+JB+PICDde6DPru1PSJFUqfPzj1C
g0QTX9hjRItYJsUmwA2Y99RNtSKUuEDtDqbUiP4aIEwqqkNBHBxQE/217DygOba1je3hPPDg0JDF
wlGUoC3GcnkaInpEw+g8K6tFTYQqz3j2QpdcHCglPZl1m0BDgFILAY0YhYKb6LTfsUJC1FWtBm0Y
aWyjiCIaRnvjpHCrqvVySmrprWa1alORTgk0KDj3qLkCrsqPtgOw07cCPE05vXAaJxuazM9B399g
cMwB+wbf45jWZq3qS70JXnzqxjR5090yfVUQCVcaNUmliTMEUC6xrW5w1eJBCKCXQCyp90Puf9NC
pyBayqZUiyiLHseuC43kmLbazYw8APAN5kKvt60yaPOa0V2MpRnEBe39Xm/g/zZwW1njnFr8agIL
4s5PMF9YZgW2xeyeAoVPsh6a8xpDLD568DPgOPQNoqKzBqr0rqnQQVojghgUAGCUao/cQ3vaEqD7
aJUQKb0aPSONbRIl9F0efBnLCv1hQaJmbm+0DMulntEdkZFjrvoREhUyZXc7is3ojMMqtgV5XlH3
+den0XLyfhjvmLAsgQJG90zggn89iywf8sDYBP15K/XigOMOmD5YaQdRUpmA5MWo8oLv+wYCiIMl
skWv49CxS87s3dTMbeCC7oOdXPBz+5sm609kNLRrii81EiN4WMSEvo6j2SNb5DeWEW36XnuN5sSo
IjOMld4PZ4Sp9Mv0CFlwOoIJ+fX/KP++HBGMEywfDfA3Bou5v/6PmpnpiIVgI9tOc4Pa5RE+EKlH
MxWfuMi97J6jZqxOElpxYplkcfomzWgNO3GuXA80aHu0kT2cOQKHh9eE5gqCX8GLbIMB7E1PJ6Fp
tr2Z7zLJj4RLCV6S9/jr/0KYP5kasYay/NUtl5W49WFqHDG4ckB19blmk2tR+Qjvy5CP24sesHLn
wIpAgRMNJowNHQ9VT0tFiRxapCCLTBuv89iC31al4FfjBkhOi6I19tRG64NXVZbm1pi0WxELwmxL
7egEVnCpMn2P/3PTdVSU2UHcWrb3NXKjQ8/uDC0BQqFZl9TYBO8R8O57mXzQwFoXpUiOrU4qgF25
NOGs7ksdl3dITU5upYVP5UMnq61XZvLCIi1545bxJ/oidNL6Q67QKYadeWOhbwKb1WikjPFZCaY7
j3w0n2NS4CsZxK0bmtdao4YtB7aLYHH45kTtF8vIqz1wmM3QRMFZF6MsOORTCtYuw+3T+124Uj3y
CLeaLofWJUHEflGQj1PMOwd9xv17FSKJSGAkgIe1Hnq0bCIFLR544cnDGocVCCtiw3+yYQn8FBfl
9KmBpLgSkj4nEu+bmWgW+MNO9pWzFTBo4jL2tiUis50is0ShWwPJORyB7JEQonqSV6fY3msjCtop
abQd6zB43J7cwwbTNtJC/qC7FBqCZjjaCls/SoEvIel0++VXpxt3Z9MDQ3NIDzaU6ssU5UeV3qpO
OxOA2rC5sAcfS1qVYddcDwnJU15XJ5u6AUqIqnRroyffuA3OvSJmvugnUl/ilEYhQBeNqQdJXTCJ
36z3vJ/M4hwynJUCgbdjyQ/jTzp1eDV0GmGQOAh8auaGoMPKx3aGZ8eob3Uk1BtLt6/KqKF5XaJc
oxB83Tk0eIMsxDeAjIQMB41lCMkhVmvfZhkzv5x577RKzx2DhWwjnOAsD9vvVKnOafNGa7OWN7Ty
iNcJsobzlw0UNJ92RegYKseQEdwN6hu/ZYKLE/0iFiAZtFmGWpje18GYbicRTHCWOfMq/YGmQ3Ze
3eRlfSTHyabEQXNSNeGViuLnjFMP8BCwCaCta+GNj0jVEUbOikO+6qshYPQjvWADBIMkS5l97sA9
7Vre1R9mizrQUxYFFNuGMKBpuZEKbSvliu1oiIfGS8BzgG9kPjRPthNFIJkKAKzQt5mz2LDODnBM
HPE6skNy7StxIoYWeUeLdhVBfrAxpACpJy8r4kvXqQDUEKlXUA/JAYjHMWxAygaw8daNPgaI/iLQ
hxa9zwgf2MRinsKg3/9mzBbuTwZt15a2wwaSOhXT018H7QHmZo2wuT1PLvoWB6RTKxJEk+alN4b4
JNA0RlN5t9AtVaeatQoEnJ0Mh2xCNIzbBWiNSnsfC5IcGhJHEBPSpA8AK8ZGdGpM8Sxz5z6KpXlE
geSudMJ+bdYWQDGKSw95597KtYMYcIi5kNlZWIv1Thl9C3CQ4pIWhCS79+iReyCxO3ycX53kKypt
ZIc9yAcdbNRaUbxc0fnAx1yT5oh/Zo2Ghm0pind9Tj1u8Sh3VYcXkWVXpYgJDibkxa6DRzURJFg4
ad5RS6AdXQ7NKWypiJKpYB86m4Sk2QcV+PV2bFlODdimJbnQackH9YHg74qAgBsTzUaA9JIFNFwH
kAgDa79tpW+0xSBtEaUsWbE1Zcg4F1+WcXDTKNrcaHDMc+Lc1X7wMCkM3ucc4X+Lwgx9cuLv9DpE
QDQh9AvlFcfauQgQ5aJxR3HXV5+MsUu3sAIJ+zKi7xKK/VGAG8QVnV8Jp4EXmwcKQVdxLMmEXOvG
Y9y26SGZQR+iaeF0BngaSTc4y2Q7HjAwVQ6itKyWTzmrtK3fSLFP2+JeVc2NNcM1bQsr9cjkXbDF
ZllobTN4f0q1lwA5ypNKxLYE2Y0p8aUKwnVSWqhpGsNCVgyTe1TOVW9ylJiqygmZbU+eD5s0kcAb
Ff37hpIPgDmOCj0FisSaeVfhGj4HVQn4ynIvAgfT8YQTDEMfAO59qKNo8PVO3wRNvc8jk58w5WzW
orDdyOSrACrJj2ruyb383OTJ+AkKEHxupAxokyXLP59ksiNMPSIJZgwT8IUt6MaLxOi+o0yqAPUY
e/zfN5MVAj/JwVhNPuLo1ig+52FU7ZGb5b+ph1lziemvq0WqT9Ig0oayjmHJD3susOeaR3xEfx4M
AQKpIsDsm+/rIpPgr7LXxtdh5DTpU01tTs5GJvjnL+U09atWchC2OIVxOuMItYFN92DpRVSQ0tTs
7RwaZ9iD5bUNNK92GSLLCzHOzZzWiaPejx2goBiRN9KoHom+PPdRtLfOY2oUN3EdXkH+uAp7PyFs
FhEFasWXRJ/NRBNDXUCYfVJ31xWom56o6SQ3nI3nBcSGOXi58uaGVv39bAZeEx7zdRBI39oxILF6
Xoe7WPdCpztpcp8i0/3NDGjOM9zfvlOPmgf1DkN33Q/faZU2SOr6tj83jO+mTcwZ5CW+qtJIthjj
obqlHrxRJyJvOoGmPhq70mVd4M31gSAathapmSvP656GsjjIOL41wvha4N5YpTrqKyJ2fCu/gX10
dCB4QWUfyFaImPcPjBQAZXKP1RaJ3LZPY2BQD2g2kTNNGfm9mf15WbYTDhKsQ/0ymD8F8js2zvVt
1RXjdskKtOaf7Der3b8vdrEkEWHH/OHQqPi4ZhctMSZ13PTn8FrOnKRp12w7LlKJ5HzZLlBo3rkU
Q7dOccLAStYa0bDbX3+In9Qx+RCmztszP7m68WHF7VoNi9rW7M9JALiD7hLfMNniLrTtZ4AH9q7P
puKsMpHWxYKUIbMehy3MwhrHgCKvL4+ai9BqTqVTXJhjr4izSCgs4F4B8ripSrSiyCbhpgp8bhYi
8wVC5hf02rDY9me9i/VS+sktMGNrK2ovu6WAB6+RVekmZD6DJzFLtmvw9jPM4Nf/vfzJyW5bhvSo
NmMWc+WHbVOgDNFK6gHn9WS9SuJimKqeDVRvbjHcBMXwJaJbtO05i4JLLCslsOctIZVgSkd1BYeM
VYuPa7RW8OzLwOMUHiFpP3ESELJAsAZOmYQmUMARP1dBa+ntbUfztknVPvz6XxF/P5pIuad0pVPD
9xzv49YpYT0FtGYQdHQgACSkOVjjtPFq1noFzkj0knBnrDlv1oKqU9BX/P/MnVlz48i1rf9Kh9/h
izEBRByfiMOZlEiRlKiS9IJQlSTM84xff79U2ydaqnLp+u1G2A53l0okQSAz995rfYtG/BfXU1N/
etANhwY+pxmH1uxP9VsQ5oYTBqHOMKHkJCs9PSpWfMjSqOxaYAasOxhOOd4gOeQ8F7nV6ffX4edv
1HB1+fqGgI3uqp/OVBEqwT7qJmOvolQkww5q7JTuRWhT2jT2KfKdhTnBdvr9q2o/v6xp2K7mGIZG
g4Eb6uNRDkd2ZHFY0femkuWrtqd1FGvyZR3gvpwahD/dllo2rtFbGwW6Lo12F3Clzkju4swLF5F9
5AS3qbtD3mqvX7y7n9uvVIeMtdjPeIt0QT6+O+yyRjMRqwAAV8ep5yn+tm9QGlsYiaDdnzDJvTqx
8woEMp+JTpyMqtvUHB7RUSX3mUaFEMZy0Oo+e1PuftUdfu/AfNwfTJPVQ9cRUwp5BT++P6yDo9Py
Z3tCi5JZHro3OelRVNjlnZ5KwwqwwEVsVt3MHdSbVr2QmQDt34jAIJkPUWwvtBbxatykAZZ7qEIx
BWifCTRKbb/WmvxZV4pT7uAtDmJa3XAHMDtgB6TvDPpNJHdhD2+lGFvywfWraoy+jYpmz9LIv3bU
oN6I2n4Uvs+wJsBMY3vtWWFnB5xHcG0xkUtParXFruNWhblR6oCOYUtmpkNFAb6ELR76M3Yp7ZWE
qE00mYdRx4ZuqsMp8cHTlxPeMCTWcKguCaG4nkNomfSDQYKYq7Gx9kJ3r5gBawsVJJEBOtBtscWN
FoEM09y5JZ9wl+sjBiA56b8eNDzoYpVj+Q2nHrm1BJ64BeHkmroY6BGQLzTcEmaM6rvEWtEVuN90
QVnBnNNYvqMYgqq0Ae7W27xOMUwQyFE27Kgmdtd5RaShhIHqEvSldw0VZ1WEC7svcDQ7EqlTBfMv
7uRfPGemrtmOyzrD9O1zLV1GQYm4vTT3mhXA3p0OVfo46sOI4h7nW41hfDFgRcI2+ULA5Y2eBo9j
L15iQ9k2VnOMeu+lHLDB+w0GqvTLLd34xfuzBL5Uh3LOxCEvS76/dOzTPrYw36ogrxOwH2oWOWRb
+98rv8Vt3EgosusCseQxGyPrpdLdizlGL/Ryi1lj4fhJogBbG2EfHb60TAzotyPvFPo9R5VcPDo2
jJCgSp9pp1izdlSsuYYJQaV7+t6vxR55SXK4JfyruZqxI6H3T5fvLfYevPVMBiWR7HcT6thELFve
momGbF7Nr6Iw6ZfM95gF2Dg5JD7DCbFmdEaMQ8s5Y6vGaScXBWKvFvmgPDpyHDuU5OFyZDi6A2he
u+G5aBX3bZjCK5Vik/zTDo+GhI+wIK9xLTwNIWBS0b9AdWuXbh1+b6eBQog4nDm+pZC9dzx14M1m
bU1qJ6dEMJxkfE6m0y9jV6Gv6ajgexSWdlfHyWsVOEboNnG7YRwrrtU+LNeTBR+j8gIeuwnkQEvG
+1rppmtMXMqqsYmPgGpxYwFUWZcZbAhFp/4djGZd0zPHhgVNS6KftfzUW1zlPJ/qeVs4V7i3eIfA
MPzJu6WzRo8N1COEemYimdcl85Ea0oGUSIuCXU4diQdE5V/aHfHIabrt4U/N3vlnhQOlBLvgd78H
/q+MD4rEgmT0V2fOlRYAPask26+RwBNVPOeh+lgOfLec9uGSZWNCAY7vil71AOzqyx3t560cQ5Ku
O8Q8Mwz9ac8Y3EAzbc2x9vLDpgmTpMiDCe5QtSRpfN91CqfBYQAgoCrLuMjsLwqxX8x4aQSbcrey
CBF0Hfmo/eVRMvQG7GKXi71bgeeugnhRxoOCo3CZXBcD8FIs6uWy05gQ6aa5Y/JIQvpYA45AUeTq
Nb7eqoS/Wjx6ScnCViY7cHzflI6JnTMkq6nKHmNck1+sUHKn/7iXYV+nm0NHiWEDp8qPbxtNeUGz
ZrT2Pl6KmW7Z34okWTLcxwLQduupyB4qG3UPWWNA73A1aWN2airzhuxz94s38/NqJEUUqsvGbwiW
pE/7vqPbWlglvr0XCppWbOlAMvrmwsJ3qGRgsqUAb/Sy4xeX4OejqHxZ09R1vj1btT+9bCJ9d2je
xH7I3UMnuotZU0+9rw+TR4aEQbcBUK+xmBSHBgwg3iz7quv6y4/O1RdCl0IF89N7ICJj6OCSin2g
s8wb1rONQX9uC5wYiWBcSfOkrwb1iwuu/Vzp8tEF0gQ2KSq693PiX2/azDK54mSVRbbOsldf4yEl
LM4MBhhOdCC5JUbhOlS83KR0icb5lPYbE5Kbm4LodJvK/uJo+qsLAcFMCHyLNNMt/eP9GKmmkgTF
4EDq8h4NK70XVb3xDdYkoXYQ6vLmNUiir6qRX10HyI+O6djC5BGWT8lfrgOSDcv2lMbZDz5wbiOg
98hxPBiA4rScl2z1FIOR3ICmxskRu3ja9eUkiGcW4zPxCV8Vepr8uj89lZaq0pq0mI9JvdPH9+MD
tqpxuznkMWPpM4QCUs1+sfkWye0F0gJs4do1ITXY0iCtwhWE7+LDl2HPxEuySEAiz+rCvA0zvk95
0cpJ29pFZ35xB5nyynx+p5orRS0I0WzxuVeiaSPp9IMr9nnGMg/9YlEJJiNOXPaLgbTnNd1EZsJp
Tq58Ha661EStRghKO8DfTAIFrw5fq1rhWtUU41GHX2fH/ROxwUinvHLRQsxxW1CrU3ZrTATsNK2g
wyt9zYNGNnvFb4H7Nwur7NhbsC7UKb8OoBDMhUICguUzx3Aiso+5jSzM+PSgcWITpvrYk+zlFkyp
1Ib8kC/WlM+XBb2PK8CYqTb1FUerT89zoI11pOQK25EqzmFtFUtiPu8KNfzmJ0zMrZrjCmTg+6oz
CA4qWFyzdJfbTrU1U/sLAY0pT3F//Y7Q7zBoZcqKYo5J5ee723AyzVB8zdl7dDTGXmLBIgDQEZMt
T1yZsQfRy7fhs+mXVKhidpU2rmSaVoQyLhrBbqTR9QoEzqosU6cZIJ/doLgEFpANtghqlG8uTuow
VBet1d6+K91G07uPOm9ZM+GbvwM8mggok3CJOQ2YG7QNYKM/vfPoQshRYVZQwZOgWbmu6Owv8Uzl
UGzmOSdFtHE6hzmhPNaDefj9V/X5UZMXx6H0txhDs/B8FlFiKnF08hO8faoQzEKOKBhIwdqnNJfI
LUnt6zWi5YhzAs/x+1fWP59ZGLAxZtPZ6GjeMpb8tNbhNY+ZOyHaKEXPvEetH3OlvhNItxVQerM0
sPdEDDfQQNr2yi6naN6ExSkGOvGmcv9jnrybIppX79QQtTk4zKq/WI4tR76JjzcPRwOujuPIPfKn
HklVRFrQ+q6yx5V4rgTUHoYic19MB3Sp8QqQZhq5O7m7rEZ5wBs97zpzqx9QXigSKGrnKUMfxOU+
wAefOCkCtYGlNWhaIKZkkpJmpcOLpmvXvijuwskjSokwRDPmBuknhllMgffAA2CED+VLXrLl9Ep+
Z9eMZMP24mddswTMGsym9GaiDBnj+kg+GcQQZugBh1ZLiZHnyCJGvgHP6i+OpWx8B8xKPxHOV+j3
VmuHs7hJNlXR7jKd+fbg2BQp3nQciBJARMgNoJh7QbzDTFO6uxazzczs7V3UBgNDAnKHfISTXg81
uh/1emUzJaIUgDHv0+5OIrQ3BfQihJIMLK1nI46JiYSDUNUUgmkdZ2Bmk2utNJidcnZeNgSpAXPw
3EWLVJy3Yw6bMNCZ4OvG2sjBqJrFc3+xSbBbI8bVdmylqyElvhukiL4fxnSN7xeVWqlzaLJ6KDgx
dC1b2UHKBoEAToiLw2d9TGqVIi3oHqxKuVcV67vv9M06zKCARkxHU63ngdBxOA3KdR0Q015F6kqP
aHEPaf4Dv2t5Ftm58yFgdN6ozSxYQdv0MKb9Pm+K+wL6Yia8hJIXQY0nCIN0sgHlYADGk2VFl1DA
SYM1aRa3ZjgAVzPYgKeEfdehNb5qdDpvml2dnAlaVuLRiUiU+mxHFk/psxuwq5B/SzapIDfD0ok/
tbpdUSsLSGZYSLvx0sl4QnaqV0XA2XmnDhVNyD2rP5u5NsHQd1fMDUf22O7YpOSFEJ1cqxHfufzF
XUvgCIDglKsE34g+9ykm1FnRw0OU0r/QzQxPA3hfN7chF6rwqN43NZrw+sYDcmD4U7tFBHqC8sxN
o/rrkdCKbRJMw8ycICeQxIJS6sXK8m3UkgoHe+Kbrmsx45ToGE/GdZKVZKjVE0313H1SbDGxHkG1
NYgq7giFUyCwzSfbra9QxCxqAl0WddBBvMSPw6gTliJhwqQ3FWDCO/KZac0Dq8nhFeeBQe7vHgU6
wT6BdaPqfrPMVQNWLV019ih1M0qaiEfDC9LlcBXkYkWAwsbQGjTCIe0p87EZSa+GzvOoF9ONH0YP
LXJiBmTNpQDPNo759aRgTcGxPq5o7s2Sqn9jMgptNJvUg0beDsUzsAbdtx7dlM9lT6O+GiVI0Qjw
0g8Y+b2a48475gyCj7HuGDsF36k2T5YEUGDDnucdshWgS7ihow03zLbTw2DbOtYbTx6DrZaGPFFZ
Fg0FZBkj4ZkSgV3NSsd5EY045BEnA/r67sqmttcy8wdyFcLi4Q6z0s1qZHZzR2XwaUq5hvL9/cMH
Jfc9AFZ0Hqly1R5CwWAm5iATgWAwsuC1UAHkmeYdBc/9+0VEGF3Pm1qsoSfQQQxf0DcQwO4jJqXt
Nxcy7LboyhdyFVkoAZOoI5c+ULqXAXvKlA/d3DMGfB67QIetMxUEa2h69WhzfPdM45Hw4sG33Pkg
QDeyXZ9GAW0zKtNVQlbSIFgFHMqryZSolxC4puSQcrTkVERExQIYL/ARFUC0T7xGA6OEBFFiBFyV
EhXMAJkh5EWiTHkLGcrOEhTDqJseGwXwj14h12lghxU+WYoGLaUQv/IslQJKnfEqFuw3a3QjSE6A
8egUFVH2lEhyrasBNaoH985uSe4YnPhb1hnXNf8HFFYFz1QJj03EsJj6HwCzzAKAC1ONdB/9EhRy
38SPYaivB0FOZlrEBtV39egUjjZTy9olMLo+55OOl7umy9+ddcnkZF8AEFiBqXSFf6eW5rgba9o3
PTfdwgo5Cb3f5EWEyMQV+lUb67IAghfJFJDQJ8O9p0v3YrCiLu3CB4Uz6N/RvPcYLrQrxuQVAgDA
cOw9pMt0nIHBoREMhDHfd+BsKZKYAg9jY2lQq8oC9IrWhXtgQsm2zc9OxbkVMzx+Gwk7dtzgzR+/
NSFWA4d9f/VcD21LXJLkmpCO4NBdmIjPNeh20jiTFJJCare0ac/DvxkyAzy4I85TAw8gKdXrsLWd
cwOWEgbaeIztmLkwHuGqOvgDLEe9MY62HrQrOB0kSzrGC8CpZFPLDcwclrnD0lfbXbjmBrKWSQaC
nGG3R2A35AdrW2KTJ6KIizjmSXvrQ+hKVW0ReE16QTQHqzmL7/MsSC9qYSubIkCAEYzlVWWkt0Og
ikUC9d3O2fUGY3wwmDlOg/OaE80zb6cSY4sFJNJM64m2pbapc8O/MkgCaC2DG12FS0SAX7QcRvda
eA6zShK2oIyV3sqMBSx+Eowk8afgFOxvvDZNEOQQ9uCOOLvU4SlmW6Z7CD2AQ7zGfZ9e8Q4JlNPL
O7NLnidL/z6KAbhAql2ATleccFJm5x0J9WptQXMBOE8i5F1Vg+VLe+fg6q61IOqG3MreuYwS8/VO
9itd8ElmBtIvacsFRDIKoD78hqUyIQtstOApnqDqEK1TpsOyMpfEivfkvtYrH/cL30C8FIX1Q1RR
unS9cmVONNibjEA3BFm7LKHvRXgXOLoC+VFp+8a6qYGqAyzpV11j3U2T/myH7oM95XeF2V9q4qUA
CIFIDP3kreI28hBneBnejslkgugP4WEKxTYZCBkfp8Jm/Ax+00+cau4HAIvL2eSV/ReD3/c+1Mdj
KGdlOkNyHM+s7bOBRbhawZXKk0PXOU91n5Ap4tOfHcH1aX19YyUTMGO7/RHVaEHTFOtnjUDRiHQs
c+G3eOBgGrN9hj6Cm9CMXmOagvUId7lQn+LAehEMwnDC2D4zdvCUUQghyVe9ZKaDbdcltspUnGIW
NtVDTmzWTATFFfB+9NkaeUWEXS86veXXmTki68HeBTYH1rynMQspKDT0VRF0L7GfXLM//PBsjZbS
pNqzHFU63MVlNrOFJXFm/PXJGI6BGZHLAdywD/JzVvNtjInMjmS6LALpdlO0O0d9ASFWzzoXGInP
pjki7izZI1QHxalmU9GxGK2rtMcQOCHkmIbgTg9hkNke2G87sh9rFDzI+eSQpjCJWjzoOkkivy9z
pFri8zfHjBWikzTi/KT1HWLyzcXopu/fnDJ1L1WbPYUusqLfv45m/PqV/rSHmTa1HO/kL10cDBsR
VbefHXiFM00RnuCm3U0aZPOaojfs0muOhI8kzb0KfbgfIu2i0E/pbbK5PRVH6d7GEjArmdO0jXfU
A7qzDoS7QDAgyfRNniX3FU2G+aQLqkSHKliF3we5isiSQmydYQ+M7IS+/jZRPALfIt7J9Ihs4r4x
oMp1wv4RuxCW0MwYmrEfM+JIHfVb06SH90ZAMrELE94NpCbasSTcII+5NS24fYlHlaE2T+8sG9B8
P/ATbWH+zN4Jb5Is+edHkIVkGqxsZ3pDMntmvZnbWrKMCufiyON+OZ54eA4Ehl7Rnr7g7VuIVlvn
UXAwVdxPWgLbv4jOEgaHA+OVHkaIotw59CF8aI762hhdsZG+dvhVKZKlcf3acJKTV1vnd8idWSUA
FOyYbeNZ94L7oi9I/SAU07OeYmfYaHp/kmI6q4b8xFJl2tFNNxiPjGv28GYIZo5TNrz8pSmrp8p+
MMuMo4zznefwJFJ3GWbqjZIAfUpwSFRZi4Eh0U+q+t0zwidi+TZku1ozM6dWiM59Vv0oIm4EB1Yq
OTYlrGIKOLMHQAvSIees8fub8Be3oOM6jCEEDSCNMLCPt+CIyq2UZKJDAqYZZyLGkKxxHjV5w/zH
r8SZg6qcoxEtps+2rBjTHgo07hy/piEoOwSKCmwVp8fz71/I+NwclW0KXsQSjmtZKiXUx89Ulr7f
VHmbHgiy5CxOCRirjH4GpSNkXBBhGEaHYSIBrurLV0PGTIP5+Z6X1xGDKijalCm5t1Xc4ugpFlKb
CooxnbNhmVLZzxp0DuhVhxUoZwxwAbRaRTl0mrI0lPIeSdo6S2jDgkh9tikeu+SAinA5yL7H7z/n
+xbyeaFydZUWMP+xfpKklJVC2pTXpQetpQc/5eQuI6vPRbpNUhDsEjI+2lCKY2PT+SiEE5nalBTT
Gk8aGKWcc6/nENxTD8qp7trd4DAzT4vHrPQpAZuX37/dn5t6fCtY0/Ad2HTKP08MJhF1SEST7IC7
+rUvzVPpB6+doeyCTv+iRfbLG8Cli0mXl5vtswMPqayZaVaVHaxyOiVGcV9xYb64nX9+DZ4Y7EWM
frCO8TofbzLFdurOScrs8L6Ndh3FhlzAfn/Nfu718SI4axwbtY8Qmnx6/7JBuHXiaD0x9wfXxHnp
s7BMybMVrLLB2lV+skrcYCFS46tX/TzTwMpDk9GUIiMHMYD4pBexSycNGk1JDwSIr8rGvovq9L5S
Eh6DoTtHNlm4gjoYPci5lvhOdu12prU7Rrk1w0IWqyRNmbm2jL/JXnF7bYvfcOXXzi4lManwJiCM
HD6AVFOxR9WTXxSHoFKWeZxv+m66ckx/FaYNT5NMqDcIwUskfhhrzZNRKT/UMF+rGRkzlcyDxD4y
o1kDwNIGWmEW+qPX18eqNBY9FE01psUWw2YkhvT4vvQMsX0pBPVeyqw+iLRjyA2YdBlHGthaem/M
w8fJMb+b+J3YGJpHEbvqHPHz+xbCE/PM1/WiKg5zY2vi0wNk7CrtRlEjUtogYY4jJPK+CtmI3gmX
hKgv9CGDHApgzMspQkM7uA47Zxt4GYktcukvB2KFUr/ddANdRkfuYil4YCjDhW6nrFTJoTfdBRE9
D13h9+vc6/dd9MUj+vNmwMOpMTOVAhDGOJ+GAGFjwpJoJp6bBKKum+lPdmM8+ia93d/f158FU/IG
Y2aGNFBFR8Z/P97XlVbWUWHl+cFg1ENmQv0SBcxQ/P5CcHwL55r/+f0r/upJwkXuaIypXWY/8nH+
y5NkE/phD52XHwbAITOtJ5cqSbWXaSLwWq2kvzDzAbaHkPECElm+WKp/tVj89dU/PcdUqXVNuixB
gJlF68S+ZKN3+f0H1H/RnReoz0xbM/l8uNQ+beXqWOhjNVXFYbAAkJgekFv5yNY+ddTo8SDB6F7o
SL4LL3trG/pCDRXnoizTddPglp9keqJe+kwvAjJKvEkb56OTkRRvI0PppIw5c480XgOCNynpwiRf
s+QRDmVZhLRjfDSJNJipBUhptFz+LNfVlecghoogdJDoPayIoX1kmvJohagK4N9E2Hr7HXfDLUbF
hz7vFmFs8azpdJDrhro4Gg6xYl4Gp0bWKAcKGUk14Of8ZeKSPuorcMBxHW2A8l5AffNLjfoyWRHL
RP00ZfbaU5RNe+j1ZC9kja3Z3MvydDeB9pm5HO57D+dzEmw5Wp1I18NDQY6DPCrXLifpssKvXXZg
bpVkhb7GcxHPDqWk70ptTBzFZL9iHTBVEIccYokZsC42Uj+5Yio+S4/StXd6Qjc76x8rRX2S65Me
Y/5pzOsweIHuha+fbWrqKOB7zpVVJ8gNZiAZkHvE3mV4uM96e1MQJ2oguOiY/89iWoYzCUjrpuwF
yN9iEsCZ39ckM0naheVYL5772ltoHmDi538eu60yPpdNt43AwoeTvjOa4iTfV+k0G32gkNeFcck7
f55ZYq3Dn4AM4oYzrSxvhMG1RKSSNUy3Yj3fGIQ1FW5yJ38HEy/0w88td05LSJNj+Pe1Et40RMJB
tPTMjYfweUaL/5GKGGtyGJ1C+rlFpK7xXK4wSBNFKNfLChajLHbHArT9e/3bdTTwyvaolTbEicD9
EQpabIVx6mK4v8N43eo9WtRA4iF2Jo/wUARHfBztbNCZijXRrJrig9/QAierPKdi6MJXzRgRhTcy
96kkt9UjqCpiuusnyfcwps/xvkabGfMgREpEAZUI6on5AOMxl3dHkUEQJ2Ru65VUxJpDBZJmD/S2
HsbKR2JUQMZpuCyhz+zRdihyK5EdopCKpKBEaWR33yX9Jw8pjOu+I1rROf1+NfjFcod2yEKurHHU
/tMI+pfljqiUqinVtjgoQb+kAChmmZVu6nZ8GnLmC9zeDoSRwsn+fN3/8wHxUr8jX37kxViFftB8
+sf/vstT/vNf8u/87898/Bv/vX7ND8/pa/3bH1rc/s/dH2959cf+dnX3+Sc//HbewT/f4eK5ef7w
D9yQOG9P7Ws1nl/rNmn+hauRP/n/+od/vL7/lruxeP3H355f0hAnf00X90fzt3/+keTboEvB1aKr
bHb/C8WRr/LPH5Ef+B9/272CSa3/mD2Pf9y9VlXY5NX4b37J63Pd8Fst9e823Wwp0bLQF1vslf3r
v/6EoycqIynJBjGj/+0PKBtN8I+/KYb1d43TKedtlJzIHOTfqnMgoH/+ma4SPsQB2eQNSyTNvy7K
8c/y4s9v9NdMn3cN/1+rEI4JckZP29xUBYKUT3tbp4leV8NRvSPTgXUq2onhwrABvwWRsPRw4mxJ
9vm6MjZFzeYgg6y+Z1a9hMzBo0JSCiNAhN1Zf2Nbt32+07QrZdrTwC/GndFuyXXPOAyVXwn6AWOw
5X9441I3Y3JpHHRMnHc+dV+aBH5uCOzlLg0gUTwZ3o1pP0xY7okUpAy27Esf3HSsZ4r9vXC+S4WK
hpYzhl4WnnVtnyGh7CDqKsZr7p9Cemxmfp80u9E/GfVWrch9O0EGnfnanRDQ3Lf8TRsLDSLvfB0b
J7X8kZbQ+28N+6IoEKZKpjnGY+BcdPfgTfukPPksqZGOFzGpZ8IfSIGnU44kpN5KbJj25sr0RJ3x
R6POG5orGg0avV8lymbKzkF6SNJbLcGsA6n43nbuY7GznTfpmW8qup7o4zmkzUDPTfo5V/eW9QN9
P/8unHniyPgVT5BMaHpR6pvY+9bzIezvibdz44imI9ljAkW1hD5bP1K0wNYuYhiaRjfpeJ17t3Z5
M9TrpH9N1ONYX2v6fUVzxx+ePb9bykxFW/CsUJVWt4p7NQwvdnJXj5favAqGVRtL2C8qGYOXUDY4
j8k2i8hMf/Qqmj4OoSO4SMJijd590XIXRfVD0F6JOocVf2vHOBt3druKiIMEY4EXuRBvxFOkxQHs
bAT3pd0Y5VrMY3vVpE+DlGkvO++qEUtGYBscJbjNHsJwV6HpslE6GkDBAHBg3lpAqgNhx2BnUBee
v8gwFxfqPoI87QprRsjDvKPrnMfIsuwcaRqIleBBBWXSXudhwdyg2RBEvFSVFR2huRI9UDrubVme
G1vR7xwY505RX+vhvRmcMXXNKu6GDDugDocCUbHnHoWl3Sd6s0uTg8dWZHfcleQpDENxNvrq1hDw
pPTAP/aAPshZlMNkNpnUejC1Y6Ucc/2tsa+8xORRTJh6ymAW8mTKe0mm7JxbrzxVzDoz/KBORDiD
dwiirZvc6t5W9a+S6p4wcAR+P3z3hlcOq22kfOu0PclhSr/HUDwvxpRSrpiblj4bq1NvvLXxk63f
qRRHpvFCCK18NcW7tkHn0zWZWeE3pulzKJOzGsJz1L2OdG1y7y3dN8EjwyChLSaECjhOlHWeX4Lx
PPZrcCQhPC/rapg2IuKhvR6gE6ikzq+negOjbdDnDc73fM28p6ejF/Gnsy7fhD2K/m3tbltj0TQX
wN6qfl2HV8kQzXLlrPbb3D6WoNQ5OajMhu/C7LkVm3Q6SvmBd6tyv/QXyRIznor6WKpvwMb9NcyS
sXmMSHZs2d05hyFC54IiPY02sXntJvcRUGxFgPDHPu5CY7Gxy2AqnPoXLd3zNXXdjc2ps1D9ece4
sK7Og70ucmuuKgPeKZl5Q/HICLjuHvoGEXk0B/2DVgRnLkGGQXbbDc+hhpHqbmx39Xg9JqciPg7x
MbXXbb12zGsimVSFsDwCGfp6l9Rn30deARy6hCCg91D0wQkILKNef6jGk6I9JOJWKq769BTtcu1s
kbpabhXzzis2orny222lbTr7OlX3dJkI+swXQaYuEWzM4PjPpmaXq+GVr6U7l+MZ48x7vSJrhvzt
ow0Hxbf7o+JOZ87TJ8d1X9wBt6pTYoaxtp7pUYpyHB24p+ifFURfcFwNw3MQ7hL3LUufFZX12btM
xeMI4YmsNlbDQiHdRmGJwIFiMBxCukw5vgROknp3+SBB+081gvYxB7dgYpqCCx/x6eOKREaVu5QH
4SmLXzqt5ck4efYaTyPSQMRg2zC+M4wjzUX8BGeRLu3+NjOX6bQNzGOivKojB07PIpbjh6I/lkzZ
S+04MESmEe0cB+WVv4U4AN/PlYivixj8G1oZ7T7vnsvoNs22nTvPFXCYl75FuYxTZdNP37rwISiv
jPau0G9t+5oYYOLUDebp1br31257noy7KIBkwIfvxTl1L0p57VP7tf3bmD559rkzd4V4MP3ndry2
w21BmaHcjvVDmp7xzAXKudFWcfNtKI+Wd+iH4yC+mYx82Ei8fOtnpzh/iMwjbPv3s89/dFzchz8q
2BJvzecj3ofz428Pgx9+8t+dLf8/PDHi4KNI//eHxf9pOWU+J+Fz9sf8GfXJc/LrQ+Ofv+ef50XT
/TtmNA6LNsdR25Bm4X+eF03n75wEHR2xuvl+YPx4XtRhzlEKYLTjCPeXw6Kr03ykL0TrVh5D/5PD
IiK8z4cuVZgWsjwGDlgpac5/7MPEVUR6IAXd3aBrPNhmU60H+KPIirQnJSvM5ZhRzOlhk94gX471
GztFbhsJY4fwx1sKIw6Qp74pWeeTLkLgZxjeBsqIOyUBTwHrk1MYopSGzJsZ1A1LElzuHUqylZeQ
etYYtQ2NQznWmnkbZ+Xd+MwR2Z9l7vAGUAtfgyNIkUq2JGv0Kgkmbqk8pq79LaxLZ9Z4Bcax8pww
8F37pYhINTP3U2RtSBJw57WrvvapcrbVctuV1T2ytJfQQXXkKO6psZsMDEM9rDz12bKVntZiJ708
LMZ56cFCIiU9x7e2S0Pl3MI4pDA1bvRSrdaNaxMNDF/f07DL5kPyhqjYWmdFyfCeOe6orzXf91dj
xMEydY+F8G97n3hTGqyXpg0W/hgR9kYp6HcN+qrQX4Dk62Z+XxDO2nnbpDZOTr9w87z7rrbBsZ0s
bR8JL5hzL/kLJ9YIZlbROXqcTqpkOtZp0a59lFF9inuJjq9kc6mvYUu8egh6YG4RhAybaxmFRbXw
W3Pu+qDK0C8MDGMKXcYu3WsTARBVWbNXd+W6yxWm2M6rZ7bbMkr2fd6enVgGxpX7qlCt68BpqQNc
2qRNHy7iVJ82qr8rWjKylEPTa/oGeczV5BIAXWX3Y0znqBMrq2yNuWqXC5hnpJsHMRAFZood1swS
VomdK94KfpWBRo/oX8O7RIlFnIKbHktQCUnC3tH02KR6stt6Pktj9NyxVb0d/Qlhk878M4bkafQ2
qgka1cxFZeEj7tSYwxUdK3046Fb5EqMHmKcewTN969yAfubuJtBNpHB1aGUtXcyzBlF+4dLIk2lR
aKJmVtNeD8J/HshM5lykLqY0znaedjXRiRi7GuF4R496C9IIHd/Qk4ITlFtSomRMPZdU2Q+F+Z3H
xqQfv8O9EIKaj6NFzDRwh0A5xz43hh31Sexsp96+I7XzISg0ciK9xLlKOnHuC/eSdBeD8f69r4Cr
K/UM1JhkPbYdOgI7PaWQhU6ZDkFWdYdbVJP9DXpaaX0ouod6ZDAW4hZbtfqbhhNqAQaj3FVDOrP0
NAUsMlaLKWp2VjOuXYFsNQsya0a6TWboEX5KmHZGPb4Yk8cUG2SSWzmQtfL+icvZ1guji9A2RBPx
YSXglFYRz03kXE0dR+Ag4FXCmnwyZVwGlXEHTPAU6S6TOkq+oQt9eGmgC+x02g1V3+zI4SSYsUmy
paUgoAhp8I2GWJchWBbRfZsiTquoV6g+UA8Hi9r1buJ8q/X+UcvjFaP4Z7eXpJuCc2RJjgGSYSAV
ahMQNbibRoNQZ427MSoVlgSyPZJRovUsPm+PQ68vb8JqOvmK8n+ZO7OlxKEgDL+KL0AKknOy3MyF
xtFyprR0FHRuKNRUCIQlLGF5+vlOAplAEMFcyC0JZ+mcpfvv7r9Nd0R0/bAzaUgDxIrwN3kuB7+j
mT+7oMb8r2W0HEKgU/nbbt+DbJvXQ7vzNJ/Wbpxad3K+hHNw7jcpgVBxdDIrvKZTe4ZAo3rV7Mmx
C7PwLSXRA0meNMRFzatl3L5eLP2nIELzmy4Cl4hml7qEkoDUQeSSSEKpGhE/QBD8HA+eap3Fq+gs
70YxVWra3Z5/7kzim6avX07EcPkTIBfXgUUxyrDhjIyXSYw/NaiZI3dh3lEzqkMBSHlvRYuXHqeU
bTZJECaq1q74k4duu3kPzufqTv+RxAA3At+DdGNGROj8Nuo9z+bL6LLbrbxC7jG4JNbwSvbGxGt1
uv6FH2M3GxDi2RWIVyqRy6YDIoV64WIcv8m5xTjnBBkJ4denDoUjwzi8GVr14VB268bwtW1S9Y14
u+MVnAPwsG/VbnLQWQEQy5AgBWQltM6Pg6+9tIaYdjd0GMJmkPCEL3JDYUoGleB7+9oIW8CA03cA
uIrQNULODbigSXAmIAH46ywc9P3Vc/BSDV86JxG5kfimTFA1OswJ6SMx7J9hEX0strMxg7fBtD9R
qKUfDPobEGE6ohSSzcRZFMFWAzkR6FKTFoXEVP6IhKeWBvMSMIRmSGGB6hFEgRMdHe5bJPAh0qpD
14riWG4dGLpWg5YEKQCFOpDngv/lpSAsrVolh0Rhg7j4VSr6qUmBKLWyUqhhLaDym3xnQwcKVa7Y
vBQMQzOsqsoO0/Fqw+95alIAEleBMSXXgqmRiA0cbJPBKAHUmWZeCoIdURU6kXoWCwLr5eSkAHvH
til59MnIsSAsNgPGGTYg5+PWWtDZMQjItm2hryzLE9sRGLCldwSzlFjCktWgGH+K94PQ4BUnqox4
HEAqFfh7WlIgEtNJF+inV8TWCZu7IoyqRtgRNr8DaQwlWo2tWxIHE0w3lqhB5l0l3/fkpLADWzl6
QzBJocK3FVLBCVgQAlALjjQKX1vZ40OXwgH6RKZ7odOH74nWFXjjnCvz0xfWGkmxgZWmkbgt9QzR
Sd5TXs60ZS/zev7YWCiJMpR7uFaO8n9fza/Y884xrX+8DrxRa/RG6cmk69UoU8/pkWBYNvaCxza7
Kvb1duvNzv4oh+lZoxV647z+tdI+/gvgiz0oVy3lIj6C9JLLvWwnrBavPw5b/feNGaTnZNnGU/lk
3yXfw+oMKtvDY2vca/WD1kbTqRFQtuk63nuSFTabTnWJsk03vPFEfdjdkklv6rJ9HBNHsHcr7Nqo
mblT3L5rM2bX3zaPJvXGW+i1Rj/+AQAA//8=</cx:binary>
              </cx:geoCache>
            </cx:geography>
          </cx:layoutPr>
          <cx:valueColors>
            <cx:maxColor>
              <a:srgbClr val="FF0000"/>
            </cx:maxColor>
          </cx:valueColors>
          <cx:valueColorPositions>
            <cx:minPosition>
              <cx:number val="0.080000000000000016"/>
            </cx:minPosition>
            <cx:maxPosition>
              <cx:number val="0.30000000000000004"/>
            </cx:maxPosition>
          </cx:valueColorPositions>
        </cx:series>
      </cx:plotAreaRegion>
    </cx:plotArea>
    <cx:legend pos="r" align="min" overlay="0"/>
  </cx:chart>
</cx:chartSpace>
</file>

<file path=ppt/charts/chartEx6.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cat">
        <cx:f>Sheet1!$A$5:$A$12</cx:f>
        <cx:nf>Sheet1!$A$4</cx:nf>
        <cx:lvl ptCount="8" name="State">
          <cx:pt idx="0">New South Wales</cx:pt>
          <cx:pt idx="1">Victoria</cx:pt>
          <cx:pt idx="2">Queensland</cx:pt>
          <cx:pt idx="3">South Australia</cx:pt>
          <cx:pt idx="4">Western Australia</cx:pt>
          <cx:pt idx="5">Tasmania</cx:pt>
          <cx:pt idx="6">Northern Territory</cx:pt>
          <cx:pt idx="7">Australian Capital Territory</cx:pt>
        </cx:lvl>
      </cx:strDim>
      <cx:numDim type="colorVal">
        <cx:f>Sheet1!$I$5:$I$12</cx:f>
        <cx:nf>Sheet1!$I$4</cx:nf>
        <cx:lvl ptCount="8" formatCode="0%" name="% Weekly Earnings Couple">
          <cx:pt idx="0">0.28075742709650914</cx:pt>
          <cx:pt idx="1">0.22199580654365539</cx:pt>
          <cx:pt idx="2">0.15183052455389801</cx:pt>
          <cx:pt idx="3">0.15283306396308355</cx:pt>
          <cx:pt idx="4">0.12400635747436435</cx:pt>
          <cx:pt idx="5">0.15363641647544965</cx:pt>
          <cx:pt idx="6">0.12715540263901087</cx:pt>
          <cx:pt idx="7">0.18628275333949526</cx:pt>
        </cx:lvl>
      </cx:numDim>
    </cx:data>
  </cx:chartData>
  <cx:chart>
    <cx:title pos="t" align="ctr" overlay="0">
      <cx:tx>
        <cx:rich>
          <a:bodyPr spcFirstLastPara="1" vertOverflow="ellipsis" horzOverflow="overflow" wrap="square" lIns="0" tIns="0" rIns="0" bIns="0" anchor="ctr" anchorCtr="1"/>
          <a:lstStyle/>
          <a:p>
            <a:pPr marL="0" marR="0" lvl="0" indent="0" algn="ctr" defTabSz="914400" rtl="0" eaLnBrk="1" fontAlgn="auto" latinLnBrk="0" hangingPunct="1">
              <a:lnSpc>
                <a:spcPct val="100000"/>
              </a:lnSpc>
              <a:spcBef>
                <a:spcPts val="0"/>
              </a:spcBef>
              <a:spcAft>
                <a:spcPts val="0"/>
              </a:spcAft>
              <a:buClrTx/>
              <a:buSzTx/>
              <a:buFontTx/>
              <a:buNone/>
              <a:tabLst/>
              <a:defRPr sz="1200"/>
            </a:pPr>
            <a:r>
              <a:rPr lang="en-US" sz="1200" b="0" i="0" u="none" strike="noStrike" baseline="0">
                <a:solidFill>
                  <a:sysClr val="windowText" lastClr="000000">
                    <a:lumMod val="65000"/>
                    <a:lumOff val="35000"/>
                  </a:sysClr>
                </a:solidFill>
                <a:effectLst/>
                <a:latin typeface="Calibri" panose="020F0502020204030204"/>
                <a:ea typeface="Calibri" panose="020F0502020204030204" pitchFamily="34" charset="0"/>
                <a:cs typeface="Calibri" panose="020F0502020204030204" pitchFamily="34" charset="0"/>
              </a:rPr>
              <a:t>Percentage of Weekly Earnings to pay a mortgage (Average Couple)</a:t>
            </a:r>
            <a:endParaRPr lang="en-AU" sz="1200">
              <a:effectLst/>
            </a:endParaRPr>
          </a:p>
          <a:p>
            <a:pPr marL="0" marR="0" lvl="0" indent="0" algn="ctr" defTabSz="914400" rtl="0" eaLnBrk="1" fontAlgn="auto" latinLnBrk="0" hangingPunct="1">
              <a:lnSpc>
                <a:spcPct val="100000"/>
              </a:lnSpc>
              <a:spcBef>
                <a:spcPts val="0"/>
              </a:spcBef>
              <a:spcAft>
                <a:spcPts val="0"/>
              </a:spcAft>
              <a:buClrTx/>
              <a:buSzTx/>
              <a:buFontTx/>
              <a:buNone/>
              <a:tabLst/>
              <a:defRPr sz="1200"/>
            </a:pPr>
            <a:endParaRPr lang="en-US" sz="1200" b="0" i="0" u="none" strike="noStrike" baseline="0">
              <a:solidFill>
                <a:sysClr val="windowText" lastClr="000000">
                  <a:lumMod val="65000"/>
                  <a:lumOff val="35000"/>
                </a:sysClr>
              </a:solidFill>
              <a:latin typeface="Calibri" panose="020F0502020204030204"/>
            </a:endParaRPr>
          </a:p>
        </cx:rich>
      </cx:tx>
    </cx:title>
    <cx:plotArea>
      <cx:plotAreaRegion>
        <cx:series layoutId="regionMap" uniqueId="{CED6D064-70F6-4EB5-961A-581224FC2DEE}">
          <cx:tx>
            <cx:txData>
              <cx:f>Sheet1!$I$4</cx:f>
              <cx:v>% Weekly Earnings Couple</cx:v>
            </cx:txData>
          </cx:tx>
          <cx:dataLabels/>
          <cx:dataId val="0"/>
          <cx:layoutPr>
            <cx:regionLabelLayout val="bestFitOnly"/>
            <cx:geography cultureLanguage="en-US" cultureRegion="AU" attribution="Powered by Bing">
              <cx:geoCache provider="{E9337A44-BEBE-4D9F-B70C-5C5E7DAFC167}">
                <cx:binary>1Hppb9w41u5fCfL5Ks1FXDSYfoGRVPvisl22k3wRnMStfSUlUfz195ScbrvdmaUvZi7egQFaZyGL
4iHP8lB//Wr+8rV4euzembKo1F++mp/fJ1o3f/npJ/U1eSof1Ycy/drVqv5Ff/halz/Vv/ySfn36
6Vv3OKZV/BNB2P3pa/LY6Sfz/n/+CqPFT/W+/vqo07q67p+66eZJ9YVW/0D2Q9G7x29lWoWp0l36
VeOf358fVflYpY/v3z1VOtXTeWqefn7/O6337356O9YffvddAVPT/Tfo67jkAyKUup7g2ONEevj9
u6Ku4u9y7PIPzGOUC5di7iJOfv3t42MJ/f+VGc3zefz2rXtSCl5p/v+65+/mD4K/3b5/97XuK31Z
uBjW8Of3f+thDR6Ly5unqg6ehUF9eYO/3c2v/NPvl/1//vqGAYvwhvPKMm9X7J+J/mCY49P47rbu
dfLu4bF4Ur+u0b/BPpR8wJwxz5OEQINc8cY+4gNCErsSe5Qyj8pff/vZPn9iYj820x8GeGOt4+3D
f5217uE01d2/9RhR/kEyhGD9XcwYEdR9Yyb3A0Uu8ZAQYCv3rZn+lRn92D4vPd8Y5n4T/DsM8/tj
9cpzwBsj1xUuYdIlRDLM37zxB+IiwTDh3BWe671xHC/z/vuu7M++8W9mfeM9Do+F/oHnOJz/F3iO
hyeln7rq3SsP9/cX5E/6dsI+uALcBpWMCgYe/o2JCPgW2K9SggUFbFnYs8+//ew7/tTUfmyrHwzx
Zps+/O3fsUvfuPb/rLOH6PBUqeKx+vbrev0b/DzYgnGBGLgQKqn4Yxx2PzCXSQbHCWNKJITp17b6
1+b0YyO97vvGOtf78L/OPM9x+D9xnij6gCHWQqJEOOGQFYERXudKlH2QFAsXU0oREm9t9Ccm9mND
/WGAN9a6/e87S8e608nF/52fui6FqDz9uq//DWcKex8usZYzl1PCuKRv/B+lH6hAGIE9pcDIe+P/
/tzcfmyyH43xxmrH83/dEfvtcFXvgscm1Y/Ff8R+cJ5cCbGLIoLASH84b64HuS9hWIjfxK994v/r
LH9syX882hub/i3432/UN0nSb+/3+wP4O60/W1xCAsKEC2WLZFDCIAk54O/8JSTFzIWgJzGCMyrf
1C7/0oz+ibH+/x+tN6nIq1Lytzo8fNSPi7mA/5el82sCrPCm6+9wgDemej4Km28/v8ew7r+hApcR
fpc6/GGZf+3y9Kg0dGbyg0chK3m2kWDv342Qs4IAkw+XvB4BeIDJs/usLu4cUAWMPnCJMPWYizmB
1BOqVnWpj0HG3A8C6lgpEJ+tDiP++nanupjiuvptob7T76q+PNVppdXP7wGreP+ueda7TBQcN6HC
gz/OKUzDvbxs8/XxBpAZUMf/J6pIVEnb2n2KxFmqdFzKiE7nmhaFX7tx/dSa0o+yovjadWMeMBc1
1yLKh7VuB7xGIomv0ZjUQVnG7EuaEz+XTv00SZP6hEbynJGxXZo+jZfU0CubV9WJF1N1wiy+8iY6
7GZW7HZ50LduGw5K420c922YF3n7qfeGxidGq6tY5+x6nPqHlI74uvPqIVqmrj2QvK2PqRvVx+en
agy6qf7otB59cEXVLRw2lutWDPTBwdNnK5PkJIs+C7HJm4XXriZsxqekUKVvHN7cWS8ZFiTpi0Pa
RWyrZJatqlhWN2PVZEGXZvSxap2lQZP6RabOzqqp+Fxm0bIuo9yvJR/u6rpRQdwk359s2g93RuYq
qN22ODO1r9MhPheq12s0uDiYybRF7km7YpFoEZ9nVuO1H4VXNwdHAWvitV5UWZ8tZ+FYJijIkAYS
s9KfkFeudJJrFLYR8g49HvrVkAyZX4km6lczU5Zkgb2m3T1TY6FQWOKqDVkh8yBNo6Umd2JMi0+O
GfN15cVkqYph+qyy+xih/JndXNh2yORVW4/KN0Xrp8rih6Yv661GmoS2Z+gTYvRRGqWvaSuTK9nU
g5+OFf7k1TUKhkqpTTaWn9tM3Ux1JVQw2HShzVBeM5JV5xpXWaCRM20wQt2C0KRbYEckh6ErzhOt
k1ss+27XDG3nq2zY11ld3svGFmvkqG7VRxo/sKJcjZFOvkQqJUFbBpU969ymS2EMG8O29M4mGsZo
yfpMBjFtp8Bgr3vk0l5FgCWdvaRwN5M70IWbDx1AmHs2yfpzyw1ZeqY1azJIdp9l3sqjXXwjeqfe
ClENa2Jk5g/YGZJFCbs9GBqwXeF68WFu6sjGh3yqkmeSN1mxEdzZz8KZn8dEgkF4FpbCjQ9zI1K8
HUk/bl5YGU6TZ+HMiwo3X0SqLsM48thtxeNkx6TtfIMNu52brBqCKcvDpqpCmSOz90Qy3LJCiFXv
phx2FPeaQFDfRCS7jZN+uDVjl4WJpMkyoyo0xTh9pE3S+pNw6FEbUZ5lnK1Tz5s+WmTRusSkW7yo
lVH/9ZWH/YHXkm+dFuNQl7vS48jzoJpDkHq+dlppxyrYFHGy76aM7VNc5JNfjIzvmtGEZRw5940y
WegW3Gxm0hrx1DSJe5yp1tT+MGbFna4qea0bvqsvfYqqSvc46oXP6OjcD7YdVl1c2cUsnUcERzY9
j8hd94nIRTukfF2gKbK+0KNzSBF3Dizv+zDtTBLyKvKsPzNnsZXWWUyCL4balcsWYv5dMmbjos0d
uRzcgdzFozc8k3GDYF+1SRt2FRdXbStWOmttG2g4L37MomaHcoFumaqLdRIXJJhJpzLJrW2WwuvR
7TPHc6pAeHG0tl2Fb0uC9FYP0vgvKnHehl5cOSdsnXwhbKfXZYeDPqrpxyqKqlUui3StkqJ8aLt+
hYrBPia1yuAtU7Pv3ZKdkpol/j+2s4veBCckCMRO4cJiSsAG39pZjkOTGuaanW2SbptH+sarY+ep
ioYF7an3WDa0DHKUoGsPj+4qUZG7yVyv2ni83eSmVNcFotQfR0evjWPUtZeK7pnXVVW/JogEcBCy
cARvukNybE6ZQpFPp6782ut+ETcyX1mIbWtPZvkqakS8AifafNJTtolNYc9OPjj7JvfyILvEK53E
VVBTyffKVm4YtQZPu3+8Kp73+1WBdI8SzCXBhBEPM/Jm9ydFz0alhHPIYdkWI+/NwQxBT+ry0F+I
BCVPrc6jgHgxvfMiHrZmxDeUaXrnACW0BCpB5E5F4pUMOSzs66EPzJhVe9qqNOymsV7OCzmvXN+Y
77yZdMlKmLZKQtIXZeTXSd3skpaW5yITse+0otvziy+PaNUveCuL5SzlldrUjHbkqo2m4jrhdTZ+
Hopeb5yh9x6i6KqQY/mYjXW3GHEdbTNl9XXSldrPct5/KdL2HBXKOztlhldifEyVqFa8I/lDw7Pt
rCP6KQlGm41XHhnNvhqJCmfBH0dngjhhDrucfbQjTQ51XcOZQuw6qrPoVDL+MYVT/9EQg5beJPLV
7NouWq2CgFdOybU2tG79QebT7qVxjc2dIHFKcKp0UH4nnE2Wg7dUtC/PLUvDvHen6+TCanHn+Mho
seE5z//JhsH87Y4RjFHCAWTGXHicC6jkX/vLjOayG3RR3iIXo1VL3GmvLk2XDtN+JuenmUdds6Rw
LDcvrBcNonDb+7OkE8r6roqnxct4uBgXEll9I71sCESX0m2P8vgBm/Ru0LY8zRQJjKi8+zbPulMT
VWeno8593GG+jXivg5lsrDFLcHn9cib5Zby87Oh2Ji/j9X1UnmbKhC/jOc14xZNtgdITh11/xE6W
wII3NBxx6i3pTMo+2xnGlS8Rjc9zw/NFMYzDrWsSsc4miX2KRHqcm1oW2VG5dvJba6flG8FMEtr0
ge5xcTTJFPuNtuYh5r2zQizuFzPZSAsJYMWq3UyybFwNXT3cZq3h14S2x5ldFirZChnFYeGU7VYN
bbMZ+vgEN67kaRR6nQtv+ozbmEKMxvkpiqi37kau1/HYiJPgng6iiQ2PxEaLJh3Ho5m4CLIqt7eF
J85xofRBxu50OxU5W7aqQGFxEaawP65hCwW0TFUbqLh3fTN5cpMQR1yhAd1nnNy3Q4w/ybZJFonJ
6KZi+fgRe0dPT+gTbRy1rqIkWeZFabc1imqfaCIORaPEQU+xPAA8uMylinczH2zRLMENFEGKYu8K
VdIvaCuuSebw68Im2S5B9sszdeEr4pQrSAmmgLcE1BRKDlNsDsxOfRIIrT71YPddOjbDM1mUXbqr
S+z5tJuGveqi3nc8M508w8g+qvo4tK5nHyNerPFUR/du4pXrrPOGfxLI6B8PoIcBmIZCHm584FIH
avXXBxD1ndvWETe3TjEVAbHjL0IovpVIxzfPTb+Pm7S4ji4cWPdiX4nxXJd1kgfjNCarpo1ZMKu6
emjCgrj1OnYVPWmz51CDXOscnIkZbXfUhV0WWbOiXeTHFtu9jToLryv73o8moBs5TJuaJlsKprka
UKSu5qfctPeRHcQm9qy6Si8NZJT8nywGexPVJVymcMClPMLg2gSqzjfxq09p7/ZYotsYN08COeaW
8266tRNkOsiTJ3mhajqKMIXIsJyFSNv4SCt6ci57d2Z1qvvqsqjdzxSNXBvwtHOvKlV561TAHiAk
cm7mJqXqRjPdHBhp49vGKr0xkFn4pefkm3FMkU+V0+/KrvIafzI1lKUsowFy1RjMJLrw6mkyS8Uy
49sKUgua0CtVEnJ3ocZJ0asGqsO7qGyfZb9RkuThP84BxKUsf1W2S4wxg+uOy70TgYtEclnjV2W7
EXw0fZzxY6ZxHNgEjQveTNMxkX3Fw0IOIaRG9X7muRfB/IQVW6scn2JGhy9R7QUNKvQn6vT5chxa
saGw827GDjzYrNH03be+GbtbMmizaYZCLSVbFnOopNVobmxZLUiJ01PZQtLZlG21inmehvWFZE2R
3ELyDjHcRFeR5r8kdqoWfWRXRPPx3nrOcCyo+401erwvUjfeqaQpAnQRZvWYrolMvDCrRX6n8J61
elJ+1CkvdClsSmfQdR4anusgJzw9SL+qmy72BSV3Y8/Ex0kPNohHZ7qG6CiXPWZ2lwOIsWvQOp3A
0+UdRH0/7nO5n6xcc96malH36p/YCupRdAmwr83lYY5c7rkYc/jOgL81F3MmrRoqpvPAwHcSb0hW
onP1lspeHVnBh5CXA/poRX6Femaesq7e9vQCqwh78aqeQYE39siXDU6+WGXvpDTd2bFdu3FN3y1F
bMknbyC+Q8vp1FrN3bUqM+HX+T2OuuJJmrHwnWygd3ZE6aIzcXqsDHc3NDX5WnRZdcpycIhtXI/3
kOyasLB9DAgLSm4TJtOb3AOUBYhoZF2AsjTa5GlXhhjnetO2TfwAaAXsG5tNR5ZI556W1m/ho4wz
jbPshqfetmW9c1+LodrnqGEXeGi4UWO7GLixe3Np8rK2+5mcn8ZxWiW0pZuZarP6WwJIzHaSlbnh
ZeIrptJz1sfpOeZd6jvOkO1nnqYoWfaaDIuZbJF29rFpHiebxIGkaDoIuNQIISsmO464PpWNpb4e
WXokdip8Nhixd+rR3efr0q3EfmbMT+IiepYXLOBTSoM8y9xPELP9vquaL24Lp32oiNwPROmr2kkg
Eb0I2NTtITvQ903L+apXmK06HI/3Sjo7Orn1F6HLNHAkaa+45dHea2wWzoIG5QFBEGJlhcvlFMV4
kyfJeCuy8sus0KW89Ic8jm8g+aNbkg16ISPUP0Kt9jx07LnhkGl31yFDTirnExQ58JskQ7dJZOTZ
G7S79qYqWsquyz7Cay6fh+Z2ClA9pEcNyMvRmwYTPAsSsTSNij+6EXWWENDJuiNedEZVdfv8m4W1
PqozdPJ6yne6MDRs89T7mGXIZ0Wc+bIaLzWVhYzk0nhtow8zOT9VcB7DFuE8nMm5SRrvtZ41VbLi
jsp9CldZQ/gy1tBIZ0tUuYB0CRv/pd+rYXoaxjLNdwKu/9feJXLQlO083uedn5ZQWU282xRdnibh
K8n8ONYy6/wxVmw30zFHj+kkIe5ehphZz/yeubsXtVc8nRQd+B4QA8iVBKyvdDgrzrxZcSZrC6Ur
IGjrsnT4bm7yyxNPsw5MxZ5e+EPcqs6f6VbR7vvjTDdjLZ47Ax7RBO7o5OHLWPOTrHN37STFbS5I
ewvQwF7nCf84iXRcYYidy+FCWj7ci6kbrmkd0ZMYyCNvLfuYesJZQF3irGatSGUbIcvrGurRHRtj
LxS2HIIsEtPBxqM9zE9VwtGy62q8VGmK940rwDeTb1q7aM9U3mfH1FRsJ7sblg6293v9mGRpu+QT
IVslgmho1bZNMzatPeWQrZGcBU1hKzB3nC6yDueHMmvYDoozbzE4iN4VFH/FtarCUZb9ygrzuQOw
ai+4Lm/dzNYb7UjP5xB666Bq8j2Nq/GYeqy8LVJtV8yRIpiVn3tMKCh6xCHthv6RnfKlAmuGM0mE
Ttet6TwfUpbhmHdThH3PqaOl5XT0YXSXriSBusHN637xLJ9VEdLDsZ+aU1lpuRl1Oh67yfOgt9cW
B6UB0p07d4nmK+xE2fMvzN1m7bruAISyS1gfSHGQmlYYQvMpqnB1omPJd46KDy+sjse+1zipHX3U
ZXph3VLfZFFWBX2fD59jUR9St0pjf/SyYOho9c2zTu0DYG3uHD7Fi4i56oj6stlYDF4E5fbBkykY
qOrbq7nRJmuvrpw+bpk/M2zktldWfHOcMj3KpIN4MLMmwkMpLd8nsJuZLyVAL1rqXV5GQ1BA0nhE
ceztNYZk0cWCf3GgejBp90UQjkOiTL0Hl9xdlRUgQ42r+Je2p4sKULWPuhXpsrNjtk0NT27KOGv9
Z42KXZdVzE4M0R0uLF3lDVQEytJxS0d2b9PcHBzsXFNaX/aFrCe/c+Ns68Guvq0Z0zsPcEC/ixmv
g5HWX9OI1EvUAHZ4n7dS76E+qVf1SAFoxwO57YquuG5t/EzNQpnJXwQp8v3cyHyApy4pdmP68YXt
/aYw8wivijx86cDyGx43zc4Zu/w7/6Uv1RKw+pmuMr2sq2mjvTS6iwFKD1k0QkIc9dP9qHDvx8Tw
/Uyitr3SY8JPM5WxG1NqdeekiXNDe7jXuXThZiTH0pu+zhQgQfFO9AC2z2TRYbkaOEkXM5kiCxcy
cXwQDRk3KMaq8hX4pm37W9Mhh28HZcQW1xmIZ8lMo6kx/sALG77wnnXmPgy2beXPj7O8nHAeeGZE
6xYQzEXeMLIdEsFu7CWtHRB7jLqk93HH+GnAdb23bt2GsyATFnLYof+YQRW+cpAp1zgr0L1u5WZW
yJMUw4WFMx0wo7BEJPL8WeBGEnLetD/DZYrZgN9Kl1Hisc8xICGXn/TgsF+Qhu9TUUX/aipj1vML
PF7vic1awKsy/pjAVADQ+8NUSu69mko74enQwDfBVy1ynro6O01ume3hsw1zP5DyrhsMu2IXigL+
n3coOU9mUOc85f7MTnGfnfKiup27FIR1e5xA/J6FqsyLTaujIpyl3FTDUrlDs8wbuP4zZjy7o839
KG/E3VjBnQfxVH5UuSUbBwD0ddkU+SnjNAlzUrQf00rcdZnr/uIWt8YMzRM25HvvwUB6LAr6vTfg
wuW6a8bvvbPEbT5Wo3dXFrX7C2M3PHOaJzSx3MeV5Hfm0pv91nv+7Qogwefftk0WfndzU9ZHx6qR
0ZoRKEcEABpn0papj2yffevrZlMOlfw4dWO5cPBQ7tHoykOclDXUHkn3CG4pmFVdrJBvwLVf8wZF
a+4U6Hm0QmffR7OkfTVaWpXlngEUdagQt36Rlcso0u517EATAS4wximC7Z+61xaQ72snble1qdrj
rDUSxzvRaTeLZiXYGXLfeuoYDU2SBVHX6k1CR+3P+s8qEyB6lcdjyKOmGHQ8XodQEZXLl2EMYAZ+
AmFh8zyRy5Q6iPKodNX+eWjUPnVergBxAlltC3EcHIgVl0nOP+NZN93hNvnyMnmKC29VZ3AMXcYP
qQcVQd+memdsL65YHGWQSQLQbiHFU24UfWqQ0y7+noaTn0lWhjrr0JY5Oac+10N0RB0eQxLhPvQc
Fh2dSzMLPIroNvGywwvLjoDraTftN6nIIEuox3JfOBU/GxdWx6K2W2cXMs0IWpaUNYt8QiA1UbK1
2ZAGtRLsrCowx4DQ3dzVsry7rbtvswgStTaQqey2zTnzTPyAWp6eRM7uZuCzUC3aOikeg5nsa6WW
RiO7nEkDdVpgc+ptO9LS60lO66ESKGy8wYTK9OqqjnN9NT/14DrDaGpNCCFJXbFL80YwKzMnTvzc
jC78hKW7xJN0x4vS3ZW6dFp/ZhateTA5jZaveLPOrP3SxRE2av0Xmjh5vuo8BO92GRq3FeBZcJ/i
jHXkw+VXte5KOvlTmU6nsamayC+rUDllfqKdnk4zn0Dx7UtaotV3jYiVa+VCdTKL5yYa3QlSoeeu
Ho1+qWSZ3qBq5RHwIaalH0mc8ge4r63C0h3JlRurcV1Eo9pEY2uOiUE8zNK+hE2W8EU96naXwanc
4VQ0jf9Ce+DnFrVh6pk3C1St2+86dlbn1QMqerovL6CmdGMTCLgBguvUhulV3eh+z5rWpxfcU9i0
XhghIEHqCvfkxfFtlo/NA3dovo1sIgOrcf3QR6xdtBRHq1mq867xaZaIA4LbxrCEK8QF49bAhw6F
WXQUOX5lBz6GjDnjYW5M0ZmFC3eWfs0bSFUMVuskwffzbVBbxNFOV67vYAbXpHGnyH7EH+Oe4vM4
NQFgE92NkS0+O56N/Ulpup+FnPMkHDQgorMUfqlYsdiwcJY6hKldmonen6UJfM/ht5C0BgWU+nc0
SqF8Es2nPkPuilOplzMJ97aHzCuhdIXPTQ41lpCfKt1vbaOjRc7YIcXTdO4kc7ZFkdowt+P0+cK3
hTOd22h0tlk7XNX99OCNMj7MDUvSfPTnxyFt800n6sIfma4fmDD8+Ukl/eun2JmSkEaULxFk+Pvp
0mDtDXtZJOOCaWb9uOZDFWI7fpfMOmXjxr1ftO4yLjHbPPNEQJnN97NqlRWg8DKoUwj4moRj68+6
L4K3iplpu5Uo49uSNj7Cyj2SS+MALvbcdOVAA5mYavHC07GJFwZ3NWSBVQ9HCoJBkag1HYw+zc3M
h9vJ0he5TjYvAhfAknU3gNt/4dVW6pNkcchjnh1nPqBPmU8ba09uZTacaKj12hFQPFbnewhh0QEL
pwyzMu4fmQbYvSLZNwTeyZeZENdxHcebkZJpZS5QnhbDeRq6DYAi9IaIVN2mOF65bto8oKgv9rll
0ucX0qjCXWaQoiwnTs117hAx3EwazqasuuTg6bxWISQd9U7GbZDGfbMqR7EsRRkd3aIKI2/Ee1tV
xgtlWvZBOzGymKWVNtFxfpryQa7zTn155nO2nYa8P+BxKNYZod2qdBl6oA0g6XGefqk4wQHpPHKw
DuJHLOoymOG4MRr2kA2U9z/oOSvQNCZB0lhy8AClWPZT4QRweYzc4CVbdVM6bAdASC6J8At7Tnyb
rDErRLQMB1f1G/h2YKPhOrW5WN3dt9q4+/rSzGRdmSKcjEOCSTXp4Odxr3YkTXceJMAhANrFXSII
3sAhUUFD4CsIuCbN4Aob4kF3Ia3u2LFPm/MsFHjyBcACp6isF5Fs0zsDdzx3JFl3hW7PsQecMc+2
kZ6m0yzKufuEG1QdzERBe8yTwIXvC7azsMB0DGWB3dUshUtyA9Cn9UlBiodLdu9WD/1YtleGsC+q
KOsHtxuLTZlPfTgLTQ2wjdM07nomxwvoWNate0x9xmG7xIUDFyiDBShsYJ9RiyHduFB5yaJrFThj
muWAquJmB5/EPRreJjeJUJ9xDJ+5yalRq8LpppXEXv8ph+qIJ97nxqshV6JIrkmdZA/WE4uZ3+fp
hvOYqaXH88xnBCdrTvvk1qiIHeHLja0WUV/6cGWHQzshGUYC4x3O+HiSdUH8xiTDl//LyJc1SYor
zf4imbFIIF4h97X2qq4XrHpjFYtAIPHrP09Vz9TcOeeY3RdMoRBZ3ZkgRXi4x5SW1yjw0+dJ5tG2
D6ZgO+EXeUH1/IL/O3B6T/tx6TrDXVbU7JhzHazcTr9NRIBgQGX5MoJvswyV841WpNoWYqy31mRL
twYUODyPgZ/te4mPXhw/uJ8aJ0dhmkffPRQPUl85v3LjfM9ZIF6Qdqv1kro+aDUgxriZyTdhOJOn
Jm2rOB9T51enLsxvh5+NZ9yYMROuUrWQVbpE/OKW4NaYG0WooJNaKy30riv99Ik4zqrSum4TGXhn
gZcc2D9HLaZF5mBUtZxIJcvHENVy50ZbSEtSPNI8TJiOtIzruv7GboeqPVnLoOM7X8knaznCU0ts
D2Rrp1ORx6EGXjMokuNEY+QMDpe/HZD3bwlPzXs/r2tJ+TcWpD4Q0iXfDn6agQrYOutap/OD6rqX
INXy1HpmfohGAC/YBe/6m2WnCPX5ygXmt7bm500FxQ9Y01PhL/FMveBgL4CE/oy+TPuGz7nqm/jL
nTO91bRqHlpBfHMqO6D7ihXZaq4mT8YV7VwZN6UfHQs6RkfslmqbOs5jfZv6mu9K94X4KGSRXgzh
KvfctR5JdtKR4106UgeH1ldvfc3rVdvy9rpwPuxpJssdDb3iPhjLMfHcov0Ypvr2laS/dB3Fbk/Z
3dKR7NHkjb/ijMrNQOq6jBcml/1c6eY0z5CfZmBjvbGxy1a4xT+MXJs3MV1YGqlXu2oCdyLJQO17
yx1CElHn9LCgwOF7LSKzLHdP+d8Xrpx5Q4yo4srt3dPM5vFUKjdf6Z5Xjy312xWUx/Vjpsf/GC2O
af9/1tlPWW6fB1Lnf3zK1yd/rcvzuJE4p1PjiTtk582dAJJxx3z1gO0uQ90aU1WYFQcDAmvs6/Zx
GXh3100+ezHZvmprAqbX7N9PmX/Ef5u9SNTTT14PrNqaXlgvuwy/2Mre00y+XJeaOluM2MvnruPP
xjnVUeeo2A5NzZ3TEtTuSfAu38hg+c7nPPFlv067GiH6lEl/lWb1Tzm7wfSQ5dV6QV35VY8uj1vj
Z68ISHmsb3N2ZOes93+uy+bhJBou43GccQrHoI6NK8bxPZZ+hpjuFsBNdb6a6868BmOW7/sMES2I
XeYdCNlqWbx/ztv13qivne+Iw4Ty4D9CICcdh23m+kP8FRvVTeDv81RdPDbrGqFX07+2FZD4IOzz
DnvvYOKlyJ8t32lWbSwmmT5aLtTNamoSPVqeVFOf+6LGMcOm2KZSZigQ3XRt/JVd2WSrbGh09sIW
35MR56akax10M6r0rXcrJTRveFjxYJu3AbDTMQJRLUl7BKjl2NSXtFP/XNohC729LuVC8z1qIKja
zSjahW7rxX2eFfeoQ4yHrDEZmLlsfAM/aRdMYf3jawWYu+rQcYkVpVO+zpNa1e1hmkjJt37Hi1Va
uWzle0vmx26Vj9sbZziJyv5nwIfgXta6Ors50Hn7k5hg+Gk8l91LXgFrXnKgRbef8LZ+6fLgPsjC
/72+riOFCtZtgx2bn7ySfEuGpYtZKJDOcITTf+PQiIHEneNJF6UPjvLzTIsD6s1k3RYunlKEKR9i
cqPEcdI+uACUfRhvpfaJUx2LJYiO1kT2r2Md3avAqZ65q6cVnRyxsz8oGYY/pv21uyL4GQTOLhNR
960Z+mdI0ZBGLqa8DiAhx7Rg/TczmXqlnC46ZD6dXrGVxR7Bt/RZUHXHBYc9CP1tTPC7XPM+Onpc
gbtcesPe9DW5Vjc2V4agCeRd4+2s6U3KbCgqp2FvrmMRNns++z9AiO4CPI3Zcq1mz9v0rM2TzyVe
KzdTnoPKqoS66hAbiEuvspxujwYA8z0KhYh68gFcTUcKvWoQhwcU0XeqghXTdLoCrwcfEvnpsepR
8q4YONGjy4q7DrWQBLVW7yBpgFAlWpx9VPteLP0ifxxR/dryKfrQrY6uQbV8VP3s7XnjOWFcZp6z
r3x6CMZhnYI9ff26uIil14Pqb8/6X45y7MwG28IJTIX2PMi+PduRKkJwrILh7nM+ndWeVDrauUD1
7hWh2T4vsiW2pr1wj9QbMM06oB3IiVQonJXCDpYn3cJ/Uxes6y9zwfd66GYj71GT9+OFz7/m3KmO
5naxI5lLFP3yqDra0X+b+3LY2wrtNrEKZbe2DlSv8yRzQ7GX/ZQ6d4GZuiRFhpk4MtJkZ7IKj0g5
dSRMOoGHtu/qPQHYcBjpoFeykv23GgVAnOgsvNaCtfc+897tPC15swY634AdX2UrcFvZ9BAh3j2S
xskSHVXNhfftcrdo2cT23VTNnCUeEMuLiQp/5xSoWqZLerSXwV0CGedpnaMuE1yaNIMZdNEft+lG
HfOiHc46Q3UiFO2PYKQmHqiunkTmBesS8eppDvLw4Mm52ZKxce7b3B0TgDj1O7a4M+ix9LcquxUN
/OZHSEKDWnT65/YsZewEtCU8IJFqtn0+F/tZ9iee+eQQFoocsrr+M/qaKxXjTfxl2zXIzsga7UTu
p4LEUjQBXr6IfV6s6UTuexEUi1pJhJuxbPh8Lnj9KORMd9ayl6ZCArVkYwG+ECpC1axftHb4JdLu
x3izIg1utdZDnlhnmPbtbolqtrJevxB07VPEjNZbS+RxdPRDHGylfslaMEF7Woiz9YKVeSbOUNyn
FZVJzsdxU3BWnkvQvs+NX1ZnR+B/lS61ie2c9VrHv0xwaFVSudJdVdmCbdWtyyUuO4JNlQZyFThO
nRDkEUd7yUOMiinEj/1l67ZzjqrbLC2glSzMyn05yel18MLXNCjEHROFfu5r0Gxv032VleeWE9Ae
kbW+RlXGN2kQyo31plnPbwQMebLmraa6DMI8DabP75tMPniA0gFi8qM9TO3JGQ3OGickqrs3vDJ0
c8Pi2xwC2wUEt/RajaxYD2FVgiUUyfv5drFzdUUAKN3MprhCu1TsXS8SJ7/MyIYBkrkrI2z20RB2
zwRtQGLszOE7zbL7upvLLPbr+9ZfTB7rcN5Sr9Y/BpICGO0c9zVTxCQ54JAHB9QWqIUUOWucS7t5
AkznNI7As9oQqGzc8S6//Rletf2//szQZvgzlf7Hn5GLN/9weV7EStTVRmcNqvwzT4+G1+Qoaryg
nQcoeFZAA/7lsKa9aKlWQDm8i3Y1WSkOIvXY1UMJIILR2JDG233aoi6vBSorJ3GjSqYdZ/fv/o1I
GSxtedINx+nQuWJFSjm9z274SFiFMn8uilPNeZrYeVWNr5mk/kOuctD6dQfEaWDTO5fth3D76fgZ
olT+RCE22AZ1wB6VmKanxp1+hlCyneabxWtnAHfPWbbWOYzgrZqsDhPrrRXNLlFOn5lYrm001glq
pKCGE7Dpp5F7iI5BCVWKmScnL8trLedreXMuaWF2jsRzDn5JjToILjxszMpEeb7+mhNmrO/69ypq
yJV1K43S+cmig6j+N8OqcWPl5fTkT2MSEi+KaxGFu37u/GeBgGf1ZZo2yld96/7xdj394wWxsnSG
W2Eu4veli4Qckq/oPv97lFXDnznr1eri84q/EEe9AAJc7oiQ4LB3al0vng/WumiPBvXGxJoLyzbB
lOljOQdvWSfqHW2EPge3i93ACPN+K9ouifJDdW/a4Vt3O1Iqt5ZrDrrV3p4kQXVpxqx5K7JoPKQM
kS3Q2nDfBhkHSyLg6yoFJmYjFNYW6ZHzqAKK2jRPow+CenQplzz/HEsSNbE7B4hemuAQUDc9LUhB
V0Md9t87ttWiXF7gCulu6bz7yX/mRCzfu9ELkiVw6aWugRb7xvHWgB2813BwzhYpNKH5SOeyfBYL
0u+eDs5+KBQ7t1W4QX3IHPSi+Z0DilE8FpX44XvjNijZjOcGQobIfep6Et5/ysGCoNwAQkhX4yDc
i2b+udeee8lL2sfljcHP2qVfmx5hmTURTW1LY/Zk6VY59cGqluo6VdAr8C5ojgNg/lWrOvNu2vkf
8xrU6K95Mk3isEw5gm5X6gMzLncTHMP6oEJTi7ipUD4gyh03dVR0HqD7fDsJDkXL7JtLUY7m0vvd
eADBJY8RrScAdfzXehjkftGFWbtO276PS7qbdTg9d5XHDpPyzQrKmfZdV9ND5QBFHZtuONEM0Rcf
g+bdncJfpXbkfc7B8uOCkth+zpL3F6elH2XRBVszZEgOuxQbg7VrS5tWHGGkUfNffhYAKrJ2af3z
335eZvspm6rjFPYj/st1v26BY2HvrQtxsReTZ+Dma+hIhPUo7tcozg3i4qdDuDa8Bwx1W/3lsOY8
4vSeei89zjWimo4Dac2hU/wwTvhKgEg8RmopjlWbsVXeUPHh1GyNXXl8RZkAGFo+1sBKFxZDoyju
Bi8AGuQPl0ynIY/DcmHrQaooMTcxamskCL+03IwD956KrvmmlkD8mILwfZ5d9ZSmAF4UoA8NwOcE
+P0uJwZC2KYeg43kHQENqajAhFXVg0Bnkrj12LKzc5BY6Q1KduFWB47cLJUprigTyk2mcYr9e1Qh
6WA1WU3uhDKNG/Q3qm76oADJmtgRfFWmUXTJstZk27YCf90lGaO7zx1ZQg/ZOa8qd1MKYiVtrk2h
mmsBbFz3bnceUTj+41A0v+v9Xh8+5+RYtleufYFyalTtPifTKFR7L0/NeRyJRq2N3ENomH1aad0X
p4GHb02ZIuMV9Usdpv7FCFKC3+fQFS0JDVdRyctL6O2ss17qZU0Wp1tDuVRGiQJ79fg59LhPVg1Q
0CRTggeoyo7+NR/cVU8RW9Ym33uZ4+9uvCNULbP2iFeI402/DYuBQWRgZz+H2H1m1BNZuLKT9iYq
csETOwSuVq1q6B22c13Pia8zfkenqtlNENfuwSwfr06ZVatSOfm3sc6uSPPJr4lJpFK++BAOkDFV
IK4BElPsBHfHPcuMuGph7p3GvDIyske+KGyUdN7RGRty4g3mZ+nh/UTuzh5Dqdgm7yp/ZdeOfhlc
J6zVuRIySdPhZwZ60cFo1u/s06sKLe4gEy822GqA6d+eWesoW1MkM+DZeCB+cc3rxovtdlWYYo6F
md1r1ozlf3XUS1FeSYU7KPKQQ1oQmvQ04tcA2ArAxv4CfCECYQSXLOX+rgc0gqgWKyj+V2GsoeRN
RiT6mzZF6VES5LRSu+dShX8u81x7524YeEw6Ttd956AWbCftmrD2/D0L6GG8oZxxWxhzdNvQgKuH
ix3Zuc/LVC1HO1Ke1/dx0DTOYe7eaEiA5ddpslDebGro715RAK6SaSido+ZpD60424XZxB8W7uWP
BjweOy17gzq4JEVib+p73W+w5wUbsOr717JrGR7DajpZb0a79VgP5JEOIQ477h9aIe+zRoavE0dR
YGR4Oa3pZ2JMgAWBrmY6PIfRAnl6wRKodcpnTwQGgrf5J/Np+Oovkd7WyHrX9k5ilBdPUhdna7p9
0khneHVzSc8NByXL3hQSLTe6GIqtXbV4YRl3OZgYgaHkuQna2M7TnOWnlvh4o27/yBb757qrjMTL
HQWvoiteAo/4d8Jf2GPZyM8PQ11+OjRGJUEI5kpq62tk8bNzC9DuzMc8Pxd94yaoR8rVl4OwMoq9
EF8RC1WB/8I03rnRWNxppurYViHahpYrp5ubI8nc9mVQKV53yIjMXDdbhiRjC3HecO7duksWPZr7
NkX2DNy7+I49+Qfk0wU4qbk4sDbw1hFqBR8eHjfOoVdCIWjDx7Q9yghE8gbipvdUg4ol6/Q72snN
CW8b7+J1uXei7jSt5KyW7/5vCmbVc+W3bxHzdOyQLvgmRPjdTGn2gy79OZuD8XcKvlCgOQGxrxvB
Vr7ZA1Rjv3P8axm6NfwINf2OOCj4BsRFx4QJ744sLQXLs2ovqpvaC87M9mLNun/IGtqfP42F/Zm2
Jskflaz6s11t77PT2NvqlciNAWMO1U9nrPB3q/J6C6of7FQry3KN4Ndd27notkyNZK9L3l+sNbNG
HtXs/bQLTCjmByh8STI5Rb79XH/7NB56iGjVcpdOob+BUCEDltS75SqjwXR0ot2nBbVIcSp9zZ39
rRC6Lwfzie/zOdSbMgU+YOH+tp4egC6m9xAjsLvZpd/stF0FsAAqkRvoKf5axVE6cMI5PASqZ2d6
u+AFCuMOrO51oWYUqWuQKz89jSM71I/WX2ut78tECalbF1XaJPaTrOPrdl9Aw66g/1ppQgIg8l1w
lw1jhNJW52+taR1VOmQbKACgiPCdACcmLqzqsDUHxbu17No6QtlTVrE1IN3oCLbJ5QURKTnYObtU
DWAmp9LpNvazU1RMYoWeGodOQrBapy2UlBzpVuKS7sBLlV+7vhsehcOnzdhTurImK7PmwSWP1pB2
ASKgpIS4fQvQTT5GHjYQLosX67TLPDr+rpQMj9ZK2RjsZlU1yeJ4M3jgNdBOdFRbmZlz1Eb90Y1n
5CYXVMTa1TR746oBhfny6eluQ9TpkfxA0rGZwwLLKxd1SnuPSMffXZWXO7vO3mfn7WXg2JKadjzQ
XrmHjtJj4VXNnQE/g6TdeOn8qbmzU1AZsLVmYZRYM8twotf4Pjee8JtT7WXtqbld7KgTiCCFXg5f
81/L7Cioe9Ap/751nsGoEgZcri/Hl1dFzkGP4DHXN+KhE4KqEPVDda1C5AiUdMNb1TgPCurW3zKd
V8qr5+/oNEHi5dbGIh1EvU0jxxzKVta7sNZ3RTUVh/6mr/KBV7+hS8QG3IHwu67CIlGl8K4eK6Kj
TDmKw9KDqN65tr4Mv8/unK2acUTa54MsaCTo1NYRsJ9uFRUf1aDK9Qil3HFIVXFXzj0E2Lc7XRNA
4SvFG3B4uclnD5J4DzvwGCiIaQfsbqb2wgTCLKTGCBCxcd0m26nrz/mIEbKEADtIf5Cu09XbL0fW
DQ+tkwFxqLIcfXdD7yJzd8PG0Pswo1usmmZ2TrpoprtmCebYg9r7g/Xtj9bL+YOP4ucBNCexdm7z
lQPlYqPeJQGPdGrqZt80Xv6s6+7OfiDOD5GEE76XrgExvZc+vyg1RJdpWdrjZHwIDPLoAiEhQN5P
LxGvUQdtubU+HUUwsHXeQ7EUuoGIVt1MNJjvBVi/jUnRHCSDpKwVejtHzDnQWV7qKSruWtdPxjDk
54FQyVHZr9qtM7SACm7eQN34tZPBt878lyJyJTYuTFknIZk4NKJ5o9MSNmtIoIM4ANi9/fwoTzbe
mYC6oQNfbHKwYwGf0hV4lv2rBinq5AWo9pOg718d9PBAqsCajfUSV1VJ5pXu0ZrNtOxC4v7Ku7Q6
gOzOVFxEpXfqWx9nXQt2TA+pVeKa0TtZx3IbfZluNJwLllFUt2T2WpAmB2gbqc8GGfUcxOhAxJ4c
zsSDC6Ga7YhBmrk/hXNFY9sRo/Fdd7u46bhmBcgjJhPBsOmykK+lR8i6rKfqkOOXhcJVgcdtCvd7
4brPlInwSU/OALnRCH1SlE0vCpIsu2B2QR0KVEjvdOH3u9EvEgHw6gKieXhxvRCCoro6W4tAjHHJ
syi8GJ2ShEueoh3FFKAsDxX1EeqVvb2V16PyY7uQB+3vRU/Tzn6AnbIjxEVICWYHULhd/PUnKUV4
w6MCzYBunyzbMVt5pU5XSgag/s2pANDl8sMoB35YyJyzxA7txUFIk66tPydq2pnWVDHICqs87+u3
htbqENY4YUDyrd9G3tPEXUx0sF4NSbNuS/YclFICLsMXTBscpsiFVTLMZs35LK8aNKiHrJUNZM7F
r1ZCK5MH0U3l7E+fGYbMs19al/IkWoB1Nv1QQep9OouQsit2gp1NRuwKtJ76UdeeOrW39XXKvY2j
kWdbJ1pfJGiZinCUT/yUofnVKXVwsSN7sY7abZzEgTQXheC/1lmv6vtl+rxZegzE8FFBBHz7AEq9
I/PKo2pDd+M2nhBJ6WJHK4QG6QBSU8nDbg/1hhcHFdcPbJo/fCI1mGdN+8zb9qPx5+g8R0v7PDkS
JVxesqN1Cur0Cf5IsLdeFEmHVTaFxY5Unk5yj4crP4vYkrCJdgfgamAPZlXeH6ydlhh9mZ8rrU0m
v4Gk0nGQbUHNtm9neezzGmKaMP9Ge1H+jrT6NgfgwvBU60ShocYDCfJh47nSOQHHaA7DuDS7bODV
dSRRuGrTonw2GWqarZzK7yb390bV6KXBgL/VKTG/UJb9HiBFfZNl5yHvGbz7YOAoL0a0P0VePx9Q
hoIKy4mmqxpbtGJyMrMdaCWS1OHpHlJFPH636Eu6KPV7/lKi+jsjLNc8RlYOToZwsMwpps9llMJh
lwXSHZ4HEvvEgNo+ULVrg0Bcs3purnZkHAeqD7dq0ByqxpxgnEJR1PorZ8J+ZBd+em73tUCoNvKm
Ua+k4HvkB93KAwELxUkWvkxoELppULXaLP0QvqCjK0lGtEXZuzcz7dFrxjV+dzGAuF8UXqlBcP44
iYJe6/HX6I7qWAWeOvqBo9cgeorYztnLEkVlmlj3PBUYIi8pj1w/1TN6v6i09189tDZC85fAQyMp
mD3Hj9lF3bUpI/YcQmXnRTV9DSjKH/+6SYMTss0VQLy/b2LLyK4Dq4Y4E7R6oi6aTVWKlJ8jwmT1
BClCmFgvL9Cu4V/r2sL56MfyZDHqhqKyO3RVgFZpnv9cjKG/xdMSQDuPbkJOLlaNJGxTgOaYUPSP
eVKyTU+58n95N0uC6f9QoaY8cXxtCZNkJ8J0urNL+6LQcYT2Qsem1u4TNXWdyBB09XpA64hoevOB
dvzwKvbBAt0/QfOMKKmI+LYxJPhaEGnvgzZ+jk4cYRSzPj9aPMxeKt+dtmB/6cRCZnYO9J4u4SLl
209sze26XaSr8YIsOV4MSw8UwrQXx6g4gmjprRwoXjUyzQkSnuKNa6dLTHEv/doc7GVAxf1z9K+5
IO1aEX+5SzJGm7wUxQHpPtTOY53jxZTNaSI9X6dOlT4N3ijA1JvTX+EWYG5zSQWO5KVdHtTQpejL
Oq69gKcfPRkgClGLcz86IJW5vWToMTCLyyd3tZhRA8+1AbbXUy7iVo/pBvJVfebEfTAGbPAuQGM0
+w5WgKqTqG7moyLB/PaEFmDRAeTnabWE7bvnEf00ma64FZrzHdq7LU9hkH7Ly0X8qAb5Porlnwt6
bRR2mipYh111jz50kLXdGj+INOpOzeJ7azZAJaXGob9rOQTNYT+176RHLzOCbksCgEyG+sk3Ekh0
EkkhAUDYMHqFaJMurB6kcuUZIoL8kUP7111aUG2TqhrIdUb/ij2gPbKFgjK4J5BqJ5D6yR/C4EeY
+fjLb7oibllXPg9oyrLhaeEcHQgLzguO+fWopHiVOXt2VBXt5joEvt2ix4691NP4Z8SKUH/OZZrM
Ry+2/rYHkQoBG1ZNaKCxnvSMoG4c3AN4GssqKE35DiHW06h09ICEPz0FUz2CBZNVKJwxwIopLe7U
MM5X5NAKQRxuAPVaJO00T+eh492DXto3e4OOeI9U3auOyhv7Z2g096unDlvBsUhNe67TEC9WT0V3
tjYrKGivS7gko+O7+0gX7xXO4qdehA22li76tSclS3/1CwKnJguCJ9MG0ZpP4Ejn9Qyo1m3R0hDv
RFpEWwFW4nsdTe2aKD/dNyEtXyIabvEN/JlPI5LulzAtXkDg3BpkjXGvnQaPZtqiC01RbYA8+6+U
VT56PWK7MOCev6J81ndIZjmgmMRjmq/QXpAm5SCL70u6bIxa+CtVRbstQUbezZ0kz1QNZ7sApHR0
i4y6LSva4Eodd1yROWAPdlShQeB/jNDUexNAz/fJ5LcFuzYwQ+LMnbey5ueFDGQ7QJKHGtm9QK3w
gTKfPUr0KUQLvxIEn47Qx7R3kFhPo48EtVObEcKsuLR94vhIS6S6EUhxDLrOosjYvrSkgcxpvk+z
GM9zmLnnZuwKyO+hTyoOwyLyH9j6BHLi/+Y3ZvgDxIsIZzmw52KvAc5sK9AoX/qS3uUIhO9lSudE
uFP/ij6Z8taRUoDve6YZ9MBoYOC/mkZNGzZ1fNPdvNEAKQm2m+JCwLO+3WRX/c+brBeayv95U62R
StVVwO69Gy+nUFOA3zvztykjaIUxtqzcZa5w4nDqYEcLQwrrYL902KENi2Xr16Jj59RFW5QSYrfV
mF1ToKqPizuV9FQD7DDHT93rssxoCeYQ8Bt5WENEdru4PYeu8O+LndPDRHfZstAn4nrLFoT5ZV2J
oH2VHXUQ6Wp9sKbBhgJ9bXcfRRV/MkuVmDFq76EbOlo8HC+Q2KjQR1X0Bpl3i8N5nOI9a7PcHJmU
njmmkJ4kboNWcY5s/GcDSiskJj7dIi3zn+f/1/zyuhCwPtdhxFY4PQrw6id3VXY99rCGgpEAEsQ9
0HgUrkUjIHKaQExql+CP3d/W2IVV1AEyu91nb1nccrj/mvvXZzl8Qc0jAFwwxpZUbi+EojAyQBC9
seytMAj7+6WTqM3WYFb3UeOt5nKlX0YIDZ478mjUkL/2C82urQx/ODcrq32zLzh6S1jnoDQEKmZ0
tovP4C2zFmLwbeh3/SWr3EMALewBAQhKArep/u9RwRt0gxXTyc5TdDCLnUZ3h9oYsV7aNtpUQ1g+
tyP6p05FlK+HDMEtz0u5zwKgv67nxq7ynYONRpnz0EE899q7rD8Rn4mEOWO7XhqWg608Z8A2KoK+
Emm0RSKgdj2fqkdGUxEvZUt/KAIxTj6Mb46hy3ryp/6YMdFeQzSwA1WiQFdVrhWqrOMbpei96nmA
dkRDQN3PZPutgLKj7IbmuwlGlPjRuvU8Mq+7FsLLEz5H4vsszYlT06I60rbbBWWyC56r7Dp4qX+e
mp/iZiw+J2Cc3Zyju3zUtADVd3DG/yPsTJfjVLZ1+0RE0Dd/qy+pqtQ39h/Csrzp2wQSePozSHmv
8vbZ955YEQTZgLVKKsic8/vGhDIb6avJ8odLMWeH1OiLRztIikfsO+hRxmlcS+H+7tudvFme+LHS
9156JH5bO9iEy7LHGMn42HrUnFTTNzYJyqa3ILTyFX8J9f0wxibSWNt91PHZ7lt+oQiQa/8yazWF
kgYpvrUygBo5D7960jPI9sN3Y4Z400I0uZC8bW7SMkj2kGyKpzbophXRq2PCS+PddjNWizFaEras
82vLl6sgyPkezLgg6swvABF6Agf+0O0IIgPT5Z19UkJMszLILhr+cKvFQXWDBqZ5czLE54XfP6MD
Hh/mPrh0lWjffI2Isi5QhapZyKqGrV2Yzl6NZr5fr/JgdM/xpz7dV3VBRIZ93xmS6niWy0E11cHO
HbT8IiGyW7W/B/qhSclCLRPdZfh6Bx+Z59FGLjl45sAP74XzzbAc7MScied8dp4/HbOukgVKUbrU
4TptVJepzr43Lgm7uTMeVXkMA0Mngd4ZL5CcUFLq7ATzxjVe+sT0jka41hFx8G5mld3Fevoaa+F4
GOy026hmEyYlJsui24o4zl6dmai0oRNsV6Naa/K3gUxkr0bnqtTWSYd2UI1ac5mvw6yxb9Soa0Pg
nc2hO6nRKfQgv2wTyK84CYDskEHdqNY8ZD6mGQ7Xpm2jdiQ3hxPFbZ+IbDlPxnLIjfi+iIL6oroC
oxy3xUhu37M67JBZ6e3EVHkQNWR+qy+PUdVMQYwcwwzhNsidlRKvQI4wNvaMkwgzuP3e1hsl1BW5
2R3xN6RbpWkJbP1D66voodWN9L7v/YQ9FXre69XmMF2vtsKuO/qun24rURSHnh3dJtZqbSfr0Nl1
kze+az3bydQpHvK4lw9e3O6/XhVRtIfSgJo14LVsCO3WAcezVm/YgATrNrSBnai3dJ3NHxW6sLuh
A4Gp9TdpEps7N6usZ9MgrFZ5ufcpYndTFm7+w8lMItvZljdxJMkbtEQ0LNcn8OYHxdpYwKp+az/U
NYZMFvYzbi+skekQ9D9AVS+0uoR0FfmN1DkaheyeozR56utq2Dp+PWy5JDqrg07CWkbptDergISw
YScDrNOxvImC7OTAx/imz56/NrHB33naHBxmRAEHw4WGpE8DIhY9yZbHmMVvBREb6nNrgdOy1B8z
4qeLR6frS/FHU43afYnirRznVSmG6RL1MtqSPYY3t0iUgDZlQ6C9e0YbHk13sDeqG7BsjEwOh4Sl
Vz94UnirZJ7w05dojLM0Hlfdoh4WlV6dv9p+hG0oIte3UyPq4LPkuulTbWcNUJqxR8/6KevzH3Fo
1PugDPRToBnyMPB73dZV9N0Z665eR4P2M8Suf5qjtn2q28Q56OVcrkMeU0+qryKCUWTjeN9nVvs0
zZ21TXkabtVgHA3IAdJ2rQbVRQ5veOCWQxeuJIudg9sQ8F2RAYs3gij0ujO74ZYvSX/bo+D5Ovur
7+sSUTc7rY7ISSTyX7zgtVeLDe9xyCFMyc7QXnvLHrc6WoO9GrWXdIojRUbimslaIW5Lx8f2ZrbD
TWh5MIqnEG2EbkTDGrn5tP1qR7Z01+5QtNANooj1RjuX0DA6bYGW+uVJtWMxG2ujZdNttY+qGxOt
p5/n1hc80+NtEzjpozpM7vzdBlR968159uh5g3af+s9qSPU4wrGP7KTESvX5Vdhufi/Q9Na9CYI6
IjDBFkFqctwVyIpvjXn2bgEr9hDo6vDRyyc85rVp/5gK5GdRXhzdGtG9L2fjVh1kbFnNSp0atm/c
5qjrZ9tJbq5TVL9qOtU2msXK6KoIbaFbPyVm0Tz1EJdb4kd3qsueCrlrsN9snGVGHYtwN8Wmg1BM
WPd+cmk1071LjAoQmAdDe2VoZngYuti6z+IgPgSEjrfYSn3cgnN5iabQ31VkKS/ClX+eRXpm7ogO
3QewSE+ZqH4foPLjoUyb9V/92jJN9aWaoxPyicpNk1oEcJeDJnGkt7YW7XFxfKh+1XU9/NVXF6EO
7BssVrjguPw8MA9z4T6qFkgyCF1Lv7acqSYIDPtUeMfAK8ilq67AHv4lnD7e4KlI7tzlEMNZ384N
P2A+9MmdOowm6k6zDeGIatmL6jI0WO+eqKpdTLr+rJti18c637x/DpFf/Jg8u7y5dvU8UrcaqiNA
+kLfYzavWPtE3qVbDk6svYxNNRxRSAtrZRame0maxNxlYeKs/uhUl4R8g+rKXKoPoBIqsgi4c2fD
uYAX9wJH/19w/MJfZXYPYnH+dBJHrsBtWEdXsjwqSEeu2rZOf+plQsyqlvEKthfqDB6g7Dj26TAk
n3k9f0yBG39zwzxap1knn50Gm5HEJZjOdfniZVG+b0sPyOrSDDzy77XTgBFemlMFISLXs1eL5ehj
Miymk8G/U/4mAjTanT/bd8rx4jgO/szWqo4Zr6wHxNLZVsZpsMFdgLNo6QtFm+1NN2vX1z47zMej
NtrYE5YpagBfXHvqMYVfu0JjGO9ivSDtxKxrf25pK4D2GfzQf/ezFriXstduVZe6IUJXlnLtEK8a
rcxxLhfVJfIDooW6G++MWc/0fR46SDmiONk5jWwP4zxVGGTgN1Xj2B2jiVhd19c2Ik47vVBkr9pB
OOju86YFwUWO85GFp7ceXFe+FGjH0fnG7btRhznmASAuRe88w+ocPy1jAv/aB9EqJxrlw9zAq1Ba
W8L3GWpxVJhpZ9WvtcEzH+NwvVdNamZEmyT2qmPYZ81rZZKcyksD1e4yuW3df1muhsl1aRkmSroo
De57MvOvLPPWGoJzDFutfhu0obENRz3buXViPLtCgNqMtYqnlaE/J0U4Xvw5fFSDqmsRDY/jM+Ta
CBudhQbw91oi02WxRgEZHnJTi9b6ZBChq/zxnp1Vcp4zijj0WvgUZaH76ZfVSdqW8c6HBRFci2F8
DYO+KaPwrph15/Z6sBaThbEchG0VLa6MBDFiSdr1Oscra/A4tX5BtOufEDWUq8EezJe0cL2vZrvo
q53ISzYseD8jd+o2QSZLvl1mf19oOqjARI8/Rj967auifm6cuT22wm12+BSCl0pMaKwz5JT8t/pv
Zxi4/z+jVb8ZC6xRaND7Uv+FdOq5n8z+e4xJhoSU4bwMrD03ddjMDxQAgWHsOd6Z3RKQ+Mqeb4rE
aW8r03X3ZVdYlzFjoWt40fQoxtZcy1H4rwDEm9Vox8YPhI13kzXm68ju3vqhD2/NIuavX9kxlDND
eTLUgWeQYUTmrequjOCHdKz0CSvCS6AR+eTjCVitOiOa7mR6sOLMWAKT1s+KBSUq13DvisnC0A73
oNe88DLb4U/Lt60DO1PbWinagRb07raFP/k1r3Nnh5w5z5sT7OuvPnN08Lw51Q0Re1J0KinXQCe8
ManJUndp8EeO76+mmP34MA/SKjdIvea3jJjWptC0jC142z6jh70oXWI7E792QmKkfJbtszV6X/1q
Pl7ReM97+qON2oHwROejOQsE/lQpnguBrLhiffwRJJQ6sMhYr4TJ9re355/CJd6VuO70YtQtfDrL
HU7qYRgK0EmOAyh6Wav6/7QWkAHpim7lQEW5eKOTHOa0xL+/NGUw2hd1Ni1nZRC8GP7UHRF0UOxg
CZfGbdWc+d8AUbMESVlv4oiRXbTn9We9aUAEV0Nc1RerkzMFG8zqlM7TcVjkbEae9GtEY+VF9lZ1
KVunW+N4ST4QCB4DU/Nfi1K39wie7H0H4Os1SfSjmnC9srXj+pKBib5e2c9zvi6KXufpTJpMb9gy
uQ1Wg27AImQ1JH8hYeA8KMaXDM/JnRoMamNjzVr35A9D/TIUD8iOhlddTs2DVWYne7lBadjOWa/7
FAE9g0ErzJswWgCSy6g+RTFJ1BawxzKKG9HZ4lTVdmq0J6e8wpm0QraUIG0z46/Dtcmnvq6jBhLD
MuPaf51re69uzu5HosesB/Ey12b5Mp6MhYezRrK7GvRKf5Kmke2MJsQyINL5RDR4OtVRN59I/hHu
HDQSHEsfZYuaTUxyeF2QMDt5g7kEi5tzQk6U9DhdsxEj+gwiv4MpQVuNGJbT3pAT69itkzqZyuz3
YV6aMaHTA38VWXqYat+PV0m0lvys8SqFc45D3/xICw/EgV5NbxIxG4gnP3xMdVcQ5tSiXQQcY6ej
ATtjqEtH4AmcSh/PZmzwd7Nsebykqs/qTM1TZ7VpGVvD753Vta+3UrQXsh33qRyjQ5/O89YNi+jd
axsC+3NArjcw3bf2/NWLduuUxjoClWWSwSt627qooc0k3Q4kHNtD4rAIKsLXiaXPU+N2PO/sk2qM
fTMsy+R5DakDWe3SdFDBnKrQ+1QzTGINTxEM6CkTcPLm7ltlNfoKWgNi0UBYj45tgdgu5v41HXzJ
B+cO38UgXh2p+58OCjOhiY700Nmk7giaVGgEkWn0n9M8v4tmSL6PvIWQOoTxa71IvGuBQElo5YBm
EIH9PMpur6Ui5f9xzPfAH4ZbK8mqszrEKZQ3yxRfLdWla111nmYzGldf8wyz4u+u1nc9PxZpLy/f
zrw0kAOQSa98uEXqjIRDf4MmODyqsyia7KM8U9tiuidqZhyashGrOiXzvy21Z82shzuRselZ4Q1N
11lkAPyJ5+A+m2yyHXXcgx0Zfp+pPh6t3ctfZ3YyU1xC8llCU9hg7QILXVKQRZqWe5omy75La+zC
+kKuIRH00OtB/ALnES9TYW3Q6gL6p4xVOGsJ7BZb3qHuteC0kdvtSD4aRu9+6jZSiKYrDk4tk1tF
FlCMgSttoCn6+uB09YPq2jr4ZC98fo21Aav6fQjKjR37+vuwVAexRPyR+maLGWRusIS2zb0/hvhF
ei/+AFXz4rdG92y4VCVox+bJqb1fYZj5n1A3CZItKgh9HPZRLf0PgEqLr9FwX1KWS5uOIjx3rrk8
NSv8SYR1CNfEQQhzJ9BXdhO1G6HSlX7hrYNMn7945aM5ebsaC9OGlwZLpWx01qNvtBe/b2ISkuAm
KJfySYmoJ+zzydtceHJr5yN/463r4GQILKQFibEiojLuWs9FuhQ3WnrwWz7eMIvKFd7m4lRJwUrT
g6vEdrc5+EbuQq0udfY46Kbj1HGe50GPb+Au4P9JaLKlII9a6i/q0nEwm6fK+amGJpEFR72pJUYT
90lIN0Fe5z5F0k5/BtJ+SiXbj/8Y+s85y1CGF/nSBvg1rHi21mYu5Ltmmm+GBZpzJT8oQCbQnCTm
s64Pybes78a1MxUgAYWOe4G9AabbWG5qu05ZVSNlJL4cX0Qv0CelQ74aiirYAMDMd6XRsi0rUfX5
05QehO05fHOS6GIg0Nm2SEZeMg2flGGG8S9tfp/60Lt8Vc2JtajeG9gjxw1fADAMUtPvS80GbZq1
3muumSmsqDL5dHNz0xmsxlaSTWY2+8ZPF+gTQcd4fPUNECFRron7sgbp1KbNx+hUH65LVHK2DO/7
GPFRt+ARV+DtpyUAsvJ077n2pu5b1vT8WWSN9wgBJdimc1CfU4iiWBQ75zA3SbkbpizYlenbWBQF
lLol9+OhpilJQfWS/A1BESoIJR6V3nrrta7n5lAMGnZSqgp9szKXeBiyT7je/kai+r7tRY/U2x5/
lX45/2g6UoNNtXjly/kn2CR5Uwnj3CxSj7Jz2vulpZbW/7RMH+Xo70ycs9CGF/4e8oJyXyIwhP25
QO9bcOt3UfZotMQxtoX7LycJLXasT1HkO5DnfS36SIcSHJwL3Dt0nWhttyL+JiYUYA0A/FtkRulb
aEFCQDT/DTBycWStlW1VM+rceEVaM1p009YDK9lXc7k8SqpkhzsnOujEfHY9YeG9Oc1UvSlJO/GU
zwix9pG1M3mVsqqGLakOCXnhzcB2YSe1Pk3Xhe8NxI7CksxD7nzNaYrokhc+Uhd1G3Lr8TwAAZjK
+mjUOOsCL4OaB6C4PBZFzfNCc8iwtfhEjbZ4KH3R40+Zqzev0euVL1r3bHlR/aaB6KG4G+a70rXv
zcFDx9/Xb51fLvJty1t3shn3RQ1yd8r64G5sbb4Pve/uYtRCd/rSpwak/T1LDfNy7Z4DSsX1JR9i
F/XrODJRVfyfoUEVOPxrnljiiHqhB8fcSde1Yy5LZmNf4z5wzn0/+DuZzoT8nCi/H3F1ovc22ndd
k2QhIudfkf2ETaX8ZeUwCeY8cV5knibbhLJeO0sk73znpnvfwH5q8CtAysDfjN9NPxK9LgAZkiSG
zgz9q6FcXa92pJ491bsUu0jiIJPluSIeSWZ1N74gM6Sa6uAUwl2LYS5QCURyjahJgCiIWX/+0Kfm
kw9R3IrlMNvj70OLoe6Pphq49lUEAWt0bFwCtBOab2mZ4b1vjvPFLJ3kmHqelh+DrI22UKEWPH1R
71AqkeJP2V5BloQVPzoFLGP/OEEpf/u/Z4y2Vu3csvnzHmzgX11RAl7riuDZiI6qFghE3WvDiTpt
K4Lpo+IMAZ3WwqKj6KZoWnEXW+0bQA4iKV1pbCMyNwhTYmB2TRjPp6jpN7WV5ho4L+eHhMx7oMxY
eFv1Pnq82pwoNGn7zzObovWYCf+5EnjcVd919Hqm5qnRcbmiwhgwUyxCZXQiWcf7HGQpyiPSPaFd
l/dQzXZi9mwiCbrzFCzq0Sq4rZwE34ZAwXVYmIVdO3rnsCi9cyK932eqj53huhrhkP7VX/liXMnG
IxI9PlsznE2j88VJF36+VjgdVinJZlFqfGWM2/BrVuZP4qQEjiqRrIngz1lJ+xJW3e97UYMII6my
nogk/c97XWe5cNgQgN4jvU6/pRhfVmNXZt+qyWtWqu+/nbHMaleVaPKVncrglHutdyoD8eSEhfHo
LYd6ps4cxOhwJxNP/+pDUdFTNfBB9VBwD3wYixesN8xnldttskrTNpOvQx9Z4o7q4Fljieexc5+R
US6EJS87BdmUnaAgUZCLqHc1pk+947ARc6cSIbTAT4V+FlWfg1rCXDrV2V99g5roDFDlK6QYx9jI
koe4mOUtec0nF5h7tM5Cvko4a22ENhlct7dyapqdWZXhUc7CfzAaqrSVWNR+ViV+0XQIX81ZIGMY
SiryVa39OGYU2FAzvGJ8cKswfIG23u6FH2IWbb0Xw4A440HaO+tpm577sewov2n6AOL19KwG7BQF
yioa6mLdEhXck8Kez7bex1gd6odImvMZWBHpaxOcMhA2SMuuEUZbFKTmW5+lco0LOMVAXJtvsYMn
Y5jDp6Ue1AO2uyfVLXF+HXTMqRt1kdYJi+WkadwIGzBlmeQb2epIUrHhrwZ1LNLMPA1Uj4S4MH3y
Ad/w7QzfKSKBIt3HPRsFYjoZZpNtp7Fv39kVnazSGT8bP3j19lDR6m+OLMN1Nyfi1jbl9NpjHowD
S3yzE2pBuhgcd6pZamwKA2E8sVqdzoVNcFP190XXrgn2z6c+n/3nrKwPvWSXQnXDXdvBwiM2UJir
2C3GS1KO42XiBbi25m7efo2oTjWcgkDOk0m/VV3Xg+M5/nEQ+v31JjX56K/bIX4bNtiC6o26wPSw
VXAaPZUx2fPrPHWt6VP4pK3xJv5zvXs7CL8F91TxQfM0c9YUZ8zfeSGj77cHeWPCin63g2LTQ85+
MSK8j80cF6u8GlCMeLZH2UUAWLHUNawHZftiVcXRKMvie1jV87bT84pNnxO9h2j9Rezk3/WwDUCI
aDgZlmmm2GpVMn5D5SEOVYe9UF3d9CB+Hd1+dZw0hiIP4/zrrkN6MWqZPw9G5N2GMT/n111H+RG7
LH3isXDPjUA1pObr1FpCP9ANd5YwwjvTJHal/t24o9iP5drtWVBN+bEewnd1I3z7xaZomugG9Gu9
z7xMe1CHZEn1tVoMtN3XHqhy2ZyHxj2psVTyTNGxq7AnJc+OAIm6LQmM8OXMkEV77HL7KQmFuLhD
2pKELcwKbSQla7OsvwjZ95e4MbTD7PZvqksdxmVQnWHXENu69wDSjJZtEFrYLX8XZzUoWWeufNeq
d7btdBcvdzV7E6XOuRwkSLd/bqJuJ6zOOqc2AXeKrqSIv96pv5GQF/uInA5vRZmV5yiCB1/Ywl6r
AdP+JGtBWrezo+2EIvFWmNK6M/CkfU0odWgASRp9i2MW7c7yqDCTPFjPTT28i3w3UNz6W4n45cg9
g023NEXQxgsrKr/vc8QAY8budelnX0L9vkz3Dn1b598w/K98jNNvnV7Ut661UATyvPhmWBLbSkXG
3Bqq4cnG1qNu22mNuUsyS/D15m6aWR7kEFvP8WClZwSGyVr1OzwQ1k5tg4YvzODFnKwNpcZwM3j6
BU5L8JjaWU4tg5KHriODRysdbGoTUhhpaalD0EkKfnZDs1cXAAIz7otUUANtNMu1ZbjeBiZrtlOT
C98xH52HlhK7X1dD4Am2MyGKrRpXA7kEWjw68YPqiiglTdXmxfU2pod0clgeQxEhSju4Z3c5fJ1F
drY2Ij60vwbUZFLO80k3fl3n/3UP5LDpxgt4gKiBv/4Z1WdOZHic8HS98jq1l2nFhho5uPrXrwPX
yZLMHw/pZlu7slrhZrwpc7u6zVm3YB8C3LSuR63efbV7Ks3uiKJqgJa8+C7xXNy91DGSkAhySCUB
AVAjeZ5KO/xXIdqboqvSDxa66Gyqvn8piDVsKoged1VoG/s4NbQbGY1kqGc7Q7SfEIgYACeRtete
qdpI9QonLn92BeX+Wgm53WKrloq4+pW380eKou29x3C6nv06fXQEnndUwcFpaMWt07QL25uSb1+p
+eWMSHh1uvZphhN3q0iv93Pk9Ec1oA5qHuhDh0qQI15GP2261RB4zcmG5nTKwJit8EJqG347mX1O
/er3yIAkdlMlcqAA3YgaVF1DQj5fD7DS9505OAu2xXlAVWgc2IyiLu38+VG0+Yjqxx0/4w4JjDaN
H2KgWFs+Z/Odk+jVTeRp5q7Kx+iloCKQmloWwR44lvmtInkE1hNrpA6t++RiI94O8wBFctLu1FSv
Mx9J7EVvVWu9G8nMM5XyRwtZ+VadFfXQUTV8aZdLLSV1ls6RILPnP4luyLYRteJX18Hrtf+tT13v
RL7AcYx+EC/eHiUTFdVd6sjv8cTO/FEFxWO7HHoyyQgfTeNQ+tZ8CIYy3pr6NG80XbrbSZrOgxE0
zkPjI5CcpeMdVLOL50VH6L+h7Z8vdV7OF2uqb1jeBzdDo3XQhJc+qmtW8NWKV9VSc7N/Lihwlq09
X9/JmEIZeGrjJ8twnAdXvqmGXhb1ZUjj4yyR2X/x0xR1KBTkEzstQmQEb4Mt96uRRUQ32cBebEp5
rWE/jd/5spQru26ne3cZMJeBUBLhg9KR3CjNK/a+p1Sf+NwX0aySvJLqIRpO11UoS71A8p01v61F
O6v6/x9d6sIuMO1TKsWlp2ggwQCKXcc9jhJoU5SwnrUQebNTPcHZH85DOD6qVmx11ZPMIozY+WDe
BH5eP81l3aL6q4eVmqL6DBHcdZnln1XXDP1i30NVWKtB1WfkC5TcGC7sGaHh1xqljJaYy7gcTJbs
iEO+evBzjYRiOMw1hJvUG5ODudRCoBa7oTdkrRsb21+ipZLHRmJt/2g3S1t9FFrLCy0foBBhionv
jbL/KPUxec8dWbFGbNjQLk3pU6Op1sVwMTrpvriuu1L9Ru4hxZME7lVzqvEB53lPNRnkZ/7U7kPg
WLjYgyoGKj3BT1ftBYF8iJzSWgWeH1Clpgrv+6bKT/ywLIFsLtGnMbi39kUQuffXSTBkKcnp+/tk
OZlt/Z4KmgaBK96ds0eyXzXVQBV78THrtXI1g0zCRPzvye02Es30daHqTW2C5gbxuIOaqW4RjiUU
MYTXa9VUA4E0KHAsrZssJmxqV661nuZw3LmdWTz3iNnROIjuF5v9YIi6T09SBlC2PKJyoxgImDnu
MbZEcUdxrJhSh7n2zezmY7tYV/RYQ9iTuxc0FA+JPcWUU6xiAD0t1nZR3aSa/7vrOlglTb5Oqfq8
VXPVQLZcqs74cfRd4oWkQpa+64Ca3Ej2zGlWbPyfAeW40lXkPnr/PtGXKuZLj98SmMwjE8XaFIcX
XuSUSKurO9W6HvJMhJeo0G9N2w5vyqWlutQMb0qaDdVDP1nDoYmiKoIqbZDlFsV1oJp/lS64Vkb4
o13GdbM1u9T6KndwvdhG+Lz7YrlW6CJWeAinkZRrW2w7ePjrr3YYD+LMXzoio+XMb6L5GCAPqaTJ
bNWHF1VQQ45D5Q+kiMwofJWUBShmq35vOh++QUjdSotg9PdauvhWZfSWR8N8JLfXbV3dF98L2R9g
r9svrml1N4HG2qhPvRwjifYw1Ua/G8gXrjpKV9jAUfphZdp5Qi53aRsFoSKiGnEVs7exBy8+1D0y
ljES40UM4C43RWtSyEXwWzY7c7yokVg4n3yP2GpW7JdRd9rn2MbEY3UZefI5Gm/cmt+c6KlkKl3D
3hUhPMSRSsZbh1JsOBsLfS2zZn5tKilXghon3+VovJlR338Ww7j3NK/7FfHoIsWwtXrTerApavpc
i/Rn56Ufpi5tkvJLkUqob5vSH5OTOiRDlZDR8/5sCtfH5ln25Trgu3N2bDC4sshJKEeaftN4ZbMm
eNW/GsOk7SPkOV4vblweJxhlBkpNyHFBn/3vcyhgHiUUMP8hK+CgLrk2SzKXXwP5P2f/rS92vO4Y
Wu72Wzg4VFL2nV9RGMlXCtK5FCfpxYVHzXx0pro41FREuq/7KGB7kwTvZqc95KQKvsuJ0g99frM8
YS+hL4zHiNjIDaDSdqWag2Mbj/DTnFUiwuKo+tyaR1hmlVt28saj6mp9bdyWpkltBI8I6bps4n2r
d8XdDML8UVa1fkQ0MK9UU10B+gHNGIl1qixzlyDJNJ6fwV4Nqmn4ZhFqVZCe2+ahHMxnknvO5XoQ
uXAumeP9AuOJPKWxcW2JhZRtONZ4SCP7U81FXoxQJzHmlyaNhuNXsw/CaR/aYc2LOt21+oQ9JAmq
TZJNPpBE3bsISrStcYUYH5geIc/k3nvkTeWuBrF79ApXfwxSN12pGbIX76ORds9FhYk8IiK/GBlu
J9e17p24sO/rYUK5YVFDRvWpA7KHfDc2NmVTlimqr8GZgcsYk+w5T/TviZj3CVjAH5oEiugGUrsf
ZhPpR5g0x64pBcz6OtuEzhx/K1r/knR2+CtG68zrPf3hhnO/DvQeu346GTe6Y+xS2wnuO0g3zxRD
wnu19KvmmEAb6Sck1hEVRp4TXYeV2Dl8+5fJuOLm+97kKbAMfnWxMFV3i6xkeK5L3QQMVP95N486
SVtUO5T1dZ4Akf55w6ltdHXDOXOn20mSWJOtl7RynbR9f+xCcRkXMHYMVgFkOqwS9FzFveprRVRS
G2HimQaF/7ZaDurMaMzoNiir+FadiaxM8fD801Zz/rqk6/OEvwCjuDhFy/I5HK3bSOOb05Hq2GgJ
6R/g5isBIuuTh8ZSKFuKh7pMf1pj9tMnRw5bry6fi7aX+6aH6QuYjAJmJVUtFNixxFmWu+P0g71E
TgmrpKf2m+ut7MW8LyYUmqVfe5S+pKkOiGc+Ej5uCgBU02PV5PNZmtnlOiFvEZqYheETDPz3RQQU
d2KomjueyDZPNjBmRW3YWyoXtTeJPheP48zzKM3c/sMOhm9VliTPeufHR0BV9s6pWCe5fbJHoOs9
pa3MQbmPwZFg7pJnq3+fAWIeWcBLfu6qA0koSDEQHrFuBuckG1Og+Avp6npN3Kp2u5wNc36Tgc04
9AUxbcRXxU8pDxrOuo+oQI5mZeBS6wwmvAk2lHUq1MH/PSHy/ezC6v46QaL3+D7oj9ebqDnqX1F2
xf+4SRIJe1vhwb/X++inLkftjewNoq+q0x/KrJt3AS/Ok8MPetOaprZPNKu/K3DBbBp3Au9MPNMM
tHFlG9n8ClksPUZVU27YBE+vgXRrNMzOsFOjcHgS4hagKxHkYBGKPUARnuuA3qKJEuEu0xvvXg0C
1RFGJV8o+Oc8UtETJgJzDCoLXjSz+6Vub4aTfTPJqlmrZlqN+n6stGqr7udXQ4b2pb+voppyAVVB
EiktmhNbF/0IG2A4pvE0nKjZl+xz/X8YO6/ltpVtXT8RqpDDLXMUKUq2JN+gLNtCTo2Mpz8fmt6T
c63au+rcdKEDmrYINrrH+INuIIk+8jIVdv1S2mhoKDl+FK1OLH0qFATPg+iiNYH91VTtwiExvVLT
uDnUVt+JozIU4IVdI8JIQQBo8RqiZGzHZK2rDM5RKbGWxHbLnWwjE+dGyMacO2v/eFxLEgLk2fiD
zE+wg+3GybLT7xNRyWxZxe28DEebus79lRwhfwq8uNEJ19SrbMqGIdnDuAQQpRTYudi+RyyCHYFR
RupzFIngwM4dS4JU954BMgMDr5XvvpFGsPUSkxzg0PrbAQu4my5i7+qghqug7gYSq0TWGrQR1JTA
N28IjWWHqrKGpT/6/qKqiuam9W59a7zJRZfDt3aympbIN/oBERv+F2wXEdfZmTO7XBYIKtQXxU/+
3SHb1BbXCtjYgEgdPN9DBzeqFgGQmyzYnWyncdSfZC2BfHGG7XyaoJ6dLLXChh5/OVIa5rgdp8A7
d63ugl/NMazUx87cGp37UkVCfQsnu9gOSDNuTcwCP2AYT0ao/wDPaG8a8gW7uAqjjy79bKNe/5GE
ZUM2UIu2pu3seCGjSh3FuAYTZVu1rYOhTIYHgaxOKfLGYu71UxYm2SsHd1gt9VbwkwUzerPrBokQ
G8MGopO7vlDAhdXJqwpD7ksHAjVUJKAbsl241PgYnOE1vtJQGbuUyBxtMy17NQdeJb6bxGTcwQZ6
uK1dMBVUVpEnkBC2ao/jdRL+EE7xqntD9xVGv0OvU9A7R72iGZwSf/IEzawqVr6XcczZAnoVu2h3
byTjCB1KN95D0jmLfsz8s4fz5GutuJtkHpYZQU+szx3IBVM1fJg/ZWYYl6FjH2Dkw0W2k5TLtzpr
8/0u13NfvSjSn+FthlC8SKelegcXWlXr5dhn1w4G4lM14ugY2Z1YdWPcbQc88nCgY49RIfPOp0zJ
q6KGGGvaCETLWzHF+IBOibHUPNbJu2idmVDh5Ex6aSsHvu1uce+d3A5fj3ufHCAQ8sJGKFCOcu5K
RO46d1p9LXsrlHxOUQV+z3KdqUbe9ckqeER7r/+d+7gq9fFYfYAx3iGw7IDSjqxThM6NFJD8UIY6
WSZpEJ5jJRtewYjvDdaCBbHuaUdkewnVLKrXhQHbzYUMCJh3xn/xpI2bUgUTWIqmO4ukPAB5069V
CQBRnalgZe2CwRB6evMLi6SQbSGmMnckfrs00K57T3sWviyNkl2FMt1bzTNCErXcK3rn7yqoboKM
E8gedup9BQY2Ac/+bnX+UnTu9NPHvxQ1xgyCdGn4z9iwQ95yGz4YKaH5bOwRxphOPkG+lRKW2kdn
LxF1SD6ihmVeG4Gf9bGhfbjR8BJno3ZLXKwoHGN0Fn3gqB8+mgoEtvXsrKXp+GKb5hNZSkJstbXN
cPI7FHMhr8pYLbSlvBQidFMOMmN3+NuaQrCyOShuWzVW9nHr1Yuox8Bo2VZ9tay12XkLh/GbLFqf
CEAf3PJ2RCcxn9TdOMTB0k0L8pB2721SnRyTPlTfDd41e8kSuTfN3BBtyoFLiElbQDxl2FxM8LiM
hdHmK90tx9Mgq7I70jlNOY2TsTVhoJxGTjiMYX9O1IhHX9hPFXT7lRNUwcrEhPvMXuZvYQVlusvc
6fujSV7JYYKoPMaGOrY6eRCPG5QqqN9b83kKI3bGg4e6nF3hu7e99/v9gAppz3mvJ1w9HOR8w9mP
SKbe7/3X5EY+OWS1EY0JOgzygnF6Fl02PdeTygOGvOZWVmWHGhS8ZzAq2ss2IoCMQ24aDE56fDSp
ENaiymnOHUfGaMnxd4FajH+Rc+gVPLomfHkM91mszoDvdyY4M3QmPFs9cvj5LofLz1Bs9YvACUJc
nBfWPMrZm6Pq6jLU0uEgq16lPvdW4l/BFnXfCjVeYJCSvyVBBWOFncG9ip2F2BGoVlayd+YJrTw9
a/ey6rT+D1djKzG1XvKGAvP8OfgatxeOTD+LeT4rSut9HaLedv/UmpSBkiNuL6uRxlrvlFn2JKtx
CISOEP+3dmTTgwP2TX7MmBntQfchnBN4yt+Ezgpk1SyAstcEs7vo2/ksNvcOUQTLMFNeksypblan
HSYHF1GsvtacSsyL2anVOjaBfdZzVYyxBSOdK7TxikURqw00gP/oKNsfNgCAp0czaff80DUJYnRC
Q1zX9c6D4tbIE5odkkN2d6t9dXoemnJ6Nr3U35u5esy6xDjFwDfPrZ77RGtcn6/bq3dTq3/IppnS
gUvL3MuTuhutyTyYFjn3Wcu9ULrmaMaD8RSOnr0UwTR8etV3qOjx77JDybBzhXLFQkzdiwih0iE1
wm95Zf0Mo/CZpyDctCJB6EGJ9dcOUZ2zb9Y/Uk52r73WZC/+8Ed2ycLqydkHdXKVtUivpgU6HOFR
VkdESvFjGYKtrHZ2V+18x1buUxtmYM4CZ8FCT+YvXcswMLGKC6he/YxXgHdDmX3YY/uls9RDt15q
XvHbr0vALa1DWFvzZ0MzH2hh1Kn5skt7oMU9sVb8uDtSLCj5qmqmnEjeKSdnLoYAbFXnuWRc5g7g
rMpJXj2qSDssFEfP+FVV5hupHLIhIZqVKkKhb9ngXJzO05+DbAheBl6ncpSdF/nBBiK3klVNw4pe
ZT3fJwTryK2mL03WmwevBwUIUY1t91zIK1nIDjkEuqGz9KNSWxuK0m+AK48bNm/8VFqgZ0EopmNl
99kb6e2DUjv5zRRm/CpSDdSmj0BjHkZn31D6hbypyBNC6VWoQcvEztUuRLsOndnmqMpml8827tGP
4lLW5Rhk1MS6cdhUyKqb9OH5fjXPANMOqy0CpuQB7UK5j/nXZI97HBUacOHhTnn/GDlIfpYcI6tm
WEVrJ6qw25DzPv4VcowSqB0rbfthozH/22c/enM7/Kms1gYB7Rjhr0LR0+cQJPzJLUj2WmU5wrjC
qDioTATmQsjKKRJ+CPd0bLkNMvCgpIMj7yuqnEtOQVogW00t7BgR+Y2xNHRzQL3foUoI9NkY32Wf
HBUBbtkYo26vEq1gU2803TYKshQWNdaYeq0/x3n+Owdn9mWnZwQ3ld9eiPnVYKnta1Kh2sj2Pjt1
4EWPRqhkm8Zpw1ci0WyrOqD3nvghby4C8TMsoWeIPka5FP7G05hO2SEdlBmiXVrghoiGgaJUfyIP
uhnxpvjS2uTJhpn44aEpvqydMQSMGGO0glnhTss07TKkSQRHOlDeoVJe5U2ABtYah9iLQDpk0ZVN
elLt9pfTFeJFFpbV/gAMMVuwqvC3K8RBBkdg7TGPAPxWvRCiWxLhCJ5l00h+b612OdYXc6eZFOrV
qXk7z+ODKCnXimqYSwzUONMjY1AfZTEpnOmDUX3KWEG2yACW2UZ3OPzL3n+NxpmhPmbQgON92ugk
X+J5Iz9XWdwvqAEqJ5c05i5IZ8Tj6KLnCxb2Gb+l1b02N/Gxv0PbG062WwSvOeC+dTh0w1qO6DU/
O/PEvctO2UTuYwOvSb3Kml5aFnC/nvxWxxM1JBdsAeKrLFQ/Tq5lxWrktqmxeXTE/QwOQdlLuEUI
KMey9VVnlwj5h+4i4DxNNKMsjz07gtrPsZRCquX4KPSegNNKd6YCMLheHwwdOXV+kTqiUaAE0ybw
LraHJ3hRIopvudmfvse7KW6MgzW7USWzY1UeC+NYI78xVj470v9pln2yTTg+/gKVDjgYnvVzjmOK
h/a+wOrlGeW09ASA6lV2ySJ2hNj2ljuAcer9Z9k2xsjv+ai7buRdPKva/m5dAmFxRiCGhLWSJH8G
krMWRpO/Gp6avUb4ILShWzzJptRyBOorasemmvFGlU2YGrNO3G8wzOy5aHAsKh3M4UK3u5WC1Koc
aysuyB20xMN0AkoHUHznmaiSGaUPGRQ9/i3qlyaaY2QS2OxymjBzd9GNXfBjENG3afKSrzDn95gI
tP9zDTKN37S/han90opGXPFbICzozzKqHNcQNUtWdlam6lZW8zr9W2Vfmh8GzfqQmn5m2b7qkTp8
AyjCksGPYjeMivrip/3XXfSPAaDQ/g4wakCimhJ+VYkx3ogUwQ8ks6o77XSTTdlUNSuovJh3kju7
eXOhtR4qavV0rUklPeGugQE9YbUI2ggvPgKIxybPUnwt1Fdz6qNV4OrVd86h9UJt/eCzrpoTEBlO
0Pn+/p9HAv5YeJH47AkHk3UY1O8plA1cu4rxudR1glN2lp17pHz2agiv0DbiA3mZHmcd3zgPVZpu
I8tLFwVZYvy35kZZhPNVVIHpCcMw22jIjviHAhbsVCk7XdeOpcvbE0XOEuTIXGDJ9ffqf6s+2rL/
HDe6/p+pMTCy1tH4zhs1WnkQOI9R6M3GXfNlLlsVfQQolqXaGiY7Fl9zz5iVotvcL70e/PjoR6sC
dTPMoCl01YGNZ2pgnsPk3pTOV4+q5rfQmh71se1enEGoW3m/bJd3POZMSvF3KkEkbw1rGD/a2Xm6
/KewdSypEY2imK9wziY1hhSEHPEYKztVy8Wg2gfzsxVm9lsOQYk3295RgJUFqqE2/WjHdhSOVN21
qEj9Ux9GyBZrkRt/+yVwmq9+4bionULdzV7dCXPLsLV+ICrGD1HDm1gb6/4mO6uEM147tcPBaEz0
AWdJIjI841NqZv4Gm0TUDKo+tQGAuiNHQHOOC5a4Xs1jjMCoEG6p9ebJPiO7pG0i3ykXqEV44M9n
FH/OT8RfystGynygEHR07lIgc51/UDZryy8VpwAye/+a/+t7lV+217XqKsUxdqESiK7O8gkpnbje
KNC/VnmGca+iDOPpv67yIsVUOXajnbz6r14lTr0VsfNPoBsGCcB4b7Vtc30UkNMSVHSn9F8dITjI
bT/a6sKDDP+vwWo6LQHJFUR1rL+TxIyAbbEdUxFti5BtSpk7z5qXRreuHvTrmPY/qrnZAS+1CYew
2srt0T+j7DTTrx0ShgChX7An8/AIAILu1emLXbn2ua8D+6UHB71OPIFHQsxrhqVQLGDC4v/sOP1N
b9WMeJJtLIKw72/e3FamEdG2PI72sg1v1Rgzjz+y4ur5cFNCP9s2puosxagp8OKEvWyydF8qPWBK
0CInBXHaBoxC6DcL2VCpJrxRpGm5z3jH1bs7PdofVXk12s6Tkls5qbWqhEevIGAqvGmJPEN6vFcJ
DYVGaX2rAzE8GTOjWLZPmEltChW9xXS+q8SOBBZkAG8QqWtPmW4mel7XycQU2kTmvJwhGrJAqzLH
0zYt97LqzgAOP1TTVTz27toOOu2aFgvf0cRlRkERuv2Kawy6C9cGwXVvx9Qx5uh2ljX+/HSMpVgq
uobg43zT4/Z0KFbJ6BAMm9sfne5QrVu3M9AC/J9PqmaywxR0G2QsaojS/zOPbDfUWX+lxHHin3nC
+ap1xd6LavP4mEe2l15wrIyyPd7/3aIbf0S5jqOSTbAsj13re+9B1iLjHWzSudokqOBZddjuR4i0
3y1jyhbkDKqDp1ZHv2+ilywbP3QWWja7frhUc296CvGFvFiK7y7UuaNvTZLr3XQrfIDy+CYNK9nu
EkWqjBHWIISAHYF5fTO5bf8jD7ayv6uiYKN3udgDANO/CRWNm8gsfpYthzRTc/tTWkRYILKpIabN
B5kqsB+NwNi1H+vhTIoKZbu5QxTOcwRh5NXFV+rg6ZZYy5lyb0TrMSJ+EcSvhmI4Z20uSPJAlc34
d/KYWs22Nev8rEZ7OaIaNPBds0twWdfqEpmdYp3a+vQki6wI1fsVMdCF5yHcLZsEMEpW6srotm4B
ZkQ2FvPge0+e8p7A/qbePuaSV9MAK9wuhsV93GN+tajEWvVy2CjzNNGg3PBZIUY0QxrvRRPUq64w
4apwJL+3ea2WqpAeGCMb7bgJTx5MtH/uks1KBThStvl3SKQ+AyMtBzJuNk3TatLqqFk8Rsmb9MET
6UqUhrq3ymHz6LV6nAOUztuoYJSuhRY0hJdi95vu1g1YUb38jIv0gKoe2jD9dAHNaX9FY/pqp6rz
kYCngaLDRrDkRwCmQXvC7bE9WHzDLbgNZzZg0Z5KD9koH5XV9b3RMj3/HPsHzLf0J4U/vr6Q47pe
4Y3oGja6ZaELjWPwNwpqlcfYNrH4zcteYxOasmtNdDZfbkwjJh/xJiKBsqyaEnQv4gVb9jlE31Mr
P0DVRKBCVrNIv6XWr2muyBa1cL6SRK9PZu7Hr1jB6Wu1598oq6hAIqkFPRXZenrlXTarE+ohL7Kl
Imu+mMgfH+59aRhufV/VVnJu/CqTp9r5O1Y2GQ2qd1miXVVFJ4XieVhT96qFOSLz9wAQd804qUs5
G1zPJdHW/qhmrEN1mot1EYzeAjhDhOMqbSbBnP5fdaXpmlkbjvfxP2PkQFk82lDnneD2qnjMVjYz
3Od5DKoG211U5KjWjzZ59a8PHEfQayECW+RN//NfIUfKggPGT98kwYVbBuSq/kc3OP2RfE5/lFc4
f/y9+j/blKiz96QNlo8bMiMZjo9b5dWjzarSdduiOaE5hnfsCVTdC0/EBuym2Mday/LE6tHTwtUR
0CYZ+a9LWZdzAA5R13o0VAvjnyn/14H49kHpljcK4cOXS5Pd42PkXI8ZZAdQFOzby047D6Lehmo9
fgyD5mBBN9onbwxxKZ8gBuvo+vzAvHczjWwxmxaQdWpP9UtTReBCyV2AS65yVm/w0y050N9NXC4z
364xFPiO1EX+XM66ZmM37quoiPkpUkOfNAFk1O0ndAiSpQfBfuvkNtr1s+CZHJI0eTPLZMDCnO+Q
Hf/HJHKALB4TqVaIkdn/5yRD3O7lB6gqSzDHXfzU33C/7aOFQkBNQ7vuD2/CZ4ck2U+XH+qiDgrx
nihkRUA8I74dwE1DXym56XHVrkfTFRfMp8JtpVfOqRlRDchbazykru0d8igbd0ZbQnHILXPTeaF1
IbSTr+0xG2/tWKNvmLXTN2FVeIaHgftexwohUMKFqCAkyc4vHERtCzx2FkEbZ2sUx4BaZEXRnIJy
7hpgY8WTY21HyH1gwftVpTYKUPgEqaQiS4tVNtiBAiCw9w8EfL/jYXhwQfBNc6b7p1KiB4PbKk7g
9bXNi5chHN3vrYnJKn+gdCk7h6FMt2YQI6U4j531JFdtoqA9M1f7mEzdIKzsqZvvrS2x0kbhv5gG
IaNBU9ZySiUo9HPn2vn986DYRntiL0QG5jmKEfxUGLr99v6BNv8DIGLOAngO6bGId5PhVKiyiHJr
wgL3P6OoT7ax6r91Fha6+7ZJ0bZzvT9erEQvRohpj9WQjY4wRDNdh2BzQPY5mqIXrIYXmbnPwSx9
pnrlLmeZ0XPKLvUJ2Vt0H+cONbXJl5L9U7Ng2GgtQrxjY6nEmvJPG4LzZ54CVMbCRL35+IXvMhDD
9dCMpEU7NjWEZj/ZR0lrtcy30lXe6kgylnb0FM3AG5ZO/zNtP3s2mz8z0MerymErg1/fVyH0DrD3
YENLq88W8vLP1dwUFrlxdFLr9dHkj6p2CEq0jHNsKudBss/LidKEvJAWci7LFPkqHtJ2Wzd9QHpM
NPXub/4iTtvT1BJ3zGJv5+uzokEdW2to39anopowAaFTvoZVrGHmnhfnDMWjZQNef1OXwXh8FFNX
/q2OKcnz5aNn1m0LA+w9OFJaAyJvGVSlUYw+kdX4p+MrzruIMiAVrMAvppVX69StzCcV9aZd4rTG
gWdpOpo9+iRhQmjT5YteZfjPwCRRbATVWohonvdiZtrE3zzExSc6tU2jX+80Ymq+HRtXiUaY+0Cm
6le/GZ4sEOyk3Xd1kWbvU6i5x5Qw5lJWc2ABq5pE4V5WB3SZjSrJXvu6mi6Opn7VfYBbcNbpm0FX
kSB3R+Zo89+I9J+aSfcXOl4PL6y4YFeD4lX4rfcim2IxzNvl4iJreZXpK9NAvNktBE6vaX0h2b2f
1FADGd3XF9n0T3vmVtrx0SRHhKAT0Ebjd+Wr/XOo5N8zqzI/PbyOYObm442QmAUEFPK20RfqOyms
TeM6xqeqohwdgeO/6CVCt4bqDiuUfY1P2AxVoH8mL0hRFUcwmNWR4FoNDDJzyE8WJaTMPBHwaBpx
TAxblJwRqd8HNc5k7lsfWbcaBRt0XLsXWaB4tAkAiV5ljWzFgAorpsqyirSRfsmqYPcY3yfo3HSu
WR9km+5P+B2P85IwTwlto3/BkomAQwn6fW5K4zBbh2KINqgDYBoFOJlNEo6jIPBQ1YZHLIvAFWJN
irGb5X60e1vpY5kGq/kiR/T88PeWB8xDVi2RqrtYJ2IB2iE52XORIRKGbZe+l7VHu6ze2wBpLZQi
Lo8q37cWv0XRVF+CsfscMSSAWFsm5Ot4ygwzKt/csiFu4QTeTlaTCguLCp76UQsN1LZsFFgbq/1G
cNL/Q8ZkkRqICS9GXIOCDNMipccUoRzSjynycGsj/vFCIihcFzrwz7wGm1OrWXt0TM06CG/+ZfWN
+lTmvL/CLtiV1rgdcDY5VWlvrDXfr15LlAB5ZwT9L6iVS5st8VdRwFPJHA/+X9QvfS1vni1/EtvU
0bSDhnJNofNGzYrJumH5qm9CzryrQe34cWd1fuhBwT7FmWLd0jyFUhVkoAQm/akiv/ddVNFHlLbJ
u9cP3rKI+cH2Xjxs27gzDvVQjKcxHdONl5lkdAVezBy2vB9eohxjLUB6wy+RuG/d/NarZGNJ1ZzD
IQZ46WKEmIztF2nHd/6e6jvLygiCJPCfq2jqN6UixIkA6sjmfXS3RaWSRK5UZ+NhkneRRcLvYqmo
xbR+tGlDOZ5ZndDMjxExyQH3LXPNGTeNZlMPUqQa/td6YM3je0372++Ybn8Zi9Yl8O3mKGWY/b6a
GtvcFVqo7OymSk5gZBPeKygRyyvZhkzoR9nW8Va2j7pod0i1v7VEGZephjGitL+RVcvrsaebRVBk
tS6L6kC4zfimGV6Ooq+mrvoEa/bALDm9pDYyHGGnnyqf6Hc7C665HuhjLQ0/UATQNkJHM3Hy4Tjd
FShMJUwvhCB+hJDZ3iMoHUsfs5SbjXoWCFHdO6sCQxKrrXGhI1B46lWMWWF5ms8uDsCkvdrmrRP4
qCKr4f4yFHft4NTFw60qi7aCPOLZzQ8S80CqKtBBZVb5kMMwYnlMbsyT1xjMn8JYzObRoflstoaF
AHwXX1stfEKmM1pX2oQ4aASdnMzV3hSu/tKmtnaJ0VRbmIYj3kchalZJwmtyWKYr35wqyp6jaYhu
umvyTuFurGPcbWZweruPynQWXy12nkDVaK96F23seTKPjcUetSV1JYfZRhgsOxbWE5uy9k00B/mR
lZI2R0WfeCrnuYUlfA6k2P/BH2Qh1vl5ApYwz7JwlfQrzR1t25nG3ybZLqtJ145HzwcY+c/4iUP+
LsVrb8lmFPnvtnV+l3qx0n2t/ckvzV6qZl1cgG6XCNmk9kYv03HjD264iUlqoc5TpgiFlggIu4bG
guWg09RltVWv7WmdKkNyvfdGOUB9rS2anT06MkeoXrNMWBtce2sEPDPtKjs66Bpnt9VIY+gT/Ao7
bp8KpV1lJu46mTKeEj0IntNaA9GQlIR6awH3YG7rhPllx5NNoAgjiqAjhjNh1bLQA0d8EIH8SDGd
+F1CzCSZj+MVuM9FmVnjF0JxNz+w7B8T6ZSFo4X6Nx19jlWvudFzm29TL1TXphkGV5RHtXU4asM1
8RSxrvspfjYVlwcn6rVnSDgXYvi3IAytlQc1hcTYnHJ355Q7yyW64d6cVY8BnN777WTCyivTu/go
TK+4EIZqTr1m3KKZhk6QVXmuC6XcAs4lIjzq2HqrwYRCpo2cbonMz31gOTSvRt2lYOi4Tdf78jkd
do852BSGx6xXfslb5LSTBdjYL8BhSMa7HItuOMT6QM92cggc/3WAqwBR2NS4BYrVHkKAdovWsfTb
4MMKNREJW2j83vaymmtBeRGpy7ruTstRdN22rQfnUEINPUw4qcy6G//UB6zE3BCMUpPoxbfBXMQQ
0F5lxcNpTSFyeAvcqPyWh+FTi/0JxEEGAn/5NfpsN4nYwY0m3wVJKIISWF7N3lFBCSXqyQL6/xkE
aGdNeTW9qRNywqLMyxcdk7l1ymnhUpu12CqmjpCogx5AndThnpUqOZspPvOWQrTcGtV+FeAk88rB
FH055Hk/ROv/bIRIf6dajHEFnHMOwKiRk37HeY3NoN0Wv+yCDVecIKjVIQjcF21wlUVhxNHFrZ97
D9FXkhRWcFUS31uP7YB0H8fgfD2QNXBM1DQUNiDuogYCgzxx8AYiP83XeeiXSzsch428efJqMPOR
vq4bs2BLS+HxKyaY7rVQl72Qn0wLe4w4W7o27T7+2yOHy6Kw9wYBrjM2OsGpRD0itdVCXyhtPz7l
KkIUeqDMx66mWfZhNj7JDnkli2JSPqtJGXZybIkKsI1b6VDdUCAMLoGDgdxCLbPgYiio+wYFMnlO
RL5Y0xcRf4unZC6UzoKeN18Jv0HidxiJqeT5wUR2Xv3XOB/tJ06RGiIt82BddsvLZOAw5lcNgir/
OWtMKmk3FOnXEHU/sZfsroidtbdRLy6eUnVAcEvgzTUCtRi7du95XYYL3mrqxYnC5qXy7UMJTOdd
mJHYYaQ3rO93RXGJkF+PEqsvxKuXia1sd/pE2UUquHYUV7vFqDdQy0pS/e1c4LA2ayUTR/h72fhW
u2DT6u6G2huAoDvhuAOIBOcrucRJi9JGGII3niaEiwTKG5PG6ZtAS3wKneyXOzo5TkE0OXX8hSQz
ed0Tj0vx6itQV5HnHFccBopXq3HVczei2jN3lmZYvoYBSqaeKW5ygE2cd5HY6NPHWmPt7TCqiTWa
IMTvRbI0+1Q/PNoDtRoPbUimtVNTAjQOTp5Dc+H5S29tA3ikDLIXLQuymxyAoB9SY2rd3sfLDl7P
9cIJBnNfuU5wbYS7x5obaIudVbgxZr9xwuJXo5QdbuUBNtE0x7br7lBfidayaojMXIRqUJ49Agzf
LeXnlFrlex+laOKauKap8qZMcaAP1vZB9hqcTzjaVN85c6nnbOR/fr+rgXQGdUvd3e9CJH+yo+il
zSxxbfr6Zw86fRNOKcjdbEDys8j/FiYgncXYefnmvzrkENmmqjk24ERMoGjGzbCIkTIRbhQeTW10
r9CtdrriZGc1L72rbOoM1JtSDO13iFyNfP1RDS3ACpRVQApD4aU/sb7nJfqmZpefHbe1T6qh1deo
FxwGIJjtB4KmV3VQxLUbh3IXm3q30LooO1Wh/9L5rnIN9LYncCLEZ6VbL0WieK+IXai7vsKzJtdU
7U2zw50cYJUapp9IbTzhHtCBCKiSZZoXyQl+Wr2u48Z665BM1tNo+I27yqsXptp3HfObde+H4ojj
lXiqAqhLY6l7PwD3reRQHiMEz5vaerHxFoFZoNZ7Ix2sK49OstSNuvwdXORIQmjBUgAkeQ46M9nr
pqFuxybJb0nnx9syxlPqBJyCLX7qj8ukq6xDU03WIedJhEWfIsNn4v2ZL0Av0SDmPjlKFrL/UZW9
rSDin4NykLW+BSy7vM8mJ54M6ArASXykFlZFPzmXNIbPGjeVAclGT05JaECU0xDAzmueRb1Xk/e+
HX7OvNc/nJWyFOj7ohuUg1Mjco3rIhATFBteRanEa9ZK9WnyDHVnjAiTGJ5WnPEA41Vhh8pNENJY
5iiMfmBrd4t6e0TNc9OPGpLUpfLOyyuM913vcACXl6GjpussUzYICcbYiRjNs9Cj9rkw/G6fGg05
9rlNFk0A26FRq34xmeJvm2lh8tsAMOXB4zZcTJRzyd7EUBLlxC7ZOMCcQF1y1Geoc9vwrsXyEN0V
vJIL44sU90rHVeBzCFzkPd3MehFZFG2IeDQnMptgxPzxxLqLHclcYDf6ohG52D2aPCY822CISG7Z
eUkafPi6VwsUfUgdT+RcOfTljam8TXB/FolShj+7rv7upUoO0k7sARRpwaIVYgFWgL+DXx+9yHFC
kD3lhqBR/ScJK7jnQfzpTxV5LqBj74UhTF6nafw9EQ02LpYmXlrAgyszneyr1pmAZ6Ohe7LQGMbQ
0n4mMJPvcelzcV0vrBvv42ppOszEkfK99IAK5smvDrEI4lwmIe/OEp9RRgIcuVwOYG44YLXi+JcC
OXQitk5yxHqGVAXS+NugVutrmYlq5RYOcVpkQfhN1/5nMqF11plonFQqwiVOOPxBf+hn3MXduxLB
iLChet6Iyv02YwBh/B6bN93oz7mP9rkSIACeGhiC6ZisbGtjbHZVWmcvcqwcIpT0oAZD+Y6Ajb7W
sLE+AqEuFnYTsqlHltVdsnkvjmjRCuPKKhMsMqvpz2ls+8tMJfprRb1zdLHTWcRVlFTLLEouaqT/
iQPvRTVKZS1Kb3jHsyaAzTvZbM8i5ZYjZK0HYnwnm+9u5TBzrpYhB3o5DCkU8Lb/j7Ez240bS7P1
qyTyulm9OZONrgJOkDFPUmi0bgjbkjnPM5/+fKRd5UxXIdFAZiA4haUQh73/f61vkWkwDZ5Oishw
n5WzxoEWpVsIbTji/tEf6nC6VwrR4zghpddqMQ9O4rXMVeM9ZO5DfHkfPCA6FNsiHUiFqalqK3EG
6b/L7qDX9jsTrQ7/op7e/dwQWcYjIm3lsKwCbqBs47pp3bJ+sNIpeY9kLhhmBxoTApETHDQkh0DT
6HnnXu3acI1fm9G4xMQFfTSBvfcIBnozQt+DaS2NVPls7oZtSq56pMj3aZlEZOXl+hedXIJ0Pkga
sy9RUcJMGEZ5VZnxW05vaj5l4WCHhb9bFi3GLlEbNo/zExWqAiU3HO7ma0SHwK2p/x2W3bjqtSzx
X2uZG7bFDMWBZ3eXFPjrfH9gmBnJiNhtU3+VG/Sm4TSFRziiw2v0Zket/qoxpT4wrQwBr7KTokOe
6sw24Q+In1eZM9qwrCLEt65+Axlgeeklfdr2plw7SZj4N1vFUC6BOcPJirtkWVw2ZJ3yknQertr5
UBLToKzcvPqfHyOrKtnESvwWMVuKnFzvpk03Nci/5g9cPsHPo9zJuNy3y7rlcxTTO6sVJullieJ2
fBdG3KDmf2P5cLmDSlqaFXHHjSe2wLGqFdmK+gE+mD6n9OgHMhCqdQwA35GQ+m51jd5VwlDvk5zd
zEHob9JEhJtJlu6Osr71wojdWdbLrSyv04oWiSkVFelC6lbYofFGzrPktpLWHfDGmPS1m7MicmNH
8dHDVWiP1wF27FYfW3kluhFv27yOq2e8Eo4TrFtGhDTWWfy5IWiAVoVRW2+WDQnAvS0lvwCKrn7M
KkW762pFffrX0lIaKmK4Mr1qrytydSe4uUboHZgOyFfVClzJUsiM9DRz2vUa6XVtYMe3en5JxgaK
qxFgApgXp3KIb37YnLlNgpqYl1ICBS4dWuplqVpGjSjKtn0oFc7Pg0jOrhEskKe57NcN5L91Pve4
KQ+sU1XbHpBzzdxNVbMZjFrMsZkZQEQZTKhXEb+qSQdfw7wuB0P1EkSGsp5muOyytbEYf2ZNB0p9
3loqCTqzaXwyQgI0oqp+WlZXg4VAwSepdDmIADedvHpDYVjGQZYQ75ZiJldM/tFL/WVZyZAZ2oNa
x9jHq/zMqJEuEN3yJ3uMQ1iP/hdSjUkOkEMb0abytGwzZGYB/PlgwihZutanKXiT4sLlblB/7TMc
fFVf1Hc10KlDYhNYZmXS+Or3/m7ZIwMRgYM8YmJAp9aZcoIikcg+LC/0UOkB0l44NJU6r7P8Y4ec
nHgVKfm+y5jZn8ypxN06H2Uy2d4L1fS+77Ec5avKkRIyypX5oBBx6BYcGnXY+YBl3QRjHSXNN1WQ
BqhG0lGNGukYZ122qVvVeJgEGQ/6WBtfIx3tBI+PbyRBPDEfhLWjjSVcTiW7otSO93I/MqMkmuGu
Z87mNMUYffLSgho+BwlVuLWV0nyoxZyEZ9u3rIciIAd9ccybEmgkJKh1Uzc6w1mAgGVbSO+C4S4d
rW9wnD7TC/JfDHWGumRhi6im0VAN+cQqZ5Z1J0WwfLrIjt+QwQK04p+0ud5arYDQSw+RvDHVvwnY
y9s666bDYIztmVt3sY6MVnvKFapo3Fl5zO+h/3eubNYMxiPRPcixoOeD72ealyzAwO6oIX6hdN8/
ZL7aXKrUOi8bWy/rHnLuGnPMZXkcg9D40ZHtqrHeZAOISkKEeFYFQeIkSmg8ZcYMuTfD+MnKgJt4
jazeC/RhYObkNg3cfog8dxwk9TzGablaQmDrWrZwpFHJ4hovXnL6Bgjn+i2z942U+OWGYGHxabRh
2neWeAwnSuFDDmUh7DP5U1GWA8HHk3kxlD5a13zjbgYSRQW//DQgILx69vi1nKN348mwt6NVjutl
kR4ZlQBCOE/KbLqZD+rCAQYDwMZQE8FDUot+PVR5v84muooO7ho13ZJVb36X8SpSIB1/ancX1a5U
0sWUGRitIj/Fn+jX8rPvkx+xvEvmdZPpieemeRWdcp2KlYfA5cTAb6JKb6XyacrFJtIxtMnCim4h
sq9rSpm+zTMqTdwczZ2gDLNSCsazGar9Y2bQVJN8bfjkSyoVXoWUWQ3x5vfAAzEHIJgD0ciM4EhC
Qwb+PR5h2TBRqie7bNAcusPJyrMhCAAjMI6SJDqXBvb0WVJAyzRg6syJP0otWn3LpbmjeYTQmkjh
hxioIHJUJBbLYiqC/KGqVO7yqX5F7l3eM/3UtwVtW6ejE0ngk6QftYY2SxVlyUMlZ+pWmmjfaKEq
YzUIFbfysvpu2SpHek/PK5ABf8w7zy/FcAisuLrFyZQ8YNlq1uWoiPWyLYSxcx+XLz/3JoiidTOp
1Dbf90dOfjUKNJIquo56vGaUx250+M5SZZQALeclP4bGQg2RMJqRSWZdBjvuDMT8tUF1j1bR6ZTC
p5AwMVyIJf8WpR7y5FBhmDSvW14I/jmW2QTycV4VDkRENFnhTuMkn7TUVu7UAuI/mEHxPPHvOHZl
JA92BtKWTgAK0ACaBfHq0dmcKULFlH5g878wqNMOLWxH6LB6+iAxCn6IFOPZDELoxGpob7jtN2uz
n5tPSeSdMrjMT4HSupR5zVer1I0d0Ktqbc2L9qCEK4gWJEvwtLp5aXu/7Eawor4RIJK3yyKgetTR
D5z6T/jQ0reB35Q4ZB1DUYv1XfdKSmd5+tYL1NtCkYMDUbTaszkgwZ73DyIIZlKj1TvMk3CLE42n
5tTUjp2A2dessF2Vade+NVr7Oljg/1Fk7YcW6hhK8i+NZiM58zqG89hwL3Hrz/ExwmlrIfFY+wT3
hMyCqtXo04VMQjP6OGbdivdqKB/CdLI+d37IA1uJ808m8p1VWaMDUjGxOgI41qYJRbpt5fJDHgbI
vYO2rYtSo42kjhT8EV00lCxOPkattSy3yotWVddESKX7+2///Y///Tr8j/+RA08b/Tz7LWvTuzzM
mvrvv9vG778V31fv3//+u2XZmqWqpk6CjWVYqq5obP/6+QZLl73l/0psOubQaZMnWynFcaigo5Vp
NVL9y18ZymA2x8QP16TV1llNRkel4DveDFlPZFnd7jUKSp6jJi09JqW65HCS6Uvj+04lMPipL8Qd
+VHiROspcJcNdSht0Q/5LyZDZAyvIYkq8kgUn0oeWqGL5/rcNUH33Pa9em+L6Fi2qfysIqI4x9jo
AGiyD5b9cR/HteQkyyEaIWjM9kqehfJ7UhWEdQ/9u4ym/8mwNPPM8OFdJ0/5CbCxdZ63kW2kby2I
R1uhNSkIaF359Mu7oE/iu4pgE5cBX3IuaRms/TJLnn1bvDczRrvQXyIC+/b6jBCICyu5wOp7WEwB
Cq2OxwzRv0In+X5ZNWKjQT6cOAU6y83P2VQ4puKA6IspcF1iayfsdIwTAF/Ez1M+IlfI4syBJPag
8ae5lhIPlLqIQWcP1j7uQXs5WZ2ixZI4Wf769DDEv58eJuMBhdNEzOfHfPr84fRoWlWzgGLkT31I
siDwXf2xlAsdwbGWrMk91B/DAtqAh8fv+1ahWdPFZ4ZUymnEoKNYh1lpfZDZfdUGrdvx+1NVn9Ub
fa6RB06YczQvDX1PIbgdvAMZOd0hawlJJIG2U0d1pcs01H4G0i7vYs32z3DMeBFQDs0UqY+Pbveo
cuMFJyr2mNbRpn5fF2vy0SQ4yc1EXZ77yTPiVUa9ljil7+9zXayIAuX3YPo+yM+zo5HOfmocfNlI
Ln/9rZqm/uvXagjZNmR5nguaFuqRP3+tWRLabAgYdCPdyciJuulEOw3Ypu+XpWB+0HlgAN1l0TNr
60Zf/EAgnr6yiYEihrzNDHeEXeBqzJQdYzaTLC8M1368U4zhZhkUvDt4FjdiIJfZDR3w5GnM1kvb
e5oX2LIsxIqyLMRGptxh57xn9CQOyADGjTR43mMvyd+WNqlC6VOyeqcDka8pZXJDl22eqqKZHCBP
4xvsj8+/rFeL0n6tGk1/aCZb2ttGl63jzh7fTCUg3HQICE+WpX0uy/xkCYr7Ooh2eRsHz8v+Api2
iz4ApDMZ3JGBi6lNQCIjPwTpkin6njE5aO2BKJ08CqdVXQjjtLzYiVp2f1heVtK+206WTOmdOb+f
87Xnhv7QcSFfpIRTle77w/ISx+KRewxU+HmVkhreutDJb+zUQH/IRqu7lDQLQ9mygNdWhMELme51
EXDia12o7VprGF9lm5Flr9aPIBimi+g6YKHz+mU3unkDmbfRdqDHeoy75seLLhOEp+KLdZYNmpIX
JAjM+xgt02/Lo+nRA/c/jFFsbnAzqQ+GnjWrcIjaj6RcCdQUH9WAH22ySALE/g/fw+yTA4Ej8r7u
dbASdvPVDtLpzZsKDN2RoAUIcSeyUeMwHSGyxs/yzbJuiMZvRSr7a6rwd3LYeWfqh91DUQQI1ou6
cyERtA+x0le3gPn/vA2RgUwgSSXtBqiSd9JcF08ZIdS5lf77Ui84i8sQzKhaqP0qicrmszTpFysA
zbjSdExKs0/RtuN9SS7TF6CoUBLyKn0ZJ+McKJpx8srUvi4vWRHeG0HrHbB3yCZTSDwX1dhAmsEo
3TMV2leiolllLqJ0hXgxDY45lg0AAGH/IJdysg0ybDXynD0GIkG+xSn4e/OpNu3gmMkkyK+qoMmc
0uRHM/XehsUr9SbFIm2LYEvak8tGjtBsLdJ7z1qnDGTXi++IuZO5Icnrir2132Cupowm6fpF1VTm
KnWdHuMmqJxAUwsAc62B/jJ/CqJmvMQ0Y4Huz28DUz8NNrU1SZU/Dx6pi6vlr5bSpnfUVtI3dSXZ
t6pr46Nt1XRGysqDl8y63qTdZWUqjJh5cST28STRbhySeyPX7v2qtb+Epf9qhGSEm1nyMTtB3vyS
NHujI8nicdjDm7sj50c9m0rL7SUJQgQX83KGndxB/TEgga21888N3SNkXhAjtaQc1CE2+KxRgZY7
Ly/vFIZBa5T1ABCqIblhBOVkj1N7n9t6DNc3SW4i2dHt6u6XBZ36zGGc+m/L9lYCXSjHebw3LZ9W
GrPwrcTA4e0mPC17i/Wp3CTG82gkMq5vXpZ3jGRkkk/7ESod9BwyitgyJZZA6xX3a4IfvDWyBdPJ
a7m+4Zfq1t5EINwgc9fmQolO1MkVJruUslRVrlC+wS9KZXRlVgHRpoob9VaZhNO1li09eN77SPzE
QQVQRjKedjew6cdL966F9BGX1Vk3THf0/FVAnIktHUG2lJ+sQspdAkOUC/E5CMbKMt5WWZpiYQvG
FTS4kSzgj8Kr6U/860USDF9WuMRdujHTcdlAvLh0JqHAXtfczNycqMO9UdUNohYE7or6MY5Et/Ud
QPswi9JjF2jxTY3IzQuySf9swUFbKZbd3OOVpyoJPsMdOxAR5qAcJjpdB2ZrJfUmCZRnNADwRP6j
1odleXkJrXBCnfDL9u9HMUY9Z0JmhmuZryF2tFOexv1NsrOWfHgoH8gzbpLPSyWp85zF5HY/77Fs
SPRuR3obyUjzboNmWAc6ORQl5j0s0+RQqxWObDTDdtll2YC9REkj+X5ZqCrI5jrZhLI/vVfMoXYS
0CSx8vIuuECKCy4UPZikpuC5gzBBPPWvDcu7PG3lXaCPL8tShgBo2ySQHKCztge8vqTTqyYyxJQK
/da0tdIp5FC977NWvY9QcK6zKCZUfl63vKjCrJwkSPutNMYch9QLRKzqVYflkHY+jvbEvklb7fxz
1a2XJPn7J2jwr89am+yXfZcP/fnD/DwioD247SfxFz/QsjNd/R8/0M/PW34o3F/14fsP+R9+oA+z
Eb/+QNitZPRsCLTdQdJDp2b8jVWM7u0hEiN/qF7VSLmri3SF7G906hiVjEGR4DQ1SUQ/s9KdPmu8
A2KcdOP1QuyIohtfJcSldEbI5J0CZaNjFN3Zejh9qoOd7vfz6oZydUmfFTGBcYMY7K2GmRMjA54i
YNXyNioWjSe7TN+6aQjeQyu+ZiIqX4yEorAnBcGRp3lKHxioodkSJBcFMvQS6o23JYg+tfpb3JTD
aVlqVV+/Nr0GsoxCYx35RfQNVePNitI0IkaQ2QrRgPb6+7JM6gqwe+DpUW1sy56mVUrs3VrNlPbR
lCgWtUVNGOq8OEzDzEWJnWUjJbX2MSQpY8Tke11WaWXeOBCK8d7O+7fWFGzxyunusjVt+/JkDoj1
l60Wl9mD4j0un/P9wxIPaEibX5bds05G7QpwZrds7PNM3toanSDUkdy1RwQIc5VCJIEBrMYvX0uG
0FWrv5RDOJww6AeExrFX1NnC9fW+3y+LDUq4KawYHOlZek1Tm5DY+egMU+JGV4lqXHYj4YTKtJrd
UxJ30l7Pd3mG9FUbSHau6ra8BYxKnbFTsk8tmVV2j22LCELydem89UZJfYT5tYnCmzy3XruVQQK3
tgm9kxTIEeV9M9sxOSTPTUSqW1k1PsoBFVEdZodYKrPD8u7ny891Kqxv2RPEuSh5e7a6LnFj3wq+
dmuFichXFH2hK2RN7Et0TeuBSRxx8SjFr/LgiKa0L5aSMLBSegnCnhqe41pOfuwx+dIBqlB9XPYP
+qm4EjGE1IwsekVqgIrPqwh3JMosMg2mhNDGxFQ+LS/lF5rn4VOWDgxOus44GNPk9KR53pbNUtAd
sGmXu2SUyl09AcaavIxEQVT7V7UK5KukVOJK4f5WqNoBgWmHEfCf25Z3PdXSwguvTB87wJNTsFmO
G8nEoCJtHH/uLvzS4mGTv9cZciKnwQN8MGhsHYo8BfBDtO2G6D7fkXq7OkqdH+8zkIa/vlu2YoiP
9v+2X44APuh2Zslomqpl9ylJ8rUy01L1FH6P6HN7h7mv3CBPu+uymGeDOcnX5cVWkvLqVdRLC/ma
0PYeUFRckxLqoJT58dYa6DlnxUY3XUTal1yo2XvCG25T1VuBE3Mlibq5BWOlQaEPumPDFO0U1nq+
0UO9eCDEC2h+n+onWy2+kc6YX7pCZ4ZnaIRseTxgeEooz1lLSRzavnXfYyPaAyI0jwZlhePyLm86
ZSWYl7pDN/5YN6VRX61+7vPrciB9ldqGNsTYfesKNMMgPb/SJxpWoWoGj/Rqg42mduVJaZt2+9ez
XP3Pk1xbVmSh64KygWZputCNX0pLLRbLJBGoXtKyCd7lKLiaqMTdCsbgWVIQBBGTLUlxc9GDdcIc
fmrRZylg0e59hhFN7aq5Xl9N7pr7TLeppYm8uR8VaTXOGcGFapdubpv9bujqbUio4i3lG/3+3Xb5
xZu0e3pbwXtBHg4ZdCn3wd77kCDJ9aJ0aSNnFznf6tUg05YIu/vSJ9LIqm+S0BUg1QUBLlFQn7C5
KW4yqeTH42dGKOVjB+kU9RyV0XtrRec69rRrEKnqOtNbE5gcrfJExLu//jYVxfylZmDJhoraBTGk
ZQlkPr+UYiKRxuao2NHNTj3faQ2UhC2VrlstbGXb+wZZ3R5BmSFKBPxdsfg8GZNrVVH6kWXm16DN
5SdkpMgN0locozGqz2lIuqratP2Tr7+qdmJtoykpVjWzBg2yDJxdbZTrkxfzmJ6XFFmOrsv65V00
VWtGvd1pWRVn2K9jTMd4HhBEiTicNoKG+KqZ0+SXdd9fIj+4dNodPSZrZsxfJpVSfmHK7U0d0A7G
gI7ejbRxy6RQ3tKJlkCh0mgKSppnPuVzoG+Z4hq9Hmzj2EwfkYZEhziBFGl6HTN/gxgavFmJd6xm
xMnywsnw4x1FM80FbzyruJCBJNTWXUkabUdKJ9RGQj2XTKpn3umIaa1Qrh168Gs7v2vHMHd1W6bh
8+cNjPMpaEsS2P15Q2WHO1EmwNih8QfcGdelSKfPJDMxfYu+YLYL121MfD1GwFNNp8fAJnD8+UJy
fXL0yVEyYo9SM65wa9DkE10p9S4nMP4uq7KBAD16NoFStgetZSrb91byOIlxU3uz2sbsswNcXyBY
86KmDZYzDmI8UCbT1klbeW6JKEzGJRPnGyiqBmWvsrhkHSG2WSQXl2Wx7xmhcbulB5FGKZP5dJz2
3EyiVewb4kTeCaGCwHk+cUPcJ0pUvkum/lH5pXgUhL1vQ5WnXjMgKLYxtPFwTu3nyQx3qNE9oo0Q
XZwnhHqnuJ2VhJIdka2QayR3zIvLltCOEIV4+UC2UdCrKx4sVMjC4IBi2rNcaapkNLE1Gudls6Cg
eLF4np3V7C7nOwYmMCIvRIF4HcKW/I3JmazeuKSqpNPPmtfjkWEmHLWwtmx30Gf4nF6p1y4uky0y
6Oyk6bVBnVVP+cFq76RUOD10kprvcB2Obqiq02MX8YhBgEj+lxd/SSX8bJafUTmxrZQe+AAMr80B
VCmOqsYNZbzWhhBRsP4Pu3x/u+z485Afu1bjRJQUl/W5D4PqZJaFdplqG4MRLOhVbHpwkHJFPyt2
tuJLaA5Kn9TbqjfM+2qyUyeSmhaJMmUoPSq+maEEctoO3yBXCjrZk+f89d3Knu/tf2wrWBb9EQrG
tqVQ48Tg9OcCZ50QzZSrYf7oo6BYgbaTP+UyQUa+GuTnONWpsXj+teh8+dNoykzi8GTutHk3FFId
iRGPaRcBHUhokO9t1BPzrHyZn3+fqtdxH60GzphLO4jvmZZxmLwR5mc9JxM6EjuclHMd5nAopcbH
5xXGG4Kygm2otfmLlfDXb3tvPLQG0IpCffdDw3rASW89BIMHysSe7sJ5lanOhUdi1rbLxriBAinN
7rtlseW5TwRBFhwLYKenSq3OSFSy+0Tys3uaQMll9INNhloyicTFVsLgSuJddwBxIW9gC2qPo0DW
QS/b3JhaR3Sz3OFs6VtVdiTFntyZor5K7A5/HSYvrtxY+1QE0XVs1fFBUF46q7WZO1alqIRYNPIK
DnwHfkCSiB2pP8USNZBG0nr804bynHBeOVVlQjQeUsNNvKxHQ2Jl62YikHwucC5lTaVmBjVQj0XI
ERYPy6nx339qOdVLC+prXoxV6AfNL4v/eMxT/vvf+Zh/7fPnI/6x/cgvn9OP+i93ch/+3+NvuH5/
Oz9sHn/d80+fzk/w4yd0Pzef/7SwzpqwGe/bj2q8fdRt0vyzfTbv+X/d+NvH8imPY/Hx998/v6dh
5oZ1U4Vfm99/bJrbbYpKCtYfrqT5X/ixef5l//775aP/DedoE/z28jn5qP/DsR+f64bGnK7+zZBp
HOBDk+klzH2Z/mPZoom/2bZtykKwGX6Q/PtvWV41wd9/lxTrb+wM0IJBl64hY+aoev7X2Kaaf2OM
RqNHVvHkzgf+/s/v4Ucb8fsf8T+3FY0/j/1oKwpbyBS9TYaBqmUsfaU/9I3UPkqNQrbGx0jLZqD1
2m69vdmEt8a2NjZxzlxGQCM2I7yyqYHH0sn7aVbeqaOj6TF5tcouatp1nJlbuKefmcecVCu7eEqz
G0nU5v79DSzWZazfxrCaTYZnGioG4zz1Nv9vexLobaarRMx5kgVyYaRIz/NO0G1ooXIV4hBR+bKl
l9EeoGhCjtIGp0GoVfoJT7bglTYC5h6uAW7ypeTv0oygrBEqiZxSKPFPYSXv8zp9TMVNiH6nhuFV
spT1SBR5LmJwWPnhD6fCjy/5j71aS5j/1o6TbVYyWZQVzdJpH/35tsoAk4QfqZIec/z/u8iSugPd
HipC6TTuCXkNznTP8BNKGyia8SOiavlRTaCwe9h41mLKIXkm2JLSzGCOkm5M7ljrJJfoR5c0b0Jb
MQ71CI1QTe1x7dPV1IJYdRCRx46OEpD5qoJ4tQoYtWVo4OHPH4UxhhstxCdTapFx1sfp1nX4MWpT
2XUzWHeQnMogmED1SvmK2+i+KqAW46tIXtKwdQAT3GGRs104jdMqgul+lOwc3CTsovVIYQjNVnYQ
ONf2UVts01RGloFmn4RWOXHEtDM8obx0WVasm7xU94kfnSVwRXehET2VhbdpRQ/BxjeLjV+VHSCH
lIFjYu2kNrvr+Z0SpmFbCm3eSrvT9dp/kIahWNmikO51CzjapHqfVFo9TmTFxrqrVPiCVv8RSiVl
jMR/lozQdJjoWCfdQmjSw7WFBNIfQOz7mz6rB8ePAV7C+cw929oWiWK65sTJXXQ2OE4R9/cpqIuJ
inchEL8TAKhAsYjsVYNXuZOLAF9LjRApfe0LI2TyynYeqT1IbAIWEoGYaozfKglp1Fg1FTMCgyp8
WYxrkJveudA8yNRGfdG7+KiI2L5QH0cvrSna0eDxsUJ+ErxA5kVZVRcgwHvjFUDdSvZtToHurdNa
fROShWnTtl/Fo9xfvDI5Lt9xY6jlbpwg4mcpSYCeT0khJ4JnCkpjI2QWBzs6q0HSMLasOAdQnLvZ
YF8G068Id7WqjeXl5VFqUWKRPnjvG8W0E1DmVxU95W1ppycjHMKHMQqmDXzzFi+mv226vNzFeTaR
iZBUMGGS9EgiLr+/SZbrlLTa3iryyiG9olybqh7scvQbMbVhJxvCbkNf0zh1dj69Fah53agF2s+I
hqGHhcpYD9VTpQOcL5LIdhjVTUfK5GdrGtU9GYjpyW/nG9lzqJfyzvBzjUzhKlmVNuaWOlYbx4rs
Fz3tw8NUa9EuKPxwbdvSeUxT64ijMnJ7NYLnkvay4+FnXIEerq4NWG4CMPTo4BNh61matMlmx5KP
otIJBoOyBslSR78GDGjUw52NI8ENrWS6xtUdKp38PspTEA+1Ej3ZfgcIM7+2bZJ81WPrdSRBdx8J
KVlLHeBLQV7mvUTwkMuZM6zVFow29Xx3spmGTSntmdaDOjXHkCLG9adNpjfOpsgz3YloueGMDjHl
WC8l+axtTARhweB/gyAjdoYwWzVISXzTlNbM1OxVpsPJS/CXFXIicy1cegTS/fDZJPWgah7sKHBz
lYDZCE4NJmbB2J9GGd5QaKt6wwVHnmFTrAuGWr2xGYNX1TxExc5MHmUQE+qmVYIbNhTKxdG2fIpa
0n7rGlIaVWCG8KrCRN7r11NGvo4gf+ctJ6lgYgIVx6jV0M19IcZq4wus3tNISnPkFBLnFSU4NQzW
lhfsbJwFNDZXiWmSING6Yxiv86Zeo4eegbYr5HKIo1vcrrmjdPl6GItt37BPq65F1Dhh4q3VGVwd
FVtdilwpKp0Bh7QixMwdcelM0NrpoSUN+94f1/OlESn0Mrz+SOwWTq9sXdK9VUll88m1jcbGRXnk
iEBzW7WG8ibWFshZuFurIahWNGWdHk1kHqBO0ruV1T1I1SmD0anoX+fMyX6gAJSpjonyJacbSF7J
PKF2dIDlShasrPijJd3Tg9s8ybmryoQ56OpZJCuRHDpVdSXk4AOnBIOTFXENLkxdp642hBA4lkxz
JyasxI6dur+qLz5GUfoZLjQTd/ZB6pm50XUAuZq/VSoskYO9IXjBCQtlbQFBqiWk5pyYwcNk72Ou
wiru+DWedYzWMfgXDSzDkzAjqKm6E8/J7QXQmEhzBlDeCvOwViInhPRg0yi2lL5dvA4EozgtkeYx
1w7mfSez4q2U1duh7zZVYq57niS2SSpWFjtF9rmOyhXgOLrOnI4GA3C/dab2U81kKrVWcWOuC58u
GBSIuEfZRvRNj8S0Es+295XipiheFIHyuC2cisCY6Ep1c+UxXc2sejtBgVRCelc83BJ1FXTlSuEU
bftvtf4me6p7zAj7NQ246jkm8zoEcI70L/ww6yfcv3xtQNlMsqgi6gl6vuLWAcpEc2TChfX0pJIK
KKN0Iw3HhZFEk5qrFQx2pG0GQI2jSnYJA/46LradqEkHlbChNc5AThNkG+oB0aqoN4WMlb3kl69I
PwWB1gvVDbhR1aJy8JKSJU8SrQCNJsO7IxAIvaLhG6vSj90+paBc2nxEuRJqv0V4u1I5r4yQxMnk
eVSPCJTXpdJiKuFE6iBHKdFqamt3nPQ1OarrllGcx5NMW2UvA0JbnRKQDwRcjloMPvTi6mTVy5/S
RnG4+1ORQ8RKV4ESukwcs6zZa7lOnVweXXM0N1KLAzv6Zjfl2qqNdUT3AOKwHDnUIA4IfO8m36C7
Y76i9qyDGqwKJ7U7iyGRz9BnKSfy9UxXrf2d7Jd7Iy9OXON3lUwCTmnv8sq/19uGLiQVzf7VkJ7n
O0hFSRj04NpKuU7oaVehcNgaTM96fzdfCPPtRU9B9+MuLCKJC8qkplKir6zWoZe580U239PUwXZt
2DNWNmK1vmVcghV/9JpyqE1QckrKwzwK6pS9rL2WMrLadpXTgKgTYzd4vmuMgmEfGcXcZjzjTp+8
nWA0nvb1Wm98HADqLjBLco2JlqE2YlD4W+4eKZrRZqcWteNRPaAKt2rqbl0BAsvLzwn3g5KeQsdl
UgnjJWglnovFQ2Vo51fiCx86f/qmewNstGzLr3+nJ9UTtIbnNKl5zBBpRYiMEe6zrnVr20eGkfDL
EjPi88XwF42IYkln4WsIAhIRhPn/mTqvpciVaNt+kSLkzWtJKm+BgoIXBVbep+zX36He98Q5D5vd
NA0USMpcudacY1pEHpkuI52VFBQrFMcuHYJNXSkbrTPea1bnPHp0lXmiowTNARp5TASzmROriSKZ
V1uAmdwicPGnwvYN4B0OoMpcpCgIiks68H8qu5A8KOH8ZSk5WcXPWL60wVsNh2p4Wi4ublEXIQhl
Ez50knqz5Mpdp5f4v4htmgfLTdi0Zg4RhOiJ6NawtkrMR/6tUFawBh+Q2NhlW2ctouTY2ItgTt50
XX6OGQvaaCYSkW1Ig/AWJAyhPCWRL2tgRz6IF8/G1tKSrda27dpUgq1K9d4mTJocad3LJTqFC262
VcuN1iIGaXHrWmUP1HdwDQuUcTKwmfYrQadS1ikY2VJnF2g7J36gyaygQlPdkj6DEa6lgK0BRzwR
GyAPTDeulZWCN74YLE+fVaa1qGInRCSoRnopX8lYBpUBQIr9ZfYfevhYbvnFJGcYx1S8jsR5lfqn
2S75LXdHV1YFo4gAZoro3RGLRsTjbqivaWjQaXkuZkxHdU48zY/U7kpON0pw7ENciyDhuyzEw7iR
22e0Cw3B607+NebfMooq+qFsOssVWVnpr9qQ9jZ1Hq6EDW5BvzXsVT6obgirppc+VVTJ/ErSOPB1
C1+SbvL5P3WO11dDocQjttwGmpK6lBOofQAYy26WBq5eEhFLZRJXf3OQemr5HWtIBkTvDcm4kueC
SSih51idQ/PNhkwnsgpmSbzKoz9FR1GM/mV6G5o/siVXeQYLa859+t5uMU1gWEME5fxuZvwdkrwy
s2LdMHNIeoTogD14AFNPon7jB4xJRiXv1ZUnQFVO4k0nLSTyPnfwCXRrh9ODBuGCZjcWe6RJqLNl
Er74wjHreClYSpXSr6NuPfMxp38EyqNH8RyrJ8XZZXDhzUCsoxebHdOh8+RYkisylgI686DM8dx9
QZ0hO2kVmDXjdk5HcHeTW7MkFZUfEubSkfTfkIpbZZvLJggr1n1CuupspOq3FoQo34bsK5gInuZT
BqCmlIVBc+7ihEbzQ1OYQWQL+31wdez04E/Vr6x+HrL3Pn4m8ZVEYdJxB3ZWclXQzjPc6pDV9R4J
8OSdE3zSvNRgQPv2a8AnQLyqit6To5GnS4Uf1UQVde2q1Q38iQ1QrmKD4tvrRAsNQj614R9u53Uz
vjr8L82rY9Y4e5r0flsqB9FIR7BiexudaTQXR+pUr1cxNDAh6qIWuXh1TCaJnA48CL3tY8QjJWLc
jdmF8OOE82YljUeDEFzBo1JonyULsIGVMVueGgc0/EfaflsUzg6FjPPdj86qZvIlD0+i6V2gaDS2
tVVhTmx935rAynx35q+puUz1jTgFqyNY1USd1hO0lKSEeG6sQfXCU8ONqiaqZ/f52iZvkVPfDsm5
r4y978Saa1LW0tTYj8/qZPl9YpxSMkCk7GOUWLWJOLRYCeUUGgQJefEpx+46J7k76pCx8ZVwXgHT
kiN7588WH4uoD2Vc/PDWdMAzy6WRVYSjBgsNJ4IpZLPH0eogLmOdhr3zE7PvdwJGiAwqcSmWORaL
LvdDk0WiEv++RUP3togfOnUwTR0/iXlcGEpY1ps1vGcmOlBGfgZG2JCBXCJpK0+uzVXFylMlh8B+
Z1blFYRFy9bsGpFC9aMzhg0pLJkS8tsC4WnR9TEqbR3XljddnFz4Fdm1jJNX/QKHCbY2ZZFDbWPz
DAqK+5wPhTN5SkW26hnQxSHVVt7jsIjXmFBp78quY1Ln41JDqBCp71YDj4oc7+WXsLyCUCVJtOXI
wK2KaYcJDWbDhs29J414LtljhEfTxssJeB81Yt+LmS9zK6Srk2Od7m+Z8TFWXIjwMyVTrftargTo
4xUEDPhDf6kE26zjx/s2m28svOsQCkemTq7VGR4tbaA+CdL8ea1Xm0zIRFBprkR9gozapxOJwrPw
AiZMIhg9K0aUww1pk5QoILfmLKJlOHoazn6jxhTJ42WKlEg+hMR8NPe198WAUcDOzdtfMnldqQ1W
LbTgMXuENS02xJ+h35eZt9xjFhzRqHOH7j6TaZpTgzRMUjrrzRh/8Z9jvzZcjBoqDbd+VHaKrW8b
S/HFApYEk9iFv8y3UHGQJpl42fBaxWxhku6FQeJLzbyNKV86irNIYn/k4ZL6CY8UNj3KZWSEvPZ6
Y1f1hhRIzha3hPOLEld+bQIoTMPHEEhYiO5xraOuHH6pnkF6NFSdDFuerMRPgggx44TKNmF4H61j
pWOEmh6w5+5wPZB+5eptdYWoRrpv7rZqgRekX9P+QT053bQWmDGne9Ou4fVlnpC+8Ues5Xm8aqF0
kwf7OSWWLS4wGsvog42Rm2VVs70FmrSZLQhJRruGA7+UDb4dlhwTY+i9bIHmH8twxj6XBz/p/KMJ
fRUMP0lIeclZbrm0tEpXS1NAFCChNd2XuNR62e9ESTSOTH/UMHzoENexnf+Wfxe3We3nKlxy4Sjf
cYM5i9A2H6EY6fSBdBo7+ZWKZWFwmMYK0LybwjIoI3WlUtwX4d9cf1rdNpVBAqavffIKWB+7NWUF
24zNjJKX2ETbNn030u+s71dVMK6Uif4UMw7NDeYTiqyVRQE9mNdIuQr1C6Jeyjxksj0bk2BFIHt1
jtVHS65enLvORNpiFbrwEroJl1K0ZmXYOcM1rEFNsXGUBgfU79iUIcWcYi3kbh/w1EdezH4UD68W
RhnntIwHeegM4Cid/pJ1L4D1gv5JTh5leLKyY6huNaAz1QWWilBwNqc/fXoSDOyZckPDnXJBtqGz
ChsO4ORaD6gCp5qg8XtpAtXTFa8I0g1Rq6yeDzV95ONFPy2kveBGYDMvXp93E0/w3NzqiFbIfu4e
AvZxwBFphPXiZHch3oyGHlNzt9WT/hmIr5JzsqnT88x7WsQ2YUUswuJDam+6ejI7Gy3vMY5PWfFe
y+91znnshkcOoT3KVbeeH7aNKooDZ071x6pic04sq9+E2yZHP9hpV70hRGlrVC/jcDA5e2P1KtBv
yzB7eclWcF/LzU8lvUTBk5NhSSN9jNjt7iQT1LjkVyCSLbMrF1CtYuQBUCvaa6pRtVgLwYQQ9UW2
LX8IVGL8dE2HLCS5BWReGr+qfYX+Y1hfCR80c2zNybU2v9r2Uam3PtkJmV948lpYHyo6TMX4tYbI
k+m1FTqgM08WHnuzrGxTCLHhga6UKNdNslEk2hRPdb7JIqhCTCjwmbhq7YoISIUHGYMYniJikMTD
t2KDomFS0aGbaANswBSO5dp0PPMcE+urUItv6M32CnXryr7SggGyT+i1xsEy9/jSAc6AVzbG2LdW
eu53+toq0BAdcl4iHY6AWBcvD7eTtZHi7ex4vyA0JCrilQEZz6Th4iZY8OhHtCsA9MiUx4U1jy96
r8OJ+q5xn7W+3vgw76X8SMeDmUlD0Pq0Hjj+0rKC1hO4Doo8mL32DgOKTGqqszIAFNo3fThl5m6a
fQJCyTQOxBMbJj1QTbwBS2hH31LvJMRH3bUAB5Le0uhPzK+mzPNMlzazv3P1NE2fOuHeYfsql3+1
ziTjtLgDsyct/K7Hi9peBw0NHhy6EzBnO99jTUjT6wSF015XNOc0rqsXQQQAEzu5fbM1atolW/lG
FF1OLY1kgv5z5WWY9PNdgKecumzYm8hbK8YL6zryUvwFwzrvfaPwutpzOOqITTmfO9U15G2netW8
w0xf9hfYREW1J/zSysHhwLP3CvQTFQeoa8wuzaGkWhflIxlfzf69y2PPVj5K7RbEv4bFqeTJmZ6r
EFwfOJi3YLxIxcVIj335PgefHUg7gN5KtXP6PbfdlGLzXZvhrTMRwezq8rOdSIDcy/VJ+jArEk8O
Q+/T+dGyW1/5SrROTeAr11Z5xMk5Hm5JdqsJaVD0jZwmG1SwLDkAdCl/Rg5tAUaQPvtpaEXpquP2
JIGNqGDSVHJnOP8SPUxBiYUIc9M57whm3EGd/YIlu63JLYlYKyTH61lPOeDVEKlLefLHPFlDFfLz
pPFQyqKp4eys3DS94Smq0TE3vjRckdDRm6RQAJBYtndavzrnn3FvgwQ38XZwv7dwZRRFonuI8IOc
w3jkCVWQA+Zfmf4sleuB+i5xlgv7Tu4Lh87EmIiSK9xh4DBC5y387vmN03TSaZ/pBoEPFMgKYnXJ
RK7CNc0y17bfSC8BP/cRtr+0/9rmA7UdsZFkB4b0bel+dDh/zfCU4zJxniXr3td4+tmL7Le8TleW
8tokRzs5N+kph55Zr9piPVs30Z85lQ7iLyrvIeNB5R51G74G3kApeZ7AHjMXmZ8M5V7Oj77zk5SY
5OBZkT9l/aq15+VYHkrbWnlNui9hHdr4aZqvg3mPJ2oPolobTCzFb91tQ+URdhdiTRvpoRfvzXwx
PkR3dwQ9/wvt0SWhpeve63pHHukUml4TG6vM2NXRGxlursrctc4Cbxi3o8JZBh5n0LOyk1X+bwUm
FtbqfkfpRSZ1tJcIc8nIi6afivWqJvI9pTERvcwl/T7NwO0/ujop3kybXVWzXLtKvbILsBLdg+Fi
xF+98rvUN0gQjUVg+aME72H/LkJCtmg7y9pbsqww9LuMKt7FkblejpZLpyUtWN+h+Db5ZyEPq26C
Fmp9ifIjlbJdXR01Ylu7pStL2l1aUKBkr8rUL8LPXYQr0q6WGW12VumeK4q6QfL40uuvthkfRki9
WpMerCB5GHYHuUi8T3X1K9d0aNi3Cs1EFbsShHTDCl7rNSxSvtksKQi8r43JAo9HzNzmMl1junwF
BfokELZQUOofSnLEFmyLn9i5atnXcteW01MpCF9OH3K1xyS+RJ603VOc/EjNRs6PA62NjGGeCTi+
ZdeK2Zym4nMsznJ8X/5i2CwUBvDjpXhHKO6Ow+gaWsW54If813WCZC8dd0n+QMJMF49qCT+2FT8p
hopdit5qQHUAozF7HWlViPidGyjUS79LsjWmKH9UofvBN7WzfgtGTJW2WlRtEFR+NRODSX1SM5cG
+lsYKRyTtTeHqJ2s7Y4Z++lUFSuzMF9MvVi6nOOLLNgSnKbcO9IyTzfJBQmM38ChsUqb5znXkC2q
7byvQhOrUbptY46xY2Bxd7V3wxAMBRP9DULfabKgkCntZ2ZlvvYikQ5v/6iSdjNb6WCH9VMzB5sq
wpWohMYK/YC81lD/9caw0wqp2tkADld1qiCIo3+sG/nS+0mZCkxvguZqIeXAoKMYx2LUlKCYo2Mf
NDBQNRoYpT45XioL+PeV8LS6uVdT/ltj3l/FcP3QCXOvhIIzrTW9TOluKtU9xjE6+UHIVeiPQk3Y
KeeLyBmeR4MXGckW//GjLKrfIjX4adpVXWtHABxfrSrVrqwWZISL6jqV8TY10xv5hG6uSPdy6BdP
oIdJeD/3yZme1pkYpps941JougeE67U5wJIeCU3R+oNazl+yQc4Q1M6iP9qN9mJZ8lNf6clK3/Sx
9EyWzUGaqAN5MHFJcEBHFcopfP6DpvZKlCU9SroaTnWQsulJqy1XSvdZJdAuB99Zae/HbDhPTHeK
IlvXaXWcSrGzRvMplqR3mQxSI0qf5755XnI4ks6ziHXr+2kzVTXpY8iuHVrRiHyz3NnwXeg0wgtg
stDfnWjaqaDUhZH6bR7cmegCzeLl5m35I2XrZGLPKBLAI9pe7dOX5SvXE9xSuX4OEnOnyNZfPcn4
I/NtZtbHqR53Mt8tl8qdNjggvnd4zc5jQEcBUW8u8dr3ic2DjjAFqeOuFdNTVlFbpemRqedRqzIf
1trJmU3UKO0pR5WCevDUSOHFpiXRVbvZ6M4cSHw0CLuMvbTJ9QPk8nusREeTxrsUjgt4zS8k5Vmt
A080mN5x9mMrOKdy8lKM7VMWS1Ty4Z6oxjUpwa4dRdfqEQXWJoq1ff5R6PPB6Gjq06Qm6JJwi3ZH
0pfndBSMo7Ule7wXFfWPcW34Cca+P5OT/dQj6EU0ekoF5GGb0bVskc59DoW0jzR1O1TzWqss6HiU
R5ovLfDYjgNmNREcWS+WmV1G38xi+0Q4d570ZB/141Zj1eplfVfq5kmYFI05T2v3mlTNzao0bWXq
NK7rYel8elOr3pexQtdwlmLSRbgERw+NLIz2XR2mQxZWf1BPPitWrMnE8gGOuC02gSKlKzE4ZxGo
25QYIRrNZ/QwfoLHTi6ndSbSzVibV2h0L2Vlf6v2dCtL9VkmzEgdjp2B/TUOol8t188BCSRyB04B
fDw6u5Upj8epfU45F3X0ncve2CKISpkoZd86zr3YbN6dLnmycgVeDL0bJV6M7xY9UuYM2nStKAKM
iQc+LH4SQitySF+jMN/zJrjMquTqSruHg3VRXd2eDlAsnkIzuZWqvE3rBqwZdhRmgVvIrZif0s+e
LhyQywMhC5y2SPU1O4TZ7cuM/nj+DcgYnSs3MsMXYdDuGA6zpj/UXuOEsVimpvwlC+FScdHo0O9t
XrgqorWaIe1Zgeq5A0/6Gln1B/NzVPK/WOoPhpK/OJZ1BPs8lLB8SCDTJXp4XFRVNMcoC+8Kkh8M
kOalSpqnriVvIW2vyx4BM2SjfEiqzACMxlsh/FkliGHx4HTROU7MK/ne1+UiZFO+c6qvSS5f+jo5
dPz+55xuwFxRdZRbqBTnLoeQxALSkSABTvZcmamfs2oua04wNCeLR00uACKFYlcNJGNEylvfcv4T
3TYyDc6k8do2UV6UzluuahsTiFaBm8kyqnOdrkUyrHslP9L2+u8imlYMnwpI1ji8qiV6ULoeU6Ws
Byl9tJCoEXxHp0kIPMTVYyoheEWMVAq9/jb6nPri3JH3ZFAQ8jAtzzCrhDzJr/m8jK36LZZCN8ro
gYW5XzYSjVCy/nAbNMkHLhIflsZtVoyNNVqHkFevmA3MmPaciIJhmH0Nk/iH7fUVBcs5aSg2NQ5z
TXy0Z2ZZonxRcnpdSY3YbN7bcJ4o0d+sctyEr9Wwrj8yNdhOauhhiNqUqf2+rAQRC4UtxBnJOodX
uZM4shm+Jql+Pv5KUMwQlGwS1pm2Hs/E4NazCrt32iF7IOuEXJ522Og6p7MKkzeRtRFjzbksL8uu
0paHJpSe58Z4EVb/Wvs9gpVkLA9lyxBEBSu8smXxCHvzLef6TRnp5IaDBgT1S6o/4y6+1csS0sd3
1ZTBYYg75N+VNVKZDvBuoCORBLOSRjV0mcZhU3BLsDcunUiAI3RRDVbNINlis3PbdjyjZIfMZTlX
KW72RmNsYi4FLb2LFmqHbHD2i1hkpNMpDzOGrox+dlYfCqGBNCFejS4v5FD1TkL8XkFRqzfVEQn4
QXVa39ZSH2gb+o/E7+Lhl6YZkOr+uEBiR+7BUdbW5lhcVK16kTmIJzLCXR6NwRaHpj1KWUTkYee3
E820drrrqbUHegSiZDzGmfxZay9pV75rqXRzWFMkfTpNZbJWcVyQBbqJVSR3YthPjMltos7soaT0
ytfgFTfjNPiaGPc8LXRzyUZp7M2SSDmGxaZqwJVJMgApSPZ5uLN6e2v05iGriAkC+x9p9dkM7IMa
mTs5nRAmRHeicIgOGH9Sh/V5PiTZdJSz6e2/dZClobXvmQh2bLDINAIepORoNq8iztdZqfrl2K2A
fZwEAwktHB8T+JMp4rTaKM+zmWzntNihLskYjtlTehVxuHHscHUw7RjuFY2U2b7mw4RtJPS5msfQ
EL91dUhBceSF/Cu0dDNH2t4Kc8hE4sPqrX39xRD1xIJ/hYvLTWV7Y91f2rm7VKnzpOnznagUsqaZ
RqnOPXMsRqCTCupaCT7M4V3E2VeN3iRgKpupw5lE6aKqPwB0bTFgnJOk/F4WUKuaiPpIHuMvmv17
ILBn53wlIB5nuQFoH0tfiBE/onTe1GZ9k9T+bOvFS5q0d9wun6oufH3S1yV8+alu7zJpFnRD6rdk
lD7tHQL6n67flfADOG71yAWj4WseKRzqEhxxZ7MTaM7TqLyL0bj0JbQhbeg2y2a8LMQjAa6zkc6r
TjYukdbflG6LMmkn5eeuqYHRxS/Lpe5C8RZb6jEhuM1Gd+OJufySeFThGIH2HH8TiF7Aj96R6Vs0
j4iGcZDv2l4YFt9ti1uvT+9SL3Y8cOexmKCr3mOmE2VHeLsRvLVYPRrK5nxEJDDLQ/fvRRvdBBfc
2jjqtDFZlokZ3Y41nHgj20tRcdMKnQNoegmHklU3xVQVXvqs3JoeKYg8NsMC3w7eIqHf7MCLFiIC
s24FY1LwLjnyjfuANd0irwZwVh2gtonMV+hd25ogWlWEXskDbgvEGtPyqPRk3eM7Q0aQXBoV6knP
YpPux6rbGIQ0SYXG5CG897ggMwoamnRTpt+ELBFsWy+ItbOCt2OIBcCy9gSK+hvLEQ0Fp4csaj9G
IdNxVJ4DBt8dR7OW/xprOiosWsg38teKQqo0Eo4RuDNUlo86tY5tI38tZaBG6KqxU8fwb3nuwNL9
6VawADhzKsd6D7WCp6k5qqLczPa4T9iSl/fJa2GxTd6dqb0WGQq1ZywvT3M3eDIhLtTUnH5p0FMD
q3J8TXPrlJFSjApqG6kofebkX/lRcOyRATZOEyOIgcESn68Hxt7JQOQunxThJE2DgO4we0TquIUy
7tOcAooryy+BhVD5IAYMC1Tp1TnzRgQNmRnS0dWp+4ykOM6Rg0ROVVa5ZjzsfvxQO2vXq+NzYFlL
K7w0UbqZ+1Fa480jPBS/KKNB2MDP9Vz/AkzlIuuvdWbcC9sLYuua8HwJzINVq17D/Fz24V2yxpcK
yzDYEUzR0bloDDgs6IVpovHYSpm2AXW45EtddVPbhFV2WyrqJs25/doPOPHPSwEg9+Z5xA9r08yH
baIqzrEIv0tLOodZerRHpohq8UwcMlOS4jsKuuc6cvaArnDPVSbQgtiFyrLRs1vIuQPP7NrM5m+J
GDMU0f4cp2+RPX8IdKZhGHxhNGdkSr2xLOlZHTyX+7GeOMEql74tEbXRnUD+lzrOMcWyOM/ph9DK
S2ZJT500ARfo71WYvMuWcQpE/RJW4V5j9qmUT5rdvwxZdepRKPHFyc3LmdhzOTcoqNd5qF00xjbz
moi+m2T0JLzqTwi4XmQHbl4c6Z8wAd1iuWHtuHw28cuaabhe/H1LeSe1w1nmeRAh8QhydZWqCVks
ozx5uW0LwUjfElcHTMQoKCaad6CKm+Zn2ZyHqHsSlfakqv26wM6PSkp5Ik7mIysZ4pQmOxoNqOWn
1WTjuHzzTq3+ll+4Vb+P06xeJ0eavJ5H0lc1yYFtwZMxx8Gp6HTn1OlBt01M+ZslYbrGMsyaitRl
L2wsZmFqWx9zZLAEg+g/RsLOPi6+sXl5I2GhdSHiR+vMooFBbHT+nEZO7AvylS6ILsJNowrlWKZ5
uQsbVogKaySq27i7q6qsuCX1IqVF3911M2HNaES1tS0x7uxOpbxNs60ezMGXPtBCADMjXtFwwfGu
enqsOlp3NVSew4qDjCWmd5kvvrbiqt1mGj4hJRTmvnYISJP7L9Nuxmukh//zJu361ZANgmoNrImc
y8VGcaKYEUxbXMKsMCBideNGr+P+CUUMHCkW/bap6yM327hNYyZ4ed+1H3a6j+Ww+RTaZPqtUgWb
iUlzMWbGo3yVUzZ2PVBSAKdonv79LZ434KAxRBJAv7fAIpT53xsJfzfPLMbH/w1k/veBqYsK2uaI
5dFMryUY6F+2jqCyr9nbBCm3CMas71iU77hv2w8dlzrTQCQtzJwimnojw/KCiz6hb3i1pOFNZYu9
6Hiw6H+psW8ag7FgZTQMG738oUvKwQa7fUdqPu5hTTPsWf4+VJM9IsvhHrMX7oGKxpTJ9NWzXCGO
ckbJG8dWxDHDnJ+7NurOMp2PrMkpNPAUnPGU7fRW6g5RqXYHndpUBOWMhVEe9614zXSjt10H3MMB
abm1RtjwqbaY5YPMYLKtIWTtsioGFRPe5F6Rth1Y/1OGXAODHLpC9oB/7/Dt2UUcg6lAkc7Pea3u
x0lkFyVtgwsM58sY6Pe+NcWfk36Y+Uw8cDUbWwoJ/ctqEFqgwG9esRPkuGoYlJIV99QnVNVdO8vv
UchwvA7Dvx7JT99uQ+CsL3HcVTjTLlC3mvu/N5H1NBh1/vLvHa2Wfb1K6+0gDYXL0yDuU4IK31Cr
N2tmkCiBLv/v3UWtUmd5Qy/VAQDYxdO96cd2p9SGQtC7MoLrVQJvJrVatrAGDlEREPdDZEccKnhp
YhpllWJkx8RGS9gknGon5gT71JkT8KQsWXXvCMlvba8u+vKppq8ZMn64/HtvbDvpkBf6m1MqzPm1
MtgbLUDIGX/dOhyT6LNeWWb+ahWxvAVqYxz+vdFV9CVyJoktfFJABMASUajj9KgVDhxB3CgeyR37
lvB1D/qptAd4Exxnk8FYFBTRpTDSn7gEYhMyF1KNcjwVtg7Gg98tFQ3yHsEucK61Kj0jHdY7UR+w
kIwHyx7H//4klen035/+faBWHMm32rCndZrovgafHzGaGV3/vaGPG19RGnByN0waDlbgIT+e1/jB
mBSGkuULKZIfVs+d0eEau0T6BK9HSwDGyPMjdVKTYhIBVdA1H7VsNG/OiIZ1EJp+YGTTvo2pTL6k
XKEVVMYnrBr7f38dAA7EqhGDH5l6iWqVqNmTMJqBwV2fek6VlGsMw/Fr5eSvgxpXl2kUyWtDhy5x
jGYbhHWNUFvtbqOh5gdl0h7F8l5cNd0tnXDQBOx8hk2REcxsoZMdNozkIf2epTQn31m6230zu5aV
Buf/fdMYSGeN7neOOuP7weHc/IazQ4QYK/4+EoqNyDBmAvh/Eqom02ApagJAIuq3pNE9NMrmAAWt
Yz+3x4Zj4snshbzLlrND56TWTU1t6yYTjahgxHnGBUnIbBiofq0UxluLVgwPQwI7j5C9UITojqWo
vhQZ912KBPRkBP2MFxfbta5zWsyCxjl21VCc/r2hgWii6Mh7DrFvRmiA3SujF83pw4+GGCYEY2n2
YtX4yMEjxpfKRssWt+Jk6MZZOPP48u8NwhOYkIzExYjTQu7Tnm2DN7rJdgaVJPNC2QmPnSNv/jm3
JHDAlG/Z4997U8jpvAf7u3KQVa8pzO2zQXb6hoWpWAW1WZ3G0ijVbzUkAI3l55hWBU1ic/j/f4os
TaybAKV1h/MqqYrXWZJzBvHK2RljjFw16BFBYBu9U034CcRcl0bfEh02M8XrlUUuqtJwLSmbwN7B
klenNZ+UbpTaQc6lJOFOazVk+paRUbBG2om2M7JkSjZ3JmzDBzq4lZuw8+0UoQU97z1jSP4p6jWU
V9076JGNJSWc/QKnWBmEFAICopFXSB4uM9dEABUU6eAlWKS3DS3j0tENn02HjpycbLqcY6MqNFhx
IXh0S990cbcv02HnBG7YIXsYys9KZ0TSyGKDUg2/S9hOm76nbLDY1v3AGAhk5AbX8daszWquCTj7
sVEhbZSpeMZZgJgfg7cYM/Q9WjKuObr0SJ1bjDAB0q4urH2R1vlpAq1Zj4DHZPWMnS9oqoZ8TOSH
CLM/LYNJVWxJ6zHG6AX9wC1kO/JzolcgRDDuQqbUprJDswiZ/WBqz2ICo1YD40fsSXCEWrW1T4RJ
tjKtEXZp0r6EzUNUS6jhpJyLfHo1a/mednl3LOLm0osoONgoaa2ilxl5o/BUdNSvhYJ3k7gGB9tJ
w2jGMTyI4Q3LBOp9Yxw5gY4y0tl5cb0UYIXUqeKCunXRpIx1EIlOJtlKzsgwrB+kVRVa2jYV/bYe
pQv2R2s3FimKrdqlQdQSx5IPAJCo8mdcDYieQmjrA43T5zG9ZdFYMukpQD8kKoOfob7LSrmjeHWb
0bKWfCq3KHeCHqmXSNWrVKo0nfSRtPjMak6jFSDeTUiP1nuKty63ENqMLJsJrVipvdYdY1N7FMFq
Bhp7dIq/MNT1W8adpyAs0+HyIhl9T2w0hGxrJvLPAi1GFnUrBGkMFDSCCYUhr0VZqG40xVsjc2iP
ZK2P30jhcgrHq1qF0zAFFqeHvVkw0y9yG+VvMXu6nT4UY2xX4ygFnoUXgHC1+LTCCfJEerayR7fs
eDYdupypYJygCiexBQU5MGWTqXxgztXJavPJNWqre6nHyvT6EXeJJIrmUnU/JFip8HkKc40SoEJh
3mCFTyxrN6fVgYA+d0T1eZy6Yrga+dLER225iozxVsmUybXJjHCIp26ltUwgEPKl/4+y82puG+qy
7C9CFXJ4JQmAWVmy/IKyLRkZ9yKHXz8LdNdY7fmmq/rBLIomRZEAbjhn77WvjYGcNFPxegHKypi1
8uusDag5SSXewU/8McsecSZJ5EMSPXieVJDHlz+Nfho28JzNsHMh2wwpexoys+kjZSjfhwpocNs3
07NtR3tvUO8lUSjELlufKvFyd/DwUg6mFVaKg99YzXdmDf+CwB2Ety6iLNjsVFaPsmI1XFR2xIes
212KMxkE6cKfniLQS5TyMaLsRZxywGxD1bjOJLpPtFL5hPZuNiocUHnmUkZRp71XxW+J1l5lwy6x
Ulnka69kp4tjzmqiiGlHeLnArUxcBIafErl54dJZaVlqLCQ+9DC7hQpWyBNbgYhAFu0FI2dz7Ad2
HOKzh0fhA0bAem2VVIgH1JmqiStNtALlRNE+ZfMqaesSvKM1Kq0IznKha6HpSemXzEgIkdMd6SgJ
7eunTE3HoBuovCRObJ+7jitZuu0xVoldqiOihdyEtmvJ9aTZBPsg0VwMxcf5gxZhmb/XEX/OTGbM
yFy2mysI4iQeBkkpcepaF9LGhp0GofxpiqnIF47B77Or3ZQvb65l9cT7rYEXwjV3pHQFJIQhZUqj
rTUgfBiaBsaJxyIfZxe0zNAY899LyugsLHRQ1XqpUE+rr1g43Mjpn2Ik0Zr4jUI5g4vbgbZZK/9N
hDA1oSnHmVMUOyGnfeZh0VIclqGmo/8o0TQCOuz7HW8QFCijd/rk+mqtoZgoO+yzG/KTEEhGpx71
49xTfRLPplAfYSD/NLLC2a2mKrUuP5UEyQQByai9mZ53aaM8VSRrbNWzIVojdLOCuGbHwZGnh4iX
+ft7rr26ycqdZwZV9dmW4Hx1QZaBB3bOA0tZw01m9t3iCar8oVACr6numpkcRiHsN8tVTm07vDhl
tvFaPB61XV2HZoKun7zJBIFIhhZwo0n9xZmiByvHhafU9NDKxHtK27zc5OZ4ZeP4c7Ry5FXmaCE3
RnzVttiYVGkgdTFjIlF0n6I7ADg4Wf3g3YPOIZJJJUlVwrbY6GSJlBqwOzzMfZTc6ZXz3pTVwSSn
MVYkIAAl/wDINnP4aZzeEiwIU8bIPOFL0wDZUQHPtQGRenNhCfA7TQdrq0TvtehxiRVRh6yyo9HC
mIxwgAU3cGc/1ieCxwkAHe770XssirHHm6b8YG9VhO4McAhQ+ZxC42zd5zRatE1vc/6LNW4athzd
f0/FdRmjxNTfhIGoHSyZndboMBCtbCdJ2Qq9gMaIsDYmqWRxKuMRadBc17hv6kicpZuiXsimO/iK
IKlbgT9PdwJpR5eB8qNCrFfW4l6gt0zZtF5pnyNzi9nCysVVQEI28Bfn6tm4wdy8OE2KJLWXxant
zu9laWyYIhBlpvjEPBR4yQOqTxnW1gPi6QDD8KXsExwiTJBb2owfHZp1NtuklRozoabWWonobBIp
GNayD4cEdiiM+H1SXQxUK1aMn5Yh/ouO6jiVAbuDHdHOW5k0LfvYmU/klu+qcY0F+dQzWGLVQBnV
qOMFjhmuQEez0ORBNKGHtMsq7TOu83RXSnW3DPmvsm0QcZbjVevz16STn2PJWkYiuIddGvf23q1N
f3EVaO1ZkCnROVnInaO3iVS6utrg57PB9l57hCVZG7NbS3bGkjdcp+iHvGbw3WQGcoZuwcw/lGxV
h1u4vPTprqKAv3FBYsFcTslIaELCl7C6NLhZWjq+oiBgODfOFQv+nR6D/CwLmsIsaxYygbO5vYg2
/pB5S8Tct9JTVkjLtAZfcjGwHyGOA/FuBSXkruE8tu36XSdsjkCwPmhK60S83slrjUdakI+ghBBh
5XiEVQQYnkW8EijM5ex6fJOQpWY/sdFBaSpWrhaHODqkXadKTDTxN2PRfuTLEcPS2Yvah7ReiZjd
tKWK3G4GLeaKqOx75iKktojoLAsLHWoZKFN8R4gn3WoyODtVkupEg/Um7XfuOD1R04mpdmLL58tp
0cENPZ19bIBkvCkXNWV2Gczv2Cbkdmo7Ezte+pl3u9F1L0BBkMyVUaAAjUpKl0lS6O/gilZEQL51
J+OePILPOBuuouDMnZPfcWd8WAgJUF5j1taTi51aQHkQG0T2/OSwwyXO9VdCiYVZxvSUd93o+1Uh
s7esut92DuGM9eAum7GnOSeGDxNOwFZ01RQgwqHsimOktJ6mZL7jQFzdGielk5rPFfE1q3yy1bAC
ZZtaYtWQrbH+xe/RZF1ra/iVUqLZQI7+gVsGrtwZkxU2ENyH2eoldhjgNk6H4SkOqzLCkWuicWcw
zBHlsoZn1hWW3xKlVmimT994U2MDNhfPV32l1p6tikiYLK1fOmNkJqf1nqONc1Y5kcOlBo42DVkI
NnsNzoZQVvno8l7b3YXa8FMJWoBN8KdBWbcuznM+vsjaeVVlVu17jpA1mr/aOa22nGQvZmc+ohk5
wIh+U60cVXZVYCexGAQcQU43rsNInU5lTMr0qLgU0JFvWu4zPmRv9kJMEM+ZYGzTluQeuri3yXTn
XK/l/bQG0jc59u9Bzu8K07nK1pAJcWyDObYMhgqSrmfaZXn0Wrk163r6P6VS3luD/r2z+p92VOFb
z9ZaRec8A4v9VfaX3l4eZo+edCMUKsSR52wsH0nauVnWGXt5rsU6GhXXwvUO1eycSfbwMyi5beP5
YPB2VTOGUoQjeSYLOzcunXjfdTW9Ku8VNgWFgPG3ZPbYWAoKsxzdIU6V/aTOp6jDrM4Km+I38mmr
pbw1d/QuK5Uze3a9k7maa2S/Jrt2SGxo3Pp162BAQ8eUWXW2SbqPQpn3njTeRwO7S+O1Dx6um63n
WZuZxAMZmQ+2e+hmlh+KaZbBqGsXqWCWbBBILea3/mLLFDM+J7sixJMgmHvTSIVl4dzunNXtlgCQ
m1ymT4ZjskXDIuvfS5CHmTaCLp/Eq9WgUlod/Q3n9frxn3o2ERYEk1nMb0TkfKe79KYtgk4xOn+l
/6gSs6W5QlPLG0Buk0aEb6Ss/Sa2uGDifu27L78aTceeg6hYWBSziMEx4542/QAETc5oNHHWLMr9
rDxqCFgVWx4pGZhguJha3ylnHhJ1DEl1wP8kupkRwiHo3MOIM2k4cDyGrrlk9kwnukzVit9a3qZl
hu2MiLzUf5eAILcMJIfb7Njr9YkLjSUzPdctyakPTRNtlJoT+uyQBQWcAxlZTVxi3NrFypYtUEDv
EFdPKPBKS+7pMH5aLd+6CUxYmcE1a0A/Fy3LNrrqPZM49jZxaObkPrMX4BEGMkKe8Tq7d4pDglG5
DEpQizqwejXZdGpJrU5tfNPVk205k3BjJ+i7arArq3OiOOdRDx/Bsu7TePkBUOIioVPyO0gyTLi8
PMActBSRTGU1625HzniP5pizusJ6vEF1AfobB6lbNK/p5Nz1DYk0oA5wPYWtWAkacYSwn44Mxu36
oEdcgOlqYfXqF5ZQd1OnfNpGFbFYd7ZzQgyBIl5zRg436XFq2lno4QfWPMwCiuuRxlsxzygjCBUJ
tK5OsoDVgKPXz8vEfnEwCpyTRBX0mnEqkzENYJWQeFg9RORr+4yxpLsi17ci+ZaWKrFw3cabkBsR
g0qWy4OJY7kDlYiUkEkcRvAwZ4dmQT+mO+WnarhXVyLwNeRIMmF5SSIkDXST92qrl36tVie+ah3f
c/My6ciVe/2srWeQvTg/Oa9Q5jBlpkp2WvL4zSPlo2kGzkU7fhoT98PWzkaTEgLL9Zi5Ca7f1e1T
4dYxvFQerf9+Y+foj6nX+Y0+iaNNIsrxdi+S9n/9aKYYCRyjOTRDLI7depO7RnXsIg9T2ETZwlxf
dXtskRRl2tRSd5EG4IiQF/ykC2sNxAn8XIPx2ndLg9skJRskctdbMWrl8XYzNgaGp7a2tiiiSAwf
qKpQ7YNTrFpWyTt48ZHObb8+AvMPQR2+YVyYOvQH3kZy1sYte4weGYtisZF2Bnk0gCh9ufnzmA5d
JGrld7puFZ0Hbob/e+/262+P3X7v//fHvy/DIgTlbzjcnmqXIx/3dvfvze1DuLf/ub3R7fP9/e9/
X3N7zu2//z7x9phBTXsvW+HfjuLteOqLCZnk9rM6Nf91fJO24sG/P9/+O645pP889vf3RGUPRxKu
NusOyQBw+59+jlO4DWzbvU5nB59kUXn8e+OuBxWuMIfp9uDt51IUPPN29/bgl59vR/nLz7f/Zzfw
KuXs+ch/xdFSBv7y211tPXK3e39vLI/ieN6yXP37WBHr4vjPk7/8mr9PVEGXb7VOww23nnNlKTws
FevdL2fin1NzXk+4P3cxopZHJeWD3576n18Kb8wLJrM73z6SE8sEucH6Zf39Hm5XwJev8cuT7Nsl
8u+39eUJt/+6/YIvX/HtwS8v/fL8v+/ajJ29o+xFlfPvm0CMszcp24Ht7cK6fVjVmZrFv/0sa3vN
Errd6reL8PYdDKXaYtVbv44/j6LHKIJU9k+3V3VKF1pRZ4T/HIoO69/y53CVZkTbXdxu/5+H/xyy
vIt5duWdhqZbDl/OrdsRsM1+Wvw/Z9DtQHQ0Geftl2/1zwN/Xnf7Fv4cr9s5md9u/x6WP8/68+J/
3+nPe3x5xe1ltz/CKBEfN9i426GtsH2WHUuQ3MHPk+t8vNtlBme7N6EMrYNtZwyCXmpMFJvdd0oY
3867cj3vvtx1b4Ohs55ncE3dmTLvf3/Cl+fe/ktfL75YVx0+//oq7/aqf+9+edWXu7dfcLv5H56P
hI0L+/aEP29ze8eJCgIUqv/4x/37y/6+zZf3/s93/3z82wvkbUD5X7z29rb/+S/699Hbz3+f/+Uj
fvn6olSwlpEIaIC26FaH+gO0dECCHbaj3lLfhkLFla7uoLMFtZI+5bC+grkD8FE7SVg5SYX0J8el
aKTvJatNvNAEFK5ht9MMwyoqmjuoC9FJJtQZrdGhiB+90SUgH4AoDId1kdHZeAkphbai/nRm1hoY
flRcNbYnX/seGJZXti8E7yWIEzqgEe3SPsUUxZNyeteWDMtihcqienZydxXrg2Bg4EsCTasPSTTC
aiDLZgthG0IwMERDkAiXYrOI2fzZa6h4Rawq0+kJnRhyJyuFbmZYmAu9DNFnkgAqoYE8JPbvWXF3
SyLeRgHuaGkaVOeDtyVXmVYXCYYUVQegXj1xC6oZWqkE7yY96mllF+TCdTZE0RgegCmkCcour+9g
371LoFv0Sno/Iu11Y6wFDBe+TJs04yEh04RW3fjYKQgHwWLRKQX9MPxCgXBxR+snZVYcMZIqnjIV
GAELcCEVoWGKuR/zHFJNidRynrMdtjIcKwK5ugT1NQ5NvPWQAWzYZGwcyqCpSVmOFEAKNai8yqUH
S9DDSJ3TCx4deBj6TjWiq620W/jo6dYt4t8gCdHVUhuaS/Gh0QLdxh0wBVvCKIqgKajrlkM0vb2x
J/kJzY/49GNt4EYy1RbnbGW96HFGTa1SAcRnMeFYqzSYwoKnjED1Kpyxkau8FCJRtzqCJo02MmaW
dhfTq9goNIH3kd0+qKDfIhdaItipd3VqfSeitg9HLw1NVvmxM/q5Ld5HN3sx+maTglbXy4Y7og+p
t74TMqGlVzdlGBJEmYuttTR7qj6hHQ176WK0o6sS48VCdofA9qxzRpYZdU9Wn86MWbGqTiDmCMHo
gwwcuUfFRpE9WgLih8hdjMnZqEflKCp/8cBAU5smPOCnMIhwJTskp3cEpp0IgjkwLMBKDUQ4NfEd
z4CtMIdu6+w9unwit07kLSRZwZeYPeljd6zb7JSySzPpJFXWYzIcFEt77vKeur3kMrQVfGp5RzAr
yiL3KkjRAxDobTuk04Rk5sECsA+nF3Jfl2YSW+tui+SLjluyha/dH1Osj2Kue9+s8NxMMvPjbi0J
qJdxXAxYQ0qzpaEYZvB3hIXXLXcF/j5VPXNZuZn23UgyUMtpcdb453Fok4Jek6CTZNorxgnbAHvE
ZN/0AlEsnVIyiuBwSORW+a9s7GkeQcfvMwlsna+dy/bDrMxfpYnHYczvi6ydNxUZlqFaC0CCMLz1
Q6xYT0aNmJES6AC8MOiaGnY0BAMvp1epFhfPtd+LGX+p0OJfpm1veq16LCMmoqxt35MCmkmdC0hF
hUquugEwfkX/dBYHTjqT31hozKJMXqn+bT1yoSdTUGfFyJCXRUeflXueZPPYNpL0clDWsFbuijL7
QSf/WGasmXHqrLtFXMPYp9g/Wb/LJk2BjuS7SrVPnmM7vsHYQ+1Q/0Aqxx3Aq1El7QBei1/gAqxd
GpySdnSMpo8onIWRCL6qlO25Hc3ryGGcRSOQDyV0DFIyzJoqujSZRjBXD8FEE/kbDMBnu8aaVCxT
xF6X0mXsPmRJxofsxTd7Ml70InqobO+3rcVYEPbIa/NdG2vvhBicZh3nepN/Li1VD8JbqVPMzgny
BUjveBa7oTI+uqRTj8Q8+43r7dppYZuPw9QQzA0VjHG4SdGzAILHoJCDwrAh0TSdvYc8edGN6TjG
1kS7EMSKMjU7LqMDHRE0ofoVpX4HtIMIJoKWuZeP8AfheMyuNW0XFPfUWdL7IooXNIfTtncpr6tx
R7EmHXx6uoxK0AgtDDfgv6taC5sWiGDk0dwjm1QjrEyDnY+ERhseMcuQ/oMo0sALUA/iYjnuVt0X
s4pzFfqpyB9Gi44S9iHZ3ZfSDVmq3KOXf2JX+Kw15K+Vyd4m2raunFM/2P4IXWTOZNhhmu4ace4q
DfG0OI92Sve9DmIQQdZKNlX3Yni1yDwxoRp1YjqQBuOjyj9H1vzdUQmpKzLtIVVc6lf7OO1B7IuN
tNjzYVZQAyqa4ZiPYT4AFolSkBLeY44xfG1XrAS9KqHZlVrbtYRRpgPkhvoi4mWGG1cdZ2MJmUtC
c64PMoNiYxgX0+6wnkFSwBpN+olnFmdXNa9Jbn0H9Hikg0N9wInuWxUehX3J8RSYsRl4qwcc21c2
aKfKMPYjimqFxoVsFnKZ3dOA4SePRsTkbexnW3uAkZ4IZS8R2G5IYiLJy0u15pvbsBxwxa+5zrZa
oTwSSX8gVDilapvjMNGSw0DvIK47KokkcMP3pFwkOyw9eZp85BDX4tKlBFob9NoN7bGk/tLhO0Lw
yS7GeQEekwMmoyY3yNRlhz7RYLe7bZ+b7kYiITio7vBOR3tnexC8mHGXIBMUHZCKxbuiAzItaoJe
VnjOuPZ3gW7RxFry9/anKSHlA3xVKOXAQGkIivMtiFRj4YT0PmFvookBNgbjB3EQ2X2DsfEiYsGj
rAl7apK1FX3Y/LFiGeiV5E92Ybf7fEQunRWfZvxG8tmerPbS1ySsbEJ5OJ9RlEn6oESHgP5LgDiX
+0EhAbhPD5rBMcwDMCHmMD8rbvyzMdTnLiofOq06ePU3EwO1RlgHwjN2km9dZgcZyYZOFnbJvO96
ojet/i7R17iGFNFnf/I66jkZeD/lnPZEj3CEc6ispmfsvT6+0jW9WxqCFO1x16r6Fi/psZ69syZW
dJ91dOBRCmBCC0F+GHQaYW6oEZ5oT4aNQe3XQdIQ6XfGODy7JRXy4hSZ/TrMHOdkCdFqXokXOMcR
HmHvY4mkb5nKU1203/KsvB+U4imm7T5gS0q1O1ldKqXZWXpEC7l4ZaVlKfa3YdK/YzlBn5ItT167
BEOUhAkonY5AGzcd9xBRKOOXI1KXVj2TwVkr4TxDP0HCGSQLIeeWuzG6xEdUT78JnWyr0Qp3dnXH
ce/pV5dQ9/oRH4vYFZl6Skg9itKHRNDjj8wTppOTnN1HLgZydpXtEM9HN4cGtNXc4T5dtEDnMKJz
PSWkk1T1kz3Clq5wCvThqnscsUzTA7/vHRC5HtwdxdpNtLiTQzKPR4sM8zJipVrQN0Kd3RX5qZoc
egPXRBtfAYIj/iPOZbaPGAhEVR7qaWVi5UADQYdafAexcWhWMhwom1RoYW4ZjA/b1h72qSOPXhJf
CykCp/tGxheNzQ76RxnOWRnGxHTl2IM6JDhsEAPnPQEeqJpNaFV5kJBeXyCuZ1lKv2A515kBCbGm
B1BcM62806M+zAwB7M2lBwbBrIZqBVW0e/Bg0EMr3NJPqod+X1RuQBx4iOot7L2PYcFkONO65lhG
N8hQzWDSHu3YOzqEWmvOD3s0At2tdqMsD9Tvdi2rXdsZg5iAdaMFkjVNR8FYpK09IPM9XqYjahXf
naNDm09XXXZHZ9KoVKpHw8ouAloJ9uwBRBEKM4wQRRDN59hl1cyr6hoMVQcwkr/JcYtjG7UnBBmH
qW2xuCHqh5GMnbi3gwJKRpv/zmYHMdC27hcgOShCHCQGebofHaOCDYeEe1HDLPlw6YvTV9uYALrH
GiilaWJ2I3IiK/bVj1mbLqS27Pt4CAgw3dbYtDOqCbWnb3NTBrlbh93cMNL2qJkyf2odv7YL5HM1
akUEvpYb9vjRzW46zdSvu3q8XgvKsQy721jPwfzRTnHPUEAbUe1stQmNaAosCMm6128Lm54m6E+L
RK1e4F9LmXXminRkXPIF7UGGCU0ij7CPeoE/ecSvyKWzKgHUePAJ7Dqvj5v4N1d0EbiNN5taz2oH
nOEQVrYdlATPOLG5a5V0a+SgIcm7JsnTFzVy04LASA6QM32k+ngxQLoowMlduBNT/4rg8kQ/dfS0
vZoOd70XB6lR0SUUoV0L9kBLyKaKesYSQpAEcfE5jS272JGl2LBflF9tSogR+o+x9FFIh4b7IdpP
rh2fLvxendIzl+lD2xkH7F7HqdSf8rR6kvpr2xiBkygHysm+GEHtHIXyTFVpqwq57cCM5FG9R0FZ
NNWrO8pjmcYBKSkXhaZI2ZXMZOBxMfZnGFfNZjko03JxFSVAOe93tHAi53Ms8HEb8m5qG2BmZUhs
Z1DHTbhqzss2iF2A4BAJMlatU+7TQvclO3Qjjrhq7xwWOeTT+8WITrqC9C61HRrHcDEGH2bprtFZ
ESKo0kakJgbCShbcTaFuIZu015SlqkVIiZPhyc20XVeV+3S0/KSrTpkyPXks6RyTkQwdjQFSOoY9
0rEWZozdjjoYe9jDXUXUSlKfzLTfs4QiZ6qEczgkAjFw9pKA+Gn7D9KPQr2Nz9YkfXeiap5VVwIU
nzJN3M2aAkQ83dgk7ZpUDpBa086yfRs0NVqpe1kThd7h9CyssIjIJaSLVQ122JLoprIMSPf26jo1
WM/pJdEzKRnREGmUgVPVOMqc9XAGbiNv0ccnALyibdUhTy/x9JQmUCQkY0C+dBSvjRZ2ZnYgm8tH
On/fjFQKJOLRVoQ1F0sU6du0qnyc9pQ3zvoo9pBk970k1G5w4DTX+1i/WDDMPAZXbL+gskDOxPrJ
VeOjbuBZMjsOvBe2MVMPARK1+K5NQOModLYMG2IZ71okUCTh7Axz8HNz3jdUARrztzE155KtvE5G
bGUio0rEyQZlNNs0Jk3wEXxcbCYBCTR+Nz4YQIlSRQvtbtmxSAz0CqqXS4Z9DsRQLei+TwekdAgy
adxMWtAp2nagx7R+DuHIjXyul5XX4/lJmwSLXeAhh1XD3rIbvB+GBSdROwKNCUoru1oLutIlfiZ1
86kwnPuU+aMyjROi7esQDXeaEAfFBc6JU6VHVSNwmC3xb5lYj6XdQwTq9xqFFFppcEEeCAF903PG
fHaqhpKeFsv7ZejKi2bER2zvA16uScmf4+iZ8GHGx5WV+VI5I9sDIFBp/JA35dukQqRoq/P6mJEp
VDjYCOeMV+weoJH3BFrwR0/yYVKbfaoiarbLjyJiA9Ej/LDl2WvZgY0ZIQYdApToTu/pjqem92FH
jK/pt2qi4Sti5WfRsqyIUzOo7e9d4euuBtFhJgsFkmLpHJ2ULnVuHEqZvChyvCDkVWdMvVX2kA/x
pc3owY6UqNPokX36Xk7tpdPXZAR1oQIA/URpg4RLbSP14VS1SWgoKjTuyIfc4s9c373dY1izTznr
xRweNUhnRb9gnWUTV1nfo954xOmUbc3C+dYCxdyYdaZvi/Qbis77WqFJ6vH8VFVWssdmqSc46Con
WaYQDDEI/SB65eIlLbr9zLzPcnksJkYEZq3fWgdSV4siGjtphYbTQlDlxXtLNxe/0TxOAj5ZZmc/
Zkv70cqBNgeS/0CdoewrQ4sKtT07tginZkDM2IZ1glO6EGx0TMVVMT0yM+rL8DHZFpm9Cco+KlYX
rLMs+Y30G3qvS9/Qw0yTTt9Zhj86MexZF4jPNLj4zVi7pU4KQ1K1oHONSCk8RKsuoHYZ9Wso+Iwm
wH7XGrbwEkVNIopfc4WIl3U554OBapzBEoQAhlRswO/Y+ezDEHnflWj8oRvzkc+P+n6kP7TomdhZ
1ZQfTL0+VrPWHaq8pZoHvCMxqXnkuMSpXd6lrc3mA09CPKlyVxr4h1XztZzjcquCHcPN5m08Mhp3
GfyZeTKXTRp0/ZJ8LzP7WEd4/rDeFwAhxmKLhf6HQnRC7R7NVKFpbegEwaFmzdmToHSGLFpnu1ob
fmcVFD1J0xcnjrk1s+bJS2kR17B2SsZ8P0qGZ/y9UWM8jj1VocUFVCMKgnPN5m2OvEtlNNa+djwY
Ri4g9xogN5WjrVPDAhquywRG0+yTrV7bxy5s25gRj9JWrVHrsJ1n+qjIthoSw2gsqwBpN1NF+SYf
P6mhdRu9SkE7TggUiReCt4tIgiSPnVYjS0+S7KWfP+ecs4fTOAvVoqdWjPIcgGoLUWhnFAucPZci
lGP2+3EESecpFDc8dRj8thxOpVJ4fk2RtNCozX12LhdsFaFciOb0qE8wMuOm85O8mcJoiX/Yev4z
irjay4UEGLrUQ93anFaat9Uqoi7scl8tAGsn0UgO+cuASi7IHVCSxMUE+myrW3yzoevgRipKkkh1
4hRzvcmesUPSvRD3oq2NPQTJCGkhfMOS3ZGW199s4lvJECL4DnjBBZ09xCiqQTui1dB9dgth67gz
J5OcgQlkYUTpqMHHYE+sECmg4KZg21dI2+dipLZDzk9b4FLAFfyR9IVziMninfUmD8gDyA744Agv
zOEkiv44K5m1nRKFqXFJfrkWhvBM2wxYhNnucG8U8HvLEqngIC811Z/KNsmDYEsdCSqEE+RMjh8Y
JmgsOynYmSlZFMDYre+6zrq3zfTNaJjJo+xnb+mkIdUjkelVxEKShaeuKN9q/u6y6QFLYH7CQXwc
vOxtydOPaQa9LQgxGC81wqyt1i/MrUX9fVLbF+i+Awa/OPOxjCOBiEvFz2lmLBgRtlPf4pTHhyhr
WIiyztijl0p/UNHNw1iGeY6bZWe5U7+LJVUSm2DqceR8NMr859AnD1rpBkVKXm6P2swv8mB20m5f
UV1bfU57io7zT69IKWeXrOaHxyqenxuZPyuoAHaOtkZxTGvDSsZIw4xM3yh6/2FVBOoIz0LR7BES
QOoT4XwVnQDvgW0ZkitZB6yfAOC8G06+K4fhAv/Egm5VFxu2moVFJt9gnPj2aI83d0ZWoWAt4XCZ
MSRP0SLz+2CZJYKogrpTQVjvTS3UzZ5lIuZ/UqlQT8blm+r17wYLj1wNzNZR/QlPzWYZdINYFqR4
2JCwfqCLVJGw0ahHOGRTjOHMUqbZb+jt7Wqr+pVqnR7mkmAUpZ+/x6lLeReilVqreEPcJ1t3mdUV
+76FYdxruXnSkDztnOK7qpZ3joqhzqR5V3bZvs2mKw4veM6dcSyi5XdmKq2fuRox00QYjNhbah1V
W2R56GAQQVZobs5C3NOWehhMgPYFowZc9GLeGQ6XQm2+xnqn+3kZozu08RGqsxBbji5aFAPST5/M
LYEHDEsEqUKvUvCX2oQwUeCi6gc8Qo/vUBk8Js3FbMZAHdIKtnJSBzQXLirA511qOkzvkM7genx2
Mv7QaaDtRaGwUoEkV8UARccfqcnRtgzzqpoWGvvadK4RGnMW6LaIdq0WBygPZaDU48GcBOK6ZXos
uP63tdVFAZahvdRR+VdqBSE1+9T59RVtm7WT9NlFGKjj5jQW6RRODjPZNM9+rrBExVzJkJVaoMso
f4yyvQ4Ty6SxbHYZcIotpFcwn3nCbnRMfSUimcSBQmZDd6nmi8AismVND8bcYwyap+RuRsBXuvOj
07XawbzSDaII0WRI3AySpDQaGIU3vjhcn/NikHvmEYiqV6/2iudCn5z7tSMeBritcSytoNfmNwk2
n4BIRjx7+VV4jygUdfYCv3Ib2U7vtDijYNCnAvvOlEJZNY1LM7MyIxQE0qU3nfQo/20tieoTNnRR
R8oScwudYV6GsKHizEw42Bv8Qbgn0fNF6s86E2zju4LiRwuVRujPQ8KWXvwCCXFyrPmzl9D8ctF+
j3QM0QWDsJI1HVWJiJpm0T7MAk6PZzylThvBymKpQF7ui7EgaU6VV6JVsfTPKBwcRE5u279oYptN
6buTpjsPIw+bOzXdUe17NhpP9VnmAb2mUigpbUkX9OqCl2uy4WpHGVF9w6TuLcTBgFPilc51hA8a
uAp9CSyQKFojSuVFnQOI9TQv0Lq1i5bu4oTlRKm6p5KcEK0BfQTEk3HIBb5W3CcxI0njdj+aqejC
sfh0PPtBNeK3mWYetqzPHq77rwkXzk4baaJMmXKnJRhDXMA6hPuNKgMy5083vBvKcp/rJkEwlF59
Des3foD0I1YAoOam9+q49vehN56UtAXBqG7qxPlhGhmSRNurUS8md70aanZP1VbqDG9l9EDJ4KDY
xCXgG6TTSoOmWZc0pprJXTx2j8TNfPPiCdBvTSJGP0hr07QanQt6FbDodhAFcOslUbOjuXMnnf/D
2ZnuxLGsWftWtvy783SOERmt3kdqaqQKDAUYD39S2OCc5zmv/nuyfPoYygha39YWwlBUZuUUEe+7
1rOYJ81zljSLwAztXRxDq1QSjGPY/iXxYzTQO5wY7TR9rBQNt7ghRK9oUHUFOjwKLiXuiLpjKQI4
cyzuxwHIonBKfxn1YFzGjvihrHqMZX9N27JQDSZBFL0OnpZzZ4w+amn9yHq43SOSArSNlHVsmNQZ
0wZ7WA6vjW64FWy9LL3rR4g/pDxCSgqmc1ll7qaJg6sIP/pPRP8cJ2cJVmFWV1r2WWRhm6qUInqC
iOK0JYegme4AhXU7/B6X523NZNgR094bmgNhcOAuK5MooOEBfDq368zJMGo8zkNHCZDWEx3LiRa7
pz4GIS32fkw10uZrHe4yaUisg2mJU2FB/Ce4LA+WT6CXodHeCWwJrtnMH0MrzbcGrOGBBp+aAN0n
MliZFqJPxg3y6E3tPDSpPDcpzdjCvZmsYdnnJs83x90GdoKVVxDclJKuZBFOmDXuQR/LOxV+b1PX
25REswxe8gRAAS+LvEiBHrNAoLCShOQaSEA8QxAtajXOgq2OjDqoLWn5PYxwh4aBmuF9JUKIYANx
Hsgdwr6z0mYl4ONmpJOoYPFYqfyaGtHeLqijNDqZezjHF20DxCDx17rdbWfKdugeApV9ikv9kfza
cEnSB7g9tSpcPyHsYFwJw9nZQRJsXAfNPAF5Z0mlQXI3vwzm3qqJcPMccWWa3g+DEG28Uv3KjxnX
3KnsVsFFaCffwL5Tz8rrWwsPQRzRCC4m8MLNxKcTe2bUP+NqWoeNfcckF4ohawaLy+BMstIBJYpH
aEx1aHFms4yolAw1HESjZ7CXlF65PWWP4iChbZ7GSDm94j4GckOQBy5tDUyzlaPUHO1iWKGOipeO
Gs8MR7kI4UMCazQCfkQH+X2QC6EDVA8UHVcDAIMDM6DU4oci06+kochPLHEpVna1bixn25fTD9MA
Wh/n0z5QozizU+bwLQ1Y5pHNXAsPMF8GWfg0lcWVPjn40WgPZDk3dN8gf0GZuxnIxVz5lYeY2Eu+
5E7Zgx/ClSDBhIb6CLNxdM4ybH5njA1bgbaDHiShXAEzyKVICY8ImNmGkA3OQKR9JSIYxRiWkBk4
aDTl0iNB8azF9YLAXPssrWkgJYZyBLGYXxrF9Kpu7a03dmTRFNhpODR+KF2OfJiv62D81IXOz0pZ
FGjAq9stc442JJ4vzr+mErE5+d84nnBQ0IPkH8S1MSNFRSl31lDCIB6pHYTUsAs5h4TlyyDiUWwX
02PtUdlM5twikiLaQMN21DYA9dA/YaDiBHU1ND5TEDFm2h9FxmBrC5LdsbcIHnsTzs7BE2oRw5HH
ZctiuMi+2TlxDXZNqSHLxxBoTMGomsw5SONZWNX3lcJu1SqsK4UBQ0ZmyUWqsuycNvgj1XUdkfc4
z5uHZZ1jfTFb4kfGaLz38HKjJqnQlzPGuT33AOwaDM94/2YgxMcWGxqJA8V1RucyVQL1hKewlIzb
RKvutToCzTRL4bN8pXVYL4D7MiQGmylpHqJMbEeDuQu6JNZaGWEZnvw8RdAjpfpcWR4l7oBZo1nB
yTJI+VE9jB/PaW9kUVRIz807DfcHQxZqYcvLwLxmGBlpu8cOuVNlrj/a9LEXZdAwtRqLtSH1y0mW
90w0vwlL0hXz3CvYq/hjFzGINvbOYRTu0zvXN7fV2DLJL4LPGSEWC9jEVPX2I4iUtZagxcmiTRzr
n8kO40W6TV9G1XvKgrE6tyKKUFMzfSxSAPwRvTUwJOva7h5Fw90SFfSFSIuSrJdxjUYN7WykVMpi
Kda1NFBxKzDfWAx29LNJsqskjL5CnGWa59z7iiKt6cGb5wYgcuUyB1lpqlVHgS1C4uhQSrHn3kKq
07kb8i1KzTWPqS/9TKPozQrnE4VuzxsePIWaqhEEOaifsZ4QdJggDcIJeC5svJos6PLlODKRguj1
o3ZiQldpUZ71Lek+VnitUmNc2i3uvdKoOsaiLetctS5a72MFEKEK030vTXXOY3DgEE8O+QM8CAio
oMcuDxMl70zMEhb7riDAFCy2j7u6I+kiCB8rzuei7uk0WkRlVQjaejkz0Xp7IatvE0Avqxovs9JG
ZJvBO/CZbNfNU6YIkZxLcjYF2xXlAWCqaE1mZsHU1feiMeWizmoPPJhN+RShfLXRrB0Ese+sz9q1
1+ukteI8LAud4LIMdU5Z33odM0Cs0nXmo00J2ku98PeiwpDnNNECZ3NM9RKKVtKJbT5ALcAeZWKo
9iLUUYHvgxQPkbhIM1tEpPdGPCNmUgSDGCKvMq3psMS4Q10OtcGjQ2OAzvrwohCsbl3uLSLJ04so
N9aFMsKLprS+ZjW+qrDxGcPnmMBwYdtaeyZKTNZV3fNE8/ClG+3NkNTnTV22B4I4McEgyzCLlT6H
WTq+9zja+rizsbExWjcrve0IPWyYQYlggdv/xpkw5mFais+ikPccuuhrjiuQWgPMDlROaFILOqk+
HZ/Zpmsn50EyZduA+QclNQy1gYUuv8Gc1eMnL41mGyDXaHQDtZiwt83o3Q9lsYgFaRQ8kLEWGP4S
dsC4CC3toZ+pvYUEUIXnZnA8a5VlOJ0lPqwAd/vtmFJlpTV/E8eHVp/MlQNqfzmaXn8LTMlf15VB
dhXYx1tl9BkMoO+hFyPnkPHt6IXxLUgch96ObmxyCxkANLx479aDDxyhOEfxEcKm44sd+eTBaekj
2oTHYKJ5IXG65kNzy4IL9vEUPHrhAGh61GgMqOusipJ9FeV7cA9Y36IuPMf3CgLaDehlU5UTKXCE
IpZI1DScJVLP7ruYvBmVTdW5ZZvqxohsOIZtI89FSPXTrLHeQtvBe5u5YplKPDtpZX4b+3kd3fXM
2+sWrAK99x5qyWWWcWmR2FfygKQ+V5bDN92cDUaudqsyEm9I5vyBxKe58W4EkZsUu64iG1NxU7Q/
/QGqC1oQFESxm8X7wN8aWZfdiLIsP5ZkeXud3xxiHpWk9ho3o+1D5DJcEow1u7k0kviaCe7POgKG
z7p00AmkXkQZBdZsIPw0SjW6BYhIbjqj2DId1D6alERuDCKRJqfYof9juhtr6tCnAM5Y4KLUie9a
hVivK6OfBWVbZbY13OqgoUnHESb1q7qxHeltDDhxgbCu87wOF/5QWFscPuKmN2R1BUNiDUNO3Bx/
NNoIBUzkHWspqoZZcU0QRN+nV5ZHUZb8dHdywFdlqBgmQro3QQqxf+h6Z+t69RyHmU83U6gI6FDG
JRVtKvUJ5G5bPWkRMnNtIEczxKTd46EXIGQHpnUL20RbSs6CoXapHLNLI63OdY/AN8tJfxi1BlMX
j6AdVopSP+Fd8dkA+X37H3EVwahEqnLH6gpTqrm1i+/cePE97kUEdMTMshJwbP/eG3p9JQZ81033
w9emOccQKQtlUII7tL1llRW5Xe6nKULFJlLqoVQsNrIMcspi2vdhmDCvpV8kiNikxvtPctyFNwnW
sOVdJYkJmVESmt/csMxc6iMxGKkX3mYY1Qwbwk9HktrEpUSpfVl4Dq5v6Xx1xplI+a2cgA23zH7W
2vxcJuMhpKBzVneof5xoujKj8Xuff2rq8EtiNDe1hlQa3mK5BIPkgOKeWDMFy7KjfRXW3p3eMcNM
G28TQffHuE/z3GORhmYCkKO+oYr4JfWfXE2ZS1BDGH2IIgbEBoS/JdQBdSoXq9g29WGowge9BBsd
hu6+6rnVRY7Zgj4bIxz3TtR8rrN0Rz0aVUltHHLjyoc9Qv/eYY1MJK/CnMYilhNgtAieNdksbJKn
RwLJatdbhwPGYkionIUeiRTCvocZp2z2/nUCMEV5rG2pKQijXdgxCchUDkX3eRzTb8loiU2SEYRW
SCROM6ygI56uCZxm19n6zkiVXBhd6qPswQnmAxscabkmo3MXYf2cDFzP6JOIlNYJyomQfWniQWkS
HEpFIwqdBxS5YcmGHdRtTua7Z5qgmWFPc+DW+Ai6CaGpZUbLSl8y2SCENQYpxvwFzmC787FuLRVC
vUuNepqn2+XOKXx32XJWRePLte4Sap3Bd/0SSQyVbt7QFRXFeEuzf9cy2z3kbn4wAiqKclavpw2Z
oDYHc7J6/z5wP9mj9slBnZMUnbtvEsWAIaIvmqXArTGp0KVxlzugEtB+0vTeqayIEPO64Sq323RH
YINS4ru8gtxYYqBsmF55QYnGBvK0l3XLrU8OAmNanUPlN4hn3o9pnO0qoUi3RqDcC7LhivYiN+i2
RUeCIqnEwL+BWbk8dFamoEydDvG+q5tt11KcCCNKVdq80Oybx9T9OFIHipnyaoW4KzurBdEDNrT0
Kk4cvAky4s8Gf+qICa7qc2bqm6gvqmXTm3d131ABd+j2+iTIy/xayz14AJb3KdbIx+tG4gdzzVsX
lbOoOipkZjIeioArSHQ8wRih7JLLMdI6sR5iQHzZ/ai4Z4GnO5Vi9vcxBzYDbmcXpSa977YKl2Nc
L1CWh2Tglc5F4l8SgmKiuaxvxiq6bImhzArnqc81VJklGGyCw03UqMsqSe4TvWC6rKBPwD3u10Fr
kxfKZ8l0xmBjvES91CI0FP6m7YYnv8D/P7BgPfNtE9VJ2OIGH6571nRn5djh6vGIk0QFS4IQUxEK
LwZVQe0KDQpJfejISuOQdpl3rnXFVSeg8TkhE4cWiiZS+lUeQ38bRoSCEmZe3hHJY3o3dSqvhyjf
6L7vI18eTcQAy5TSeN0KZ+Pb4U9TzIRMzBiOi8qmTZtqkwXmlRny1G499yYDK70bqQ9lpYfSWWMZ
P0r86wKsIgX2B2uqh3UrYeYqBrDIRRYbi/Jx8ot7K8UXGqobNx6f3CkC/RA5Wzu2L7k0okVs2Tyz
ipsad+Q6qMkEhL78OZAu+ieCwZDkKyc5d00G/5YKcqqGn0LSJQi/kld3hxj3NovV9YAUn15nQVCR
i24uif17a0K1EzAxO+vxw46AcihemdHC1xg4g/B2SMm+4GZATRn/LEPHv7GtHrFmbtJUIk7bS/Ur
G9VGmF6xhgQ9EYLUs8PpmzHxWIt0YIUglfzFh7/+85///Z8/hv/yn+iLJSNKlvqf/82/f+TFCPAt
aE7++c+7POX/49/8+zUv/+Kfy9v/ufvrZ179dXm7vnvzlZun/OND+lSfvmjeo3+/O3vwrz1cPjQP
L/5BIFnYjIf2qRpvnuo2aY57wmeZX/l//eVfT8d3uRuLp78/PDymIX2FGmvDj+bDv351/vj3B8uw
lHs8XL+O1ryFf/16/gh/f7jNuYz/+p+WP31IwodX/vbpoW7+/mDYxj9wYygBMNmShq7sD3/1T8ff
mO4/lKto/yndMaVl85ssr5rg7w+a6fxD4f02XAhTyrWO+1LPW+R3lvsP3VHgN/m56RjKsT7873F4
cU5/n+O/sja9zsG3139/4EMVv878/DFd1joOgBVLssi2Ha7c+fc/Hm7gQ/Ji4z8iGZKzqCH6r324
T2mo7dIpZkFITWaJjAW18uC6yxod8vrZ4frXjjzfsP3qliWfXHAIXMs92XLRRJE7mYN+XcTtEoQO
erZSDhvg3+RqKhhGpNEKhIneQ57etgh7Vo4b0/6KJAIUr0k2DarNkKSEMViMYG8+9nF7N7LkXpQ6
4dXgqmm1TecukTAgOLRuYbb6196u7S3oP8z+RtcvZJ6SblCtzSHsD+ReLHiybbTAbEFdats+Cpjw
ZxDaQysmXiKPVsGoP1Fg2TogEVBDEmnUQGWd8k+MaazMQPXgJqGC//axkn+cJCkdW0iDooEuWXq8
PEkF809yK9zpWkhibjJ0h5rnM2yQLK2VpO0ZGNC2b29SvLJJqRsWCx0xX38nm0yBS2VYVfRrt7EY
z7Vqbw6es1ITIhXVBMPm7c2Z+ivbU4ZtCVachunq8/48uw51pxtNXY8J6bDGZFUnhMdZMF7CdKvG
gqo5vZBcKWvZSEQNVaX2yi/vq6gjy67vl13iuQu7pAjAuIUyRZKxRPNTIwEyMSnmv72zhvHazlrz
2XAMnR12Xu6smFQT+XXJTSOH+7hT1BXgaE2uXLusp1ai3zcsZUByiWFJQPVoh+KdXZgP/8vbVmKG
4gnBxl3Dcuc9fHa4UkuPJgYMHeNFxaRp/Kw5j5H9oOdY2exKs2FNaF9wdk/vbNf4c8MujwwhuSB1
C7rNfKk+27BrY3dteNpde65JIiYxfBYi+K3wxp3I4WIoz97E1J+oZAQber7MsJBR+tj3N8lUwY+C
id4DR1kYWiWBihAw2zNejnn93iEy/ryk3ON/wtGl0I3TXR2TruinjG55rJErrlX6lTX0V7G/Swv5
eYi677VAUOjF8LRKaS/fvkb+fLqhrnEdQd3X5o49vUScnHhhvZ3VGmXfL5g6fk8rTaLJsRe6Sanf
sn5K++ztbc6X3cuLYt6m0pVumoYpDPPluQkHJSQ1EOe6YSa7qDDIEICMolnZ4fjOpv58IuHHIrJF
8Twy9T/uAKXjdXKmKThEYzGuO1mXyypFFB9S2xKQx3vLe2eLf3w4S9ctQ/CM0B1pGuLkAeEDtQXP
20WHAhUik1UKXPkcVi09FCdvH8c/rnE25VqOtIWhC0da1svjqCch7qlqjA7YpwoMlpbfP6XINKaU
2ZYrYHT15Mi58u7tzRoM+C/P37xdm6GdCYOhTP30sUJ11K4sFcFAIy9vaM5Zcw9nUQ7DqnVxYXlj
6q40AQCMBAiKmlAzZUjdNbAAiPg3Zl08vr1Hp4MAO6Poueu0a2zpoDR8eSDGVhM1LsLwkLZWuUB3
AQ97oK0aOOArq7nE8vb2zNMH668N2jYzH/pWLN9ebrCkKCNSocIDrXJqagZSH6l+ZKnAihnLaAmx
FSFM33wtzU3T7iTgJLv270jhQZI/koXHTIPaY3wR47BcpU6KwkmYxFQQw1sF47R8e3+d00eM6+jo
OE1E+hg5LcFU7MXTsIxdz9EbKzxw0R8cxqtmgtfElGpcaRg5g7AjSK8R05kW0HTixr0WnUY91TVv
qxieOQVGasS9OndKcjyAxOM6KnB2WoLV8SC0TVBzAYTVU2bWARpxxCBA/DdR6vaLKaI3h7kFviaY
X9sP9kMbIwyFlQbSL0FrFZzHOA0pWVBx7lAIINxj/UoDM2CtkJnfoF1DV8ndbpU3gsWbAk48GYfR
wKgm8+jRoFrJs7F+5ywfn0PPnlOuwJ6iC8uVrq54jFgnY8hAXdFNUw+satZ86TvrY5BwtjBcp+sM
P2wzQF7F9Aaltp6Av4JpAtYNaTnW39mTk6eY6xo8R5h58kCxHVsZJ8+UNmoajKvxcIDABaGH2GIL
e4zfdajWAMuA+GPiz5LqxYrq+aT35IaaNyhtUjq4p5RkiXGyQRc2Rq/5LalakfgsB/1rUrECzOLy
Hi119c6nOx0Af22Nmb1iGGS1YJ+MB23M+GRpfX0gJxT9YYNCnmQp3CeUsCsN4VzTgv8isAvodr/u
S/OdOeSrO+Cg5XRcYQpTP076nk0W6sqxJjugTk2P3jrvQE5Sf6JEN7JpZFR0BdqF1cPBCvTii6Wm
87eP9iunl6vrOF+xmDyePk9jOXITVkaDEQXsI7QAtF0EBylzniMN37pR37y9wddOr+DxbVmOYzE1
nAeWZ593iAXpwqXbHMK221tc/liXqIokUBOzCuvN21s7GaY4vRxSZmAYb83jNPDl1ipjrIAdDsPB
QeO7ckReLQ2dnoTnYG6n8ubMoiDfuapTvChvb/qPW3jeNjNQxijJIpWx8uW2JSWgJPGDATY6MtfO
QtLTGxVp1q26IMEjXBTpz4rCo997Ld1RaH5ZOWG1ivdv78ifp9jUXZNzbHE4JYvtl/sxDpDBFVrj
A6vfJYDfDJ0hetS+bUhSzeyLXKXvXFTHQe/504uPbswLcxfxkGPDMn+5Sb/v0VyiEzzAtbbANeqP
je18SvOco218H7BMBa5TLYXNYjXUUwpwCe1UkRnL0p4TQ0Ds9oFYhgP9PKMUJKaP4ZcFIuOaR5AF
hcEDqWmka6au2jun7ZWjZeDtt3XdZpqiTs8aGqmgq3VKLGUYMvhUxdeKeK6ip+N0UedN/c4FejJl
my9Qg0nDfK1wnBjQXx4pc+hiuwn68QCUFE1aCilD6uJnYDGBe/syOJlt/9qSbTBbUUzZKKe83BKr
j9aH8TseBgUdRPOMp6Zc5TWJzBayBYfZgQG95e1tvnYwhSEdpuoW04DT68COayI0hMHBbIBBUkkN
58/lp/oGH1Qsqvdm9+ZrH1KYTPANFmCOeTrZ4GluBjIT0AlBOZFUKH6S00N8LwnoDUXBQWOpmXje
VUeqnm+QOG8F2ecgg8GcxI0LiAYnaZRixIljUoLmRyIa5WgxhubFQJPc7KafYYXAr0TTokXnnD24
kRQAWPxTeKcL8/bxe/XjWDZP6Pny+KPC0BSDcKWKpoPtWfUZVpZH0H8km3e04vr8sh3qO+Qu2f/P
Vlk283h2jHloeHmleN6opXnmUWUcxvXIg4uRvtrV9kzQ6jcW6asVjMF3NvrKQMiKRQnWEzyoWJmd
3Akp+eV1pdXToaxgwehlRxrQJDdZgtA8Gm56DhO6YQ5DZ+qYy4f4nR147VjztHYNl2GQNdTJ49oB
q9EgFBgPZseID6x1SSTnt4j0pjNSAe/0QpvQal6/fYJf/dRK2sz2BKs2HgAvj3WGjkYWwzQdsixY
l4CODdv9UhrqBqLgMgzVNo4sKB/Q38EQ9e/Mfl55+JBdZbI65YCzByeP6USag5KoZA+06YNFZFnN
0hFCwcLhXnjng74yEjMUQzdk2eaQ2niyrakEq62aUD9QtP5mTzrgDOsHhp9glej6JxMP/6JoSfYj
XuJ2snSgJeh7NP9gmNQGOsp+Z9F86XfH/qfFzD8nWKfL3zkir+0lhV4qx46cl3UnpyPqhUUkkD0e
RtRjC+GD+G0NxAFVCed/SDERkucxF3Fsz9XX7xyi+c1PRk1GAkoGNh+H2858eS2MgJaQURfTgZsc
upRDDdP3ESEiMYpCkwRQ+qRRhDFi8lHX6qmG5yP5/s5OnCzX5mHCZOPSZfkxV85OdiJ1yjxP6XQe
8P6Qoer5iwYV3lng3daShixFJPss17VlnUBX8WS6env7r9yFc7VdCUtZzFpOV7epV5qa5znTIe/F
eUr5y4tA83bengl0ztS0/1QhYH5nzH/trM8VflPhDqGGfHLrh4beQXfxpoMzoaTycdCjWIf91X1P
WqLOInI9EfSu49oI37st7FfOuWI4lpbDFO2PEVL5iXLMiU2bczcaiJpFQknIGjNIIFdzoZWNt49F
e6vpzW4gtTYMVypnzV/m9kVMoOE7O/TK8bd45jNfZLJoW6flDFjhfVum3Ka2jYDfjRsqyZkhaMNV
N7HV8wh2mmtUgp/fPu3OK48iiyUQyz3LnqcKp0//KpSeC/2IZVBqLpNOQw5PW2JBISkEQ7vIkEER
QV/D42lSlD6U9jVZPDYC7WXDmiksUP+Ulh1vy8255YXlJTWHfkHD9ztWAHxFDFizxxPtaF+f1aN/
neLUOIs94yPVsfMQp3ceFwl6MaaVUowFom6wafmkp0tdy2dby4gVUHN2BMGd00qJtnwUIoK0UOIt
9JdF7ZSrwipxP3sBnHHEnbgzM9r5hb9UGPLMFmLU0FngvPQSd1ibXBVTd0GIRnj+9sE0/1xjMRja
ypUObYl53fPyQUKiTAWUvHYOIjLDXRaRYuHZ/mbKJUQLazYQ5dmlx3CH2VEnxanX7pQ5fDGcb+EY
48uaJ+2pDbVvAg+HHuh+aqr4chTIMEhmRFwRh3BzdFi+pb1OkjpaStUgbzY+vf1Bfl1uLx+JXBIO
pVpB1dakD/byk7hObJQktUQ3Wu2gph/dnFZW/03FAVokdKrnpJeDqcqxLvV2q88hJvrFpAOEli5g
/0j22jKTRLx0KncXuTY1B4mNuU3ITO5W/RTJT9WAzwAMoXvep766Q3S0APq/GQNR3xSwA68LCe7G
E9/ptGPZ8lt50TP5QMVXbK3B+xr0k32HF8F1s2wxCYp/izwAfiY7C3wBiwiMzUw9wwZdWOZqwYKV
R4hMq2vn/dZRQ/VfZa0TPpCNV+FgioMooDwhh83OifmThM1cV2bqkjXkbVKZaZcI3n4GLlEBHiay
TRjH0Ud8quWZU4afic2T15D/7lodTtFkToTXTcOS4iXdenktmYXQTc8J+tDFpa2JZhd2gMBYJFPu
6OLPOWsA6nP1rq5Li3MffDI6y922lTU3GBPnYlLJ5yyqFUujCNoRDcW9PX8hUWWZDQ0c/qHccxWd
GWauXVsYwe7wldPwX43CTc8LIhIAeZBCUEyXeQbvoJp6QQyQto4bfDQRoXZLO29DCG9g/6ChjGae
7EOGxYUqIbebITTFuqWE2XbhU6VryB8yiWd2qHDomlV9MYptPNtiII60lwHi7pRZ3/mkD9qFkaG9
NCcjJTGg+xROhrnrpP5pqly8utrw0Gv1AZt+9UUnArlwuk9Dmg/kX11kjhmeZ3b8dPxjPyITKHYU
Bd5Mpp8c98opIlCBbbPLa5cao0ouhtaCVkFAxcaL64wWqz8uOkHAd1ODHchnUpLg4bGMkQOiZBv0
HQm2P0lZnzZGGGDTJDf5iiRjVsxFh89DTwVkMARIOXressM40DIbkJ71cawI6RB9BVCxIxbIlGVy
QH2Jo7PHJDn2+ReSZWD8k4xjdqV16Uc1fOwBIQXBdduMPjJkLlddW0ZqbLsIFYuDSBcmS0pi5Fnj
K3k1P7Z34FS2GipzY4zLj0MG+byvRgedfd0uWitmOuBaptzI1r2NCUshkhKqUIxo/1JLzeiSpA2i
KOVogSRSGC+pYs9i9wgcSj/nMo4FUJaedibqtG0ezavh3pcbC3XMZpzSw9yEKtvcOggnQssNMWzZ
O3Z4GdnrfqThwZQd51sBoMLrILd4ET0AZWgXqT4uWjMPL6lzokGGs7ir7GzrYJIokBpcSLLbZwvX
bRD3JGxU9cFIWnNBSA46o9ofMME0Dw61jn2aoo0jBmtnCF/unKoKNiHQ+oXjN/01cPV96uL10pTj
ol4Kwj3BfjeiHkgJq4295pf5LbmwYTmkF8PHaIAeWaQQVMo0Ry+dkPKuWztRmuO34C6vpse2qdJ9
OI39dTjaj75bQliJ+vECJbyCzSCyFcvD6JKZYY8Edrrp7DC7jF07/fUFbRePpsBax0Vv74gGtAcK
bWfEwG+QehdbsivVLrZMcAOdJG5j4oJpO7/epjT8jLL3937ja8uIPsQi1mS8HTzvtnBwegg8b9BU
ktthrMpLJK6XAU3cy9BIDgM1BiB56XgRtF9HnxneWWs227wKr0fhTVcjdd9LqY3dIuXuehBDduWk
Rfgptd8ZAmky/zGpox2jmFXpjuVSgNDnmc6zQiOLLjJI0yG57aWYVk54YVOvh+wTJOsmMB91b/yR
uQapEjXQz0oEMC4cUKpzPmzbX5AmC1xpgrrDzPCybrqWiCa5Ul0Bz8Iibrg2zcvSwGtc+T2ah3Ae
JrxVggoK26NxT4p5sWqEXMaTQKahjIaQSq/f+fVYbFMbeJYmyt3xi5JMLFdiEYiu2GnlWO4as8vO
Z5bYGMtyz4PgM8kK6TquEDMqvWp3jObIw6dxFonqS0SI+bYFjgCTCOL8/CWjxLeLj2h4rC2sphBM
LZxCK3e5H9xkcYvOMFTVArXBXg/I0CBBs9+WHt5Ip8Z+Tsl/SQ0PzkTqVdhjCHvCRQjoI4KHV9cO
/IchS5e15Q8L86nw/CuvcIxtOxEmSHHFmWevpfjSeAjYCECzduH8BS9mgux00WJVWvjptYUCFBtv
3y19L873ytv4vS92INOoNBTEU4CAKTaakV5WJpkjvakfOisuJ3JVwO2nmgbEL5i/9UCf6qtpKA9D
AvCGZIh8d/wFfUGG3sxBCaMvu4hRziV+eMzQuyBlqTFT8CUIBA6347dpVZDDqQOxqFPHpWlr35E+
DbmhpykBXAGjG8URggtQXHBs+hD263xaJ6/m3Pazjwpv4pbZzIjPtVv5iRdvU8i8U6XvWFZtisRP
t9NYGjD3+dKAo93qZbOJgxhPV2AQIz7SyZv0CO7S/KYjSZW/3t6pcgCLGhmKsYWd/qyeuoDYN9bT
S9xFNhmOBRWuNhxW1sC9nZE5sjAHbc6IG+p9Cs1+q01zL7QFKZal9S6zUGDC0uXfz771aIgtNMWc
2TeI/CuspthrlbUkSXraMvARs6DX+wGMIlfVcEFSWrAdUl9f4d/DaRYG5a5EPb1T4r6WQPuc0kSG
U3SfxjJu1kaQMoWudHtHOjO+Us8/Dyoued0snn85/oysvvY8rB9SH/pASctrQbrZ5zqMv6qw1Xai
7YEMG0aFh1FhydIdwpJKOLEdOedL4m8gTrblQTmTSXCaxbVSEwS1s6qGqAYzumgAt2yS+UbJyf8G
9z//oikK1Jap2GiyG3b6ZA874gWGnWCquExJruW6nhwMryRn5hrR3EbypQ/0eN9i8TirPZhKaT99
HIxGYeyy4mXOqPRrmzn5y+SDuPUyPf5M03dOG8XbiHUedimVrpoaNb4OGQJDFUAHP1mWuIl2zXxM
f38x50MFJNPdpJO7nrRG20KMI/oQ1B+67ea8Dfg0rCYzQdlSd6ZLY9R/WrkdLnuDMEINNkCnkisz
s7/GnjsgF5sOLCRGML3tip5+vbYciN8+Gv0Z/+3M6PxyjqMgWxeD0vFbeSSjD3NGwPHfx++OX4Ij
2/2Nb3+//t2X/np/9NMYDOZNEQT7v9/+H//2ZLdf/6u0nGn/zH+ynTbMHqzTj/jrz44/fXYMjrv0
+8sf7336+md/+mszxy2+8QbHX/mlZI/cmW//1sdv0kHb0NpaGaIhfAJJbMY85d/fhiz6//XT46+O
X5I5RuTXK8cc7N/xW//4yuO+/3pRJruJRsHL9/v11r928PgHx/dKfr/219/+ewPD8cwdX/RrA2+8
4bPd/vXa3/v566+OO3vc9rOXHn/1e6vPduXZZz99PyvJRbX//afP3s/4fUh+//73YXn2ymdv+uyz
HXf6107+fqfX/+r4/m+89Pen0huDfBjyPYmKnoptE8hyB4NA6F9CM6qASDtJU5Bbyo+PX4qx8M1b
YU/gvNwcXH/ecY3PX8y61mB9nXyb2FFKusgcWhP65f9j7LyW29a2bftFqEIOryRAgEnBSrZeULJk
IaeJjK+/DdC6R75r71N1H8wCk0iT4Axj9N46wTJb4s3X4XarHJK6SwOCCfavW7+e9u8/9tdL/PcH
bE/4erH1FdXtb2+JOaKwePG/DreHbi+7HW0X//2P/ser/vt/8x8vs/2xenvF7bH/cajHYb+3BkDQ
WyTMdiGvSTPqerFdhfWDyZip4v+Gznzf9df9w5Yrsz21yMJf44DBaEvnUS3WftrAtEloqyZ7X9e3
3J71xu1qV7RdFXyF+fzPjV/P7lHlY5Xkb3w/8ftP0kFQFmBf/8vddFm4+6+38T8v2w2rc5rELOHO
Tk617Ds9pBvW1JG/Aki2cJC/HrDdtcWPhKoVzvstN+TrWdtDqRgVew15rSsrL9s3wOrMAh67nglm
Mn6Ag8ZBvr3i9tztWduFI4na6231YwtikSkNHNvhvIWOfH0r27fQ2S+hCMUxdsA778Sa7bRdYFxg
DhyjBTRvnbu9FYsykKj8sr7Obrd3ssXMbBfbu9mOtjsAifuynKv+sM1J27v5OmxlaNAl5K29vE5U
mMP+iWwS2+hIUzkLdHyUW2TSd+zRv/KVEG7/cGyY9bHBSgWe7T8XI9/8SV+XKmTjDfie4HptmT/m
GhhkWZi/0To5hDSzDPsvaU/fZ8UkcNlVGgukMGVVEWVcGOvZVOusKrYjXWtVxnvpl9myMBPrWCLW
O7er2wW0kEDO6OL3obazgHcE6Gmb03bByCC+jrarZdqBiRPEDuZ9zliV9P9cxBrYuu22zAwTvyd8
T8Oac0rXh+mVEspeZcfrkgME7faz2X5RX7+wmerbPi9gG21fqamQJbDbvtjtehsP4BYVkhsW2E5n
S5WesyZFF7iOdgTrspJZ53r6VDD3Z3vUaauAcd9O2e+L7az7viof68UCyrF+vV9f6veXvKrOdpJQ
gYNCrFz2cPqfopzCznaGVGoHodVsnrbzdbvY/uxXvNB2SCKHmyox5qz1xPm+aLegr/W2qCjj1TpI
FWnL/dpOpO2U2I7sJB58U7eDHH3zCmwhEGo7f+b11NmOMoycU8euZjtzvjOhtrCi7TawZhE0rFrb
dZIMfeJr2NkOizFMj4tT7bYzRq8Fa8JRr7A+bufGlEhv8Idm7JIjMQfbWbLNSNvRvDirmxl+pdS0
JEusF9vRdmFL8j9XzfichYN+1Ae49ZUkv3SgYbFYGTajrKgHGCsjlqo1UehrJP0adauCPR/mxfvv
M+D7566tj96uJnl8EKEs+d06e30ntm1XtwtbhJAzrLDBxLSeGtuv/+twxPDqm+ZEYsua7RVt6W1f
xxDu7hAFDIftm6233/v3IGBkZQXwmwDZ7Ve/fVnf4Wbb1bLox6NQb7cf/faVbt/XdrTdJnAV1PYc
BXM7fya0KTxJLfvF285QC7S+R6DF7+01t1Pn6z18naQFvIkJYNRxe6nv9/A98thFj+YsM2J3G2a+
X3s72m5jxIWIa9pXY4QpT44Wo05f2/zotvNmHOqATebCJ7tOGP+aaay2pUig6emePChOmO0M+jps
bCGQZwAyXIcaJSOe+uvcma2Ow7CpHufGtr0trmgLhtoupkUnXa2xAmzdBcBTlsbb0VcelAK02oFk
8/347fbtEUiIWAZv1//1tO9Hf4UvfV/fjv594/YnYJSOfjuKYHsINeNu8aAgVq7kCEjuIm+Lr7vy
aCYmJiAeyRvNOfu68fstb0+PWpMwg2LNVuT/I8cNq+7tMA9jfvVf77xrgcbQ9BpdvC4QEtOYMJyK
Cc1e1iFQsdefhtYdVCUK/ZZfYL7rCPM5bY+h9t8EeI7d7WHbTd93brc5A/jsaM1A3e7dLlJrnT+3
w+/nfd/9/3FbpY1TwNcFqp639/2S2x+J1um4qTPJtdgNf73O1xvf7v7r8Ps1v25MlyGYp2T2/3og
1m2msiTH4UnM9vcztqPvtwpzCK9mwkr2X3d8P2N7X99Xv5+73ZYOTmBW5uD3IyvA7SZgDXxOSiFr
QcQwst32/X/9fr7ZNomXWka8g9fManF74NehCbgO9afBiU90VnomOF6ctgtk0f8c/bfbhFFA1SXv
Uw1UZr3tIfP6jDDH+No5sv99UxHVkUdiRbr7X/+mo1PYMClZufX2h7cHfh2WJNxNFeWR77fx9eKz
pncBe1AWirzuP7f9v296mR1xmocV6bMdbn/ir1fIFqWUKdDDUGXCC/66e3t4n68bXEbg7Y7tPW2v
9f1OsNATK+AY/W67LUt1PpW/3vz28GK79fuZX+9qfafAuIiJ0bXIc0bR3VLAsUuR3DaU92+r9WI7
GmmF5z+jhnyDZBwgSyqNQRR8tFCGw1AflZp9NuoJUDnhfdAuy0sT2RaAH/JOL2kX/XPRrle32yB1
t75m6M/fd5qRQcGjH8PovhTdg1Ja0N1VashY/RxxgJqw5gdgwB8HAwAszIWWqnzH24/VrA+0RjtD
de2qiyHlf4ZMWsSNmrRzkDU5JP2M+CEk6xxqrGdh1KRp4iZKXOtHQt7kkwrk+bJdNHmdAstdr7e2
fTJyyQxGKBRHYyqPGgE5vrUaCjqKjDbWX6Ap2HlphN5gqrfvaG84d9tRRzdunOrmMmqDfadruXkd
RtU3tPzXKru7Qv60HhmsMhDzhnTEm20/MsETBFtrxqFRM/txkWdpT6zoeKhCW6HVRa/rPEXOtWX6
uLWjWrldrEW5nSQgcIkWwgPIdOlEBsjDWJnxY0GpmnSayPG3q5CAtOO0rAlY6716U7U/hoZUbmlO
HrebkgXW06jYxWW72hQzDnrzBDmRCC8qkk/SnBc+nvjs66om+jhIphgzw3ovKE5QU1Pi7LerIa3l
Y6qSpDw5zzII89d55SezsBHkb/X1/SK6PzWRpa9WKWPTa5XwLA9q/kjw1XW7fWjjwmvVxjgiEWpe
ll4mWWCarrJE9M2cNwaweC07gCXXfyb99Arv0LwbGsKMkOk/5+vNUoqEvWzb1g+ttvfDSSMqfraB
/rJICUant8gHa+ObbP6YutgMomIcAomm/U7B2eMUGChLm2UC5gX9LrH1iDC2aLjWTdZc9OodvXh+
5QQlyK2OUM+pCWxqy1ptbiDfdHWvgn076U2d+jByISA6gM+oq+bHOhzRuJTVqyMBjDQAhUbjcBMl
5uK3hZZ7K5yySPCgymacuiQd9V7ZDO9hSf6ZGc9PUYhGqKf49RqKTEMwYt/lOlKBYlLqE5gchDVx
LJ3GxqHxtJjNC5nny42Zj82d0QJ2ZAn+RyO5ZD8gtL/0oCJuks/tdy0TB3wplvxM1TkKFiVP9rMh
j35l99ZTqB37Ah5AnlZ3CR1ITyVBz03oHrp4pz9wMpQESiT7LLLiBzkz6yeddDaLisyd1Xb1U9dU
LzjeJniHnUnXURXHMjlPCtzQtL0djiQBpd6YFHhzo7x3YYyUgT0p7aM0JQYGGOh9hjAArRsiuU8Q
1ALrBoA14aacJlq3tToAXusvxOwAwsxT4WlhOOwrweSiVrKy1+LRfuqdESsL4PMmHRg/ltxl2BsA
hbO+UCuD6nZdBU6F4LUp9Mqz4ZJeB6zFTpUSu4xk7VqFiRfpLZ6cuLf9SZaxHqmqm3XvIQZDX4MN
ZFFCh4cY7bShiYEBUlEgpgKyS+88KKAx3EJlb6FnxeeA1jZocwF+XH6gyt0fCmm5oMkSXkOLJFaM
F2nsBqQ4ycFZ2vn+3taU3osizD+znSD6VZfHKV1A+YSk6tDq2Utr4NKol+1hiuInOgGdH0YgEnRY
LrFFe2gRiFskjLsxYqIM/qfeEtJj9Y/2AJVXmsAUSEZ2pyPvcUVLgzAqQhpYg1DcNmp6N3ueEDK6
dprCru35GJf81Z4RMzLPIimaQU8nZnvbTbS3DUd90OPygsL719JPf8gMUlZRlSu60l0k58cgI3Vo
qgVav3jSCxmiQpetuUDTO8pYPFylA3Cjqe9SOycbZ650EhNsna/wSYCI3IeD6IM6IsBxJZh3c4H9
dOwwrmtVf40ytXWVFKJ5urDNSwsGlSTRfuQ5LC/ZKJt9Xo40SgY6OQZU9LhxZhdYA+nOWeEWek5m
HE7J22lVANHVxwy+WMEaHZKJ9BilfBggaAmSmToSp6sB00wCqMIas90goEppi/qjV7SRddLwB9nP
3dDCTFRCjVAGyTlPcqcee3aakmj7kwqLpbWlt8qEcK7LyU2JpgIsdawAlEcD0AKE9OayfRVzfpHF
BLwLoCBym6rzkgGfl6ElpwW4WK7SkF5Seo3WMVYLBDqmelsqhHdXDO6HpoONb1L111P5aKItAvBC
6qlDZao1gCTr9gn52dEA573YBqqOKpdPkoA7/kcmNIYfx4S3ZELBatbsvXNZt1B8xddUECQljfF8
AHzgETL3QJ8SVrzR2AdxYznFrRQ3PWZ1PfJUe3pAVC4/GpbgHMMIEpsw/6JoBaJbCMpyZ7lIgFS9
Wg/feqNMXWnxNEzgbhaSakYvTNnX5fDHzOec8aLP92lupUEO26gQtleH08dclo90nu6HEC2PSl5c
2dFSK8s5kAvnma0Y3J6wzb20nj+wl6JsB2eyown5us6xujU/FrkOBFo1niJyJIHOVw+mluw7Ce6U
ZqOAjyrFS0xVc6Mf+PFzMhvS6oqWoliIBJrU52mQKbsN66JDRL9DsykOsp4H+ELoVGYftbKEYOxb
T1vG9wX4AwLgej3/R8oBkAZ2puJbjXVfLovDZjxaFSPAyyUTnKoxCPmo1Rnu2jBs3FhynMsckjej
tUe5q/j482sIRio34LRJA216yETKOXVyej5Jc0IcpwIykMaABcZnuiZKSIUID6kU3URASw/xSoSU
eq0/LAOe+TJSdBemXwooGUJMm9QPIO4Ugm09U/R3ugIAyRr5KWO27/3MapMDipsqqQIpWdq9tcQ/
p1gJGfiA3xj4InZg/uJdnJtMfwXsne1Ct7sHa8ipEq8BT9T5d5OOBpQC575QVSA/C0wWdNvQ3uB2
awQLaD18IjSO9Mh/ljOhteqklm7n6EQRwofPG8ZJyPgUd/r6WLbJ6Fq9QaN4zG+KmXCkyM5SFwH4
rZxIutvAQzrqZnrfdVAbDLSOZTdG3pD0M8gQi/EhnU4rVjB0AlicT+UCXAe+DIS0dF8XAgKL/FSX
Cqck3XOjcnXmEIKM5ANTwADMZye3Re7xQQBTz4prb9xBvhPe7HBeNbK5l/SSNB1jOo5rATqCS3od
asuzVJueZD8rzyoDL927di8USihjqzzEzXgvN3l5MgwL/pAjUHaokM7qEOx8AUk+1N+nbvwp53Xr
4wD1ExWcwsDqlmFlAaYV+rmSfy62yILBWm6QeIHasqXCFaK6M6JK9iiHyrB+ejDsZnVoIC3vI+r5
iikFw2gh25bjJNDqNsQG/GdqjpqSt1RXDFQG4/xG5sNnRwFnjxKyZ66YZlfBCqOimoff75DIV/m9
gzrxUWBn2cF5CNEgXRUyyGjWjwElXKIppuEGueuaD1S0/rQQeDPL+qXoPZuB/oJezWuXsT2mXQJe
ecoPkp7wHvK4gMREDTiNwwLauvwIbqyIZ3JnotihfizvNSIE9gZhmYVBZYPYKeuX1ctkFzlMEVWF
C0YMpDAX8CVDdggk9ImTYuEti/SGGDFSJ6At9kl/kTqDIDfsW+B5a9mvoksBJBbWkvDaCvEJHMLc
zyY0CEJO3+286w6cYqQjSRrhbJwARi6Hvgz22puN8dpRHkQNmcGQrS2CVinkhKzqg8aWnnKx5LCA
cArXbOSENbjlWPwmn+JBZ7AF9MxfjTVmAgFKykp15unkRneW+45tjK+0ZBbwIwewNJeOj+XltocX
u7fl5WeazKO3NM3vKV7gtWbxs0qewSEitsUlUoRMEc2Yfc5EIjYb8WbB/9xVU/+2aBmwkwkTdiKX
ty1BTuU6gDQSAgVUCeRZk7hCsXM/OdmPUrINsImrEasG10Wg0xm1cOQlnBBLCdq6Nj+B853rNEUL
AkTSlpZTakKW0/WRZa54y7IFEjtr+D1UQpVI4KZKgvKYj3ntF2gfXBwHfjvxLpeENU9rqhT0IipV
5dwhWKQ0tfT+PCF9j0YySYniGW2Y5Ys0srGAerUXI2Ec0xCKCzYunAkEYbR3Yzyeox6ccqjPZBiM
4I0NA30nPttLVhXYtfWhh5LGoOmoDM3E5bG2YUC8QtJ+KIzoSYrwLw9mtUbDip+Z4hxJ+zIOqFsx
fEws6wuishaMlCTdqj8qWzgHp02PlEVhp5KRwIhsVHw/871o2WZUVmHtiZQbXDhlhDZE6kedzb9C
CyiunsEC7oZne62RRKZT+hngZ5vMV6r20m+tAB8wxoRukHbywzSGa54TaBMtiKQy86yvQfNs8SXW
OjpbLlnu4/NYKg9JD3/W0UmeXWXivEOgcn2UHpZQl3dRCyWOjQwqQo1lRpsBecWbTz2U0rbbQEQp
sLloTn1b9cq1jMyfjPb+UNatO3QENMhkKIqFwHD2PWE6ya6x7G4IIAPmFn1EWaN6fRa92yrQfFXn
p6OoC3lpQPVGqenOxlC9KKLGK9IKEIfacIdZE+YmJxx0+xNsckhzS14cALdGrmgs1Wt7QrdWKGeu
M1UnKpEDwoEEZKcTLjdEbAwIGnvCh7xOhqfCOM5NOZ6TEpD90BjEka8XorkQC7PsE6OCjM8jb0N9
SW5H4Mmw3M7hgJO+VFUC9RjsVuHCEcEhKcvVeE274hjpZRqw3nvMNOdstWlJCBsTmTIBdG5T7bWX
kFcPYHlQl7Kmk0XQzxaglCE5t4rFArBjCHYWcI1Ewk576s+kywNoLZe7RWIfU6vMQSUZ3Hs8bcrt
nDRPNhsM5oJaQSaZomPt+9eJnrnSM0BVQ/HYQlI9wiNj3DXmN4aK+L5RBgXJ2RrUqwJ6A/FCsKRa
X9lj6EeaSrmPwSJ9lOXfRTa+mdSFfqFaP0n6gzPl9XURCF6R34C/dkw3F9B7C6XWD8OUI7Ar5XOf
tdHBlklZbPVmzUg2WW8YnfzQOPZBbsc3DPTjg5qyRdSt+ljX9FNzuQELkE2HtKOW2lLIC8ICjWOs
2Tl0lyj320fyWRUXlqdD5JEegueWZeoKaQCCS9/lCWT2BfdoQDrHe5GtYQ+qiGkHVtFRRMe5UING
NE9jslA+YvueJsYT8Xm/RwxKcq3kD2FoXYj8ru5ITJfFsDw1aLSJ0UoSP2xaUgvt9plYRDJUTO0o
w2T1y3EqSPk2UgDOhDyk6JrhjnzYWoqOGz9+CgIZypK+VzHmJ0VYHUqFUFsttl0rM+djTdwQlaFy
pxBQuKt69lJFHz5Q3YEsl7bdrma8Bz/J8F7G7Q2SRzmAmth6YVj78RiuKR1j7fekyMYm3iIRqjdW
zEjYlQC9Z7SeCnGGVAZR2yVC9MBputNM9Nc5mpaTjKccZ0kByF6Tr3ZBAHFl5yS/pJ+pAhXRMcgk
SevqgkrzY5FVtIprDmAiqJXFRHjCiwUkXap7Bg8FLf4e8hY/B9yPQxq2OFZVwh1hmoSkG+wqZfSb
aIx9UjXKNTGVJGN2HIuFQ8nqBHRtQxd71cr/xJFFSEDUnZBi/0wjPlxHx8eWWyAbUoJF960qExKV
QREd22n0HKeMj5VvAYuVE+OqDrm+Zo/2iMgsN2UVfrvmy8aUl3wlR/huiPRNNuUPdSLVwWnN1wWR
nq8BCdtVUqvsHHNhAYf9ZLdyp1mWGkQs2xjdR40ksryOvaj3kwS9ej84zxVACISICB/j9TGO4hHU
TSsoZjDNxUjIaKE5ICf71lMEAnn+pbKwXPFB/ZCSR9W/szrylj4WGBS0Z7tk01VHaWBKIJiJ7Tmp
Yyd5iyjvGsUE5SDh0hiwFh5YkVuQwobs/CG9xGZ6hgiEybDUj3T4mhNfPmtBCGZL1+7R3eC7ckSP
UHoRO6dlYMT6w387HLFQ2HEVdLPD/khjUcD3EBGZ4FYm9piEWjSt6iiIK5MczbB8hXZEhJNUerii
+CyQ36K+O1q1wsosKqEDUbVy1aKsvVYpP82saig1ZFfk8xM4pkU7RYa6W/r2Sq9B91pSA3aNNvyi
aNx4VJAOuULMx5LaD1QXg3J+6xWFUNKw+iVV4tOUpYMhpdZNryGSXBiUaYcubLYn0mjblV5TkuBo
aiWMTEPqYVRBOpb1qw7T3FtGJYSewv8jxrLiisX8vRRKtNdam3S7DNeQ3an7DgSE30f9XefMxjHR
K3aBPaF5ptLZnimH91YUKT6yehA2FuFknUq/VYKr5yrEROyZx34WzTjdCedSCOYOiEKkVYf1gQ5i
66kho/Q8R786OSGkW0P937T5c7p0ySmrX0J2GtfUISnEmJnnEEiqaFhemqnCpYG/xTL5upAvvYJ0
QeZKYZlYsh/CWBfixCOT1nscUgbkJJZB1sYfzlBYb308762k/DUb5Pnp7IPNhs0i6pEOUQaKTaUq
7tklKAgxo5NNmvgBzAxrRMKLLXMaSE5tnpbV5qrEM4CrZcQ+WZKMZDPupE1FD5Sile+0zVVZ0GKW
oGpzgKtWwzZMb8IxWFb0jWqDkZ2cgg9Su0i6gipBEVhBmsfNtNuWJEJSnXpr2Nf01ZL5OTTFk1qQ
YCjlDaQFeOqnrQZKxtHkV7GeXEZDvpgSWn0asGTIJEXsGlhjz7rzaM8654ZNVHkuRZyK9osuxZXP
Ajs5jr11VJeuu7T5T8uCI5D11NjNsBestYv6EFJmYpNN8kebO7PfCNYulnACMtbCQ8+km0xEKs4h
wc4jHuelaN8mBkB30OOzjujAtcm1OSafTC8Nnc52LUXD0bDj0O1hx5eFYlGRZ25T00Mf36tAaIEV
cmKEun1bqdUbGm39IibpJXXEb8cMNb8orDXOC5r9YrHvlzFGsaLdx3MivEGQTGCq6rNcS6/tmqCJ
MYrvwQkwvup7J9PunaX2BBYPfdAq10GmM8XaeEiS+kMyjSCkQmaSwLWzFEFWEeWPJQ1fLCofa1ZJ
iJTDbWPzBQktqXYJynfQskFnyp+463A7ZtVzn/GJVch0x/xBwHxDtizhqtKqGoOC2LO+wEXizktN
Nf4fWIQOSRh+OFJnS/lslETfR9qskDLuxDtYrx48SExXCkgozGZ0UTLhx1l3sUEczSEaGLx8bpoR
D5EPLBHDhBpGTLnMjfuKNNZ60j057h7jrLwhxntdtVZAW0iOb1QTsnz4aZF0/04QSJid8mWMb6j4
Ql7kU9gnmUJSVQ+fvY9Kr4b516naqeXXtZPHBqa53D22c+HsKS/4EdRsZBBnQ8USZasTn7udX+nK
hev/IGbsXPDRieKu7waJEufoF4PN92ll12jqK7fKNfnQ12OzS8e490Jq+UKSdDwsFaVAy3Y34yXR
V0T0jsTMDJCG7aYglIGtdLNOpiyGIlrnM4RnkLzNiEgagg0mYBpcoYInprWOthI+EBpNGB8FKbtk
fZH0Go3rYWUwx2oV1FN8MJHA+0oZBwJkHtTeFoH0LLPAEWgmhP5uZZJXpcQDpMKIA1mbCZCqcMFz
yu9DkT/T0JldkRFFMMQjAYdL9GBbVNsmNb0hV/BhUinyzsTQuIR+YbifEHVSymU5S0fZNLpgSggy
ytgaYb57JUrMNZKGknQRvYgeuHMiiEXJFyz0nYWFaHkwuszxsgiTKAioV2lhziGnXqkJFQ75AEyF
UaCB0D2fp0pj4bz6SXCG+EJZPqW4i1lgax2K8ukPu0Cbr8IUtyW9cJ+qru2rpKgnncV+Cc9FW7SS
pw64a526oc1tywHGDZBbtV0cknDokPnEhwGAf+Aobt0hu1ywAe+NGIq0plC1UoxpCuw+H3dlPYVs
UuOrEOqDIunFx9y050V7tmiDvIlIvi1G8uCJxQrIj5Ax86TvBBHbQTQpNE/oniqEthxnC6V83sfD
YcgGfGUylnar5yy03ic70q+DgrHVkPPrzIAdt1m/p/vAZp1Vjr+o0btUDBGDTHSG8xLdy0v4Ifr5
Z20Pxg1M/oMSaTbgMTV7MExSL0JxGKV0eGWmLVdFbrXiND5HRZjeRJbZfmr1AuwGo0CvHQyqRi+9
RWYCol5vRMiEdW46dCSfnSbmHHcyfnQ5bwuNHlBmi0JFHCm/VaMufPK5I4dzZHIIzrbXiO5iDjO/
MXICkEwZjVWnPpnR+NovtGjiwvptxxrFjGRtEnTQ9ESOa6Ko0nvn3anr+gAZGXLLzI6cXgjlgLVl
ocuzHTghrvA4h7euYHkqJMpWUbdctzmmtVJ8KimDjk3Dm27RKl5J+4c+fFElNXusUwkJRxvfWaVh
/MjeZsp9e6LZR/LulNgtE5w3FERmaoO9uiPXTffjN0OqztjnNJ/fSOOF5igdGJwFd9svLOnWrSWo
ABx/rDhSget5eGJsY97VzeGK/TpxqucKC/Yv/pu3rRT+oKRMCvwUtl7Td0GSD5OfNOUlSxV7hzdi
Osyz8lOnrHgq8ldSRULXFra979tYuBUdMtuaKBsyQMsOSeVCVmHS6XPjF3b1lI5jEdhDZGKolLNr
PsmP3YGsiOFc0++kwrYcaCjZBwpkv2Qr0XGl1D5rofFUN/YPNQ6dcxcN9yP6o7Noc9gPuArd0EKu
SNcw8sdmTfZiJUKMgZJdyaqlsL2Q2Bd1yrPIig9bV5/0zJpOLAa8tChab54n0mlVxgTB+BvEMEg8
0mt6T2layxtoZO8oL3Wg8VdOz+DMJ2ogIk9w4/ZWdsei5VVVG09T5eUmstbkcpCTfKrzOesGUjVb
ZyHixVD36eKQGA3C8OQUxi6j4cRKOW72s0oqp5YwmavNBzTC8Lmb5PMS2W+LbIhzppqQ2vFvkiin
eAOuvfuRLLd+wRrW1PbDUHbNc973xUEaH4RUi0er6D4tArev5sqGp+30EDW5TsIptq4mm8J9jnHl
qtcSoU1D1u963R4vto0ydSmc17LssuNYwge3CvU2QmFYmvy4wlHV1gLDnQxiB3hrdu3kUj4tc8Qy
144aj3AAihJK2XojSDsaCwkptQpxtCFkIKdxwtNQJBQQQ4vAk2FsgpL83V5JsPhkmMmqriefXFsO
BRqmg4wegeTvmDoZSVSLcyMq2TlZrUJ/h3AiPZ7D02wpo1sZxBqBwUnIzTGUq7qQhVp2F00ebeag
anGbhsAmmtAk8NypvaivVpq7VdZofPFjfFyihHKdNFKDLdNnI5/py08OHeCer1yOf8Ql+TjkFFFq
GdZ4CspB5J3z1oOeymSWEq2HbkPbhyHdvaYPx0Or6vOl0GuXCNjkCoG+2zsptsQuI++yGOYTURHW
aZn6e7mQqRJTS2KNnd+VK/+d2FWBqn7CqGyazZFeJBFxdwuJRm4mgaYsSITq1Km9hFpxJ6qIczOg
q1Je7ZoU1QaLGrtFPJk9WI/rJGeeaDKXX1QaIM2/5NOAF3euLMozbjflTGG9zqp37WHU6nxlybjT
mmG8mzX5ObPnHp6APux0tef3uu5ls7BFw9LKLY0M6SLlLL86/jqpzut6V3fE1dI1aVe01nXuKX3z
HwGYUvamG4eRn6A1gkZgHEY1kw5WqZVHtUnu08WobiK9igMATp95L0nHLi5us24pbmO9Km5pC4C8
bEGrCsN+r+Tc+tGsF7oyecLO01P7QhqgLH7C1CdCNqZ4v6pVwpEGXy7q24Z6KkvhLqSlWB6SisJm
3eX4x2OKz+mQrWQ1xjYmcIUQXAYchBT2rovjHwsGa/aCtIF6Ed11+rrZqJwLAFjm/GU+ZAAMvBqp
y70VUhsZC/OWuEG6BMmtItmMFMWAx7HAognfpT3G0hCMi0ESXcjuKcur2kvGnvS93g6DpWp3YD8u
i24qZwzxt+TsElOWUmZv+lY9AaH5qfQxW7uMMIk4VMd9SwelqbvoYaJvx6ydEW82/kYfZPMbNF5K
cKBeOdnvGKOfGo2ImHwWw5kF/W+dhtCP2Mq7S6xSW8kTdjPdor+gHUYXlBX3qZ4nh6bvp1PbJdZe
qMUFmQ6tyIYdtzDCN2aLu3KAvymF1idKqMRXtZjqQI0RtWyw1gGnnET0kGVV6Fl10bqwfxvP6XoW
xI5B2jkhSWy6KS9OlXKswpb/mdJcqdRTiJTS+UQW362qcvOcZ7O7FJ1zUthd2b/lxZxR8S63ky7R
rDDq1yoB9on1T9wbRBLGhEGEems/W5r1GNrRdJKiAuGBzPin6CkpSgZYB6Dxj8gc8puSYttJdFSz
2TRQTZMsy7W7+SafCpWZnAjLWcKD7yyvrZmEvtFrcIQHwlGHGDVGFKHNE7K5s0OEId2sdzti0AWy
vPEu0TMMaBLACUdtPaZ8JFwo0chNI07Dcm5ymA7XirRK1LDRHhkISy8nCk+GAiChJdzOGopAt6M/
s6RZuxTgzGkgnxjEBT9HdQjylj5aN5S0rNCxZ+2aVwtX5+ZtTNvkQiwAAZINjXAW7K80+tV9mNsf
ds42DrJXdISw/8OaibevUkoMYdbsO9t5bwXFl5TJj3UeywSLlA7XJvZtRxk8Yjwe/iRgl/0auQ1J
ZuO5ItW8ypUPMYBBysYEhEZjfujy4CbLMF5I8T2YuHvOST+qhzpcJZ7Y4oHR4dHJJdvyxoKAXAe0
gB9N0n0ZkfQx1dmfwm6OAyZOCn9mfkCmEDFdJrf92H12mWiR7cevXTXWLgQax23QRUXKEO1UlaTL
sR7udAHpYFxZk0VpXGYgGzsxj/eQ5Yht6Vj1E7GDwJGyMp6NOvbDNurdeHV7k2uTLfYCDDjtED/K
50xnF6ck3SPbjBeqNekhlvT4kEJKiXODuruTvc/IPMwOI8qsxP+HvfNYbpzp0vQV4Q+YRALYkgRo
RUqU1wZRcrAJ76++H9bXPf3PTExMzH42CpXKSSSAPOe1P1GJvLsFDNyWJd261JLhle+wcFmVfCZA
ttvZvG0bU/AdSEAFEundB83QkfTlIfYEwuuHHt/DnPq6KihbWRxWUNWx02l2kPHcXYmk04OQRCKK
QotAi8QeEWZ8Cgvvoyymcact5dHFAn7WavqsTLcFdYypQ0HHstBUjhlDH/NPBkHXXyrD2DGGs5Wq
6oSBYeMqoT2V0vlWyMTi3v6qtFdYwWpTV8zomh462yWkMqYLKZstwM4tmrCoWL+F1DUQ2GaVf5Pd
kh2MeURImhBPKdtlq0fg7rXn4M6FdtvZdW0G4oYdWrfiUE3c8o6z+qgNbOO0WT/UfXr2hiXfp+VL
F8phJ/X5vlbVeBw45UlqiFyfnoUyWNz+ip36yaXL2+9rzwoMtBFuH3XHIQ6iCvWCS0tvon/3JH75
UZLzjQ4a3V+hfiRPadPRJb9PRqhpygeph8r4Vkp6NmNr2ueF2C5utvgd1gyqnXk/RK8fhBfSSYRz
Blt+tXMyEzEkM0BKXdI5iwASnWySB53go8j9QISfb0leajdTvaYQSPhNohKEx96rFzIqT0ls+BS+
PvXah6ZTp4rh3FiFcZ4ck9kDS7fqgMSvLU8WBn9AXLOVBOp369RKYjzS8NOucc/8RII+yqJ1L4tb
DZUdkLkOikxX5rqsTC62CRyk732JY2Uf1rHaTNE8UD91CcuivLupESiCJAOTcqoBmsVKvxKzFMcu
ISOaRQz6PZ4IgyqKYEmIj6J/64ypdp16l1Ityd5drH1R2Awq0lNH77FqiiNJgljbhxJVD7/lL1TT
WSyT1nQnxkH5MvPWTdnvMt0Y/Jy+hllQsdzS04CKjnVFy08NSUL5oG/1IvmQLRCUHnbZurRDMOye
NTHC5HMsQi7pRhk0WGZ7Q463N+2Li7TdJl3trVUITztHJitKl51BJWAY+v0QuuMxzVnZQr0UWzQc
bLWxnh+7d7Lnpp3XTJ/F4unI9PNDNMRxAMAPDdFpvA1ZsdCybO88NDg91a3XzMyCWteju9BMLnj8
6cjODVhnoa1VW/VHKmKJHGn0Fs7ekEE2gxR1jlY+giSvdFr/HEIcsJIRb6yPlHSg9uzhMEPtKlN1
r3sJvv+K3BPQkhrBWoCPaAiQ0pwa1b1KiZ+eVrFhXyVbrbU4QHVT+MlEenhTZcALMgvyWLRbGdKe
DX3P2qw3V5MYEL1wl1OqZnNlq+SP3RA1lGdPKkptkmlp70LbAaswvuUci9GI6NgbgnGkqNi1ILTB
y0gTkzFHf33KsnhZy9m4NVLp18iY8SLdYMwCMkFvICF1YETfzG9pSZ2e+oPZ7xYr5Lad2bkKR8CI
k/a9t7BDUhK8L+BFkDoANN5sRZ2+/gvjUnEz081sBOomhRimcS/TkH015UXRnQggt1tPDli96UUe
FWvb0a4JlRuNjykan+dpuYtoDV+XXXOz98rrgmoyyPQJ+d9CZXa+vIIP3PgSf6J4mcauIlC5qa1h
3X/yoX7Qp/lTNib94eOog+oar8Y4Gpsl6iyaK8TnVFW7UrP2Oc+MzSBlsW5zurTrrNh4VTxvzPxc
dnYcxCp8Mim/WxlRaa2Z81Do99O9iMJxX0acOvpMxCKnHKn1OZ1NGgcbRTzuVv7yzZI5nubLZirG
YsdM8REtyvSHLNmj6UFQbDkAkAV9z7ogc6VcRmTscYVEkCVGs+J7bEzcz/IrN8b0kE2e50/mdEAx
9RQlugyMlngepF7rKeNenC3vA/JsJNBDnpNIbzg2vLNRk18y5eGLQbHHHkqa1w8Vl7eIeZ/wTqza
Bp7MoQRr45R27w9V9qEVJZqPJhGBgYfNaXlgIHWJZ146gzBIBPYGMTMIYaiDo2+vh1XPbw89Jzu3
qONq90GNOqK1oi0A1YFPQ526kCxkD4h4uo5ufbLoHzz0vZ2sCPlWh0GkfyKOyaM2+2LUojvQmah/
LbXibXbjbLvYzUOdqDMBaMYqVsxTU6t4YpjFe5m8lw3shht3+g4lT+0t2smlO24lRPGnIJom8HKU
ffS3syInPYXYze9NOW9X1Mv12U/vKtI3ohmPeolIPTU8gs5EdTGW6jfUjIkcHhD3bkLAqv3G9JkR
f5HeVXHxbUJBo1Lb9hWCuWIGob1Fs80F/HFvLevK7Y1tfeuaGrTySj5KoyWHvizlq1maP7rxlTnG
nrAj+5LAcsJXUszm9I/E+ab3qCvStdYWn+h1yx1kcr6NdHTJaUxV69w0J7eBk8u89Nx1JHJM43AA
AqEF2HPIuymH7o6J5NHSq2Efzh14JGC5ZpX71rVpaCNafl0XRrKL05mq+lL8sYEugUtnbT+lmrq4
5qc7hPVD6Na970RY9CMHHV6VjTMZYdlmIefjYQ4p+XOtcbkzPdohbbpm92y0u6KZX2tAxVXSh9ts
lmT46WetdfJjgd1u1SY6ZUCnNE2Nba8BlvZxBfTwp8jjh65l5RzKWd+TZ8wYQ57LEpPn2+ay9O1a
Z/hf5I+zZLywZNuvCEO4cgFZh7jIXgRK7XyBDOzR5vujHV4WixjWRpbRWm8p8VMYgdYw3zCSED5r
wsCPYYmkrorv9VhQEA/Fz/74j/JsCbUO2JrcPrOzAbgHdDp6+WbHbD9L28378c0clbUpq5wNrEWB
P1UEUbU0V3U9bLnqzMeynpOH2f6JzfjaVAsPOYN/asnAi0K6FQn/a/dLjaKz9fRyozs9Frj8Uddt
K0jneeewNe5Yfog9x4UxqUJuq8570AZDD9w5aF1pnVjSmO4p8PMG3dlZir3LMohDLEJgEc0TYlvj
byZv8FN39DzoqRji7y7PQ00sXdOjIeVZDmpv9TREesZWjQLVQBIaxxGkLDF6cU/qVcBpvSZ0rcAQ
7b2nXmtvm4FK47rIz7PmylU1t+JoesOvPrjL2pxLdBFJwps9tskxHRoaL2QLgQyeT+TUYcLaW4Zw
fNkY3w2g2qIfUzRgyBoHuM4mm0u/Flu7Uz+jdKsgFQABphEumyWnxxvzSXSIDRPWOInv8CrS2p6y
eE8aAbulM907tqGtWg5sAGbtcUg198KbtcqGmxMnBZy2RZdujflsEGy/YebV40zuGIrZo5HW2lXH
xkQ6Ee27J69np5xuU5ry8vPC02DVsClvdToOY+T2ff6Idarauinhf6bDRhAOvCKFKt8IhqX+Weuh
nhPCGZ8UpquAfKreH4uX3makJsQBpUyeX0RFRa9pMSXPCPzcTEcI2y/pvc6XMqswTqUtyl3apTUN
jmPJD8efb0EbrgA6iNWLq0pkdOeKyXjxkozmRSu5JmlNk3gljxoCAyBRVd4eqXNQ3mxpWifRTwg1
BRMruyoM4yESrns3aPzZIYvURyajQFjWMyLW9t6zu/xuQD2wDiFR/vC8uGszKMo2mmN/jDq1JU8Q
PKqFVq4GdzXWebOaeaZ/AcvxiWf8jPHw1eZa/KpFiFhKJN4Xe5LdLs+aZZ9iJzubcHx+F2XLXZfl
b7FDt3PDeP3koJPeDIolguxpDExpCxw3lS0XRswRSnbaVs4qOeWJpIheNuciV8DYkd1dp5gIwIZ9
4LufXup+Sb4Sw2Ysb/Tkfhh0tbVncRgxxvqRI7v3ypRPoddU18q2jHNoAfS1zVK+pwcCnvNNUqcE
sQ+e+Wp69clGb3bFg1MHWTGAxofLKrdqelzG7FJ4S3NPq/aOggTvWRe7IkZynYEo5bj8n/IHd+zM
+4H01pYO7YcI3mmLTD4HByufYYKzU2T06mrHBGLZlOX41tj7XlFOIV2yBcAwmwcI5y38UJNbWjO/
vWYxcFCi5rDSmhRYHiqHctDuU+DDnd510T7vu4ems7+LtkoPcW0CdChPoCFIgnbOku3gyGnXJuGh
UuO5T9PbPS9H371xMpIfq8qb7WSbdQCcUq47lLGHTpEoP+Q19s8GxgQystv0SQnG7zTJXun3VHTe
KyZbTpCsu8HZv/gmR791sm9hxq/ulEqfJ7HrR1RbuQpTn93k6QtMyK5qcOwUvdFexfDm9SSu9TgV
CJgPdzP4blxHsLZuBrAd2YDVkkqcrLS2+i4XRfXkOIwKEfKJSrdx/yD4XFmZqQfaraldh4Wawqzz
2zrfzxAZEMJwwAiALQytJyftjnpB9ZvHVpUTwUbMNxC7PlEwPyHWtHVFlWeeZOt51l1UyuhqnRqb
V8s68ae5yzm4deW+pCoNTyjYO+xM4wrQYf5slupi5TNepUQRAiZrF6Y2B1CxtvGAZYwRh9eykL+U
gj97jAEY129N9qWL62PJ3nujw0TSNUMgDUKFcb78fYSH6zHXX+0EM96iwp9FWxhr0Ujd8tb8snTH
Q66/YQ0BXmfIyeg5AcvkMgJzI1Kic58tt3j5mzjYkvHSyfYl1QZqFxXt3bmDbCsEP7Wi4dwJ3b55
5XJ2XlpoJbHOHsL5A1k4QaPQd6e5cfTqmjJ6U7ZA16YMep7/sYqRMlDDsbVT96WrCLAys0EPCne6
tyX1aUs6xRsuyg10K80GwqCbWjc5u8CqKUeaH3ExAGbb/c5uPC8IMz1/dGhIIQaDUu421J4nxNIb
+tqdS1J1gv+aO1tjz/XNm6uqqCExSGxOX2PdDgN9KtDoclpxO1X6h0zR2NK8su2GKYUrT8QFphVm
MMPug/b2rqr6CnHcPGxSKd5MUx1rJ2FwXEgDgLexkJE1HyKPfUurs7WLBmUliYvwu/RlcpHTTNEA
RJUuJ1OjIKkwfkSqjUFnxBCB9nJvpqN3zPrzHFovZiUUo2DCbqebryrsX+Ykmck31DQ/tPuvRfZ3
XVnFJyRfJM6KaOfq5rDOaTQnshbDYXqpPOuzQ5OyG8K7id5clBAsfFU7Pc0qH9ZxhmBXIvnSZfPt
jtxd+fjpgEitdFFNvg0k1iniqFlVfmwbOFJG3cmbXAqrNaqxE/dRT9mieSRu567I9kkhTrqRg0AO
/9kR9/8ba2+9t/+3xlrbuBUs/I82qv+tsfaFilvCSP/8T1W1//yl/6qq9f7lOQ41FZbuEi/qEK09
/vxTYqv/iygQmy+aVJ6wuP13Va0l6Lf1SLJ2LM/zKCQiBb79r6pa71+GJSmdoGeWlldbOP8vVbXi
Fs+PTYSW4r9dtfR0CSrh0BoY8tZjod/y5v8t9dQCy8kiK1JPXdho5Wocp3FrR/qulilt8lldE44J
ANyNRvdExgYZJyqv9sx+7Lmac6vDXritXHt8ymTr9/FEyEh0GXrD+bYQjJbYqPZp4ZIQOWJFwdao
bQC5JlKWymqvcXhMYluJIXZX8W3wElE27As1pJuBuGgfKJooebclAAHBwF1ejri7pnLYgIB2PlGF
aCWWKfY9iVkzMzGI/tu7ef/P6/Dv3WK83Lcg+X9/gWgw000EW64rHQPf3f/S8EBKO7bjSJueXLSK
jLnylQan7gnXToGaWwLxZlGzB5rj+4GqHqzwYqnwEJppuLIAkjZFVvAzhNZTbyu/YSBAcyJMH/KN
8m6FS4jDa9wWWQmkK5agm2vtWJhfXmhYVyux6JLAJxEstZYd07DyTvS97is7UscwC69Nak6nzrXr
NfsSZVU5mrlQyOyM72bfIc3ZJfp8Kirjvhqlc2L1s9gckKdZvWXuJmnZa9P2VWxqF0lvzJPA+TG4
yfBaNcaO/HJC1mrSS5kxmfDclly/vCXNpm2Me3uBEo+TBw8b0dpQNSM7ykmpHYqWfP05maBMWkdc
DSUmjN+g+RbtRefYxnWGOiPHnpvLrZ25HS7+Xu1RgD5PurdsWbbUNW4pYge9M9aaNh6X0i32EtPs
qdVKLUhMqtytyMnv4WsSf1KTczWMimCBfnjpLfmnGRISD8plOiFMZEY24DeXGwg3aPrwLcTeHGVA
sIpxtRo5PNohui3Mm0966I+zbClXoeEnsSQ8Rja0D3bJAFb06cjcI/faWFj3cHlw7wM0VYLJDnGx
+4KI1D7mLZXmXelme5Q2pOIvQr9nvY7j0qWExg43uYcINvM03qKqNtb2rSMa0+6A3cvQ3tIbExNp
1U/qGOcCY/lbm2hY58624+rnOtGZ6VxEMOmMXojrzN6kKH8JTiVEKaee97smgb+ReIHg5JNLjPMB
+1JRnbVphvtyovp+BNbdyUHn1Cit5tKQFoD7kf+pc5rroLvql4UJUaVhfm7ivK7XiZPXZ+qQ9bMi
dmpNBYL4ExfF/Yyj+9mYWvz40moCu+3LD6KH//4+Ko7E14uy3TN/rDujlKcB8IcJt8nPvRwQ7HDi
X6L5ptiwZPwQa4278cpsuZY4Ryy0nWPmRR9NE321WT49pHAP58KY5Orv140WRBqotzhLMvEfvKr5
bKom/mjMTm24IetjZmkgC0Z/HYx0N6souyJYKF7G6iUN0/BJL8PpiWiB1aRLdkH02mDWTnkYvema
I7M9GbhuH2xinR/SfaIa8fD3C32XzCeSsx/0znSpBnDeDNMjQgeD6aVOsk0jQU6lUXoIkPngjVAg
k9X8qCn8zy/9/XpoTntTxPjDPIaqWs+sM9uydU5zaf7zAX+9MbjFP78AUQjKTut3rFH9oUxSqC9B
rPPfz/6PX5ME1mOBq6y8OLoEUxyFwEzz37/8+9nfr/39XU3Z/WaZTBdlxeQc0xRRcWlUPKEj8rf+
+WLcSb5dE5BaebN2QLSkFf982jgONeej0oNhrCrxZheIi4aMbJoo4f5fGkR7kebXkUJxw/tz+fth
qMDJqvoIHBoebTcPj3VJd8tQGF+dQHrlTRKHoGZ9Lvqijn8/dGLZurmuPcibDdrrW7krSMp98ywu
0hqSPTWJ9E9q7VFiICfWt2OMIxzaN8lLOwyyAXaOos/a8vaNkZ6X2qo+l0S7j6E9nom+QNCF+A/N
U7ZtzcG5s9oyDdK4MfdDOz6lJBTfQ99gXbftp7JHVWazOZK/DBQPN2127OIgP+wH9XZoa9xYXqE9
jKUbPswtXrO2RkhIyKbcwSpEEE520njXznROJpw+xn71hScY0EsR7kAawV2Vuki7rJVtXmeqNUj9
1kyYyf5Rh7WMZodIPjpjR+H9aLk4JUZh3hFRY9zpiXfneuVy9cKWQrJhtHeJstBV2pivFVLDR5iZ
8ayXyQnS1gedVxeEMYKVqOGJTPlasIgWUWXWyGvPs/DKJBFMhtNc/n4JlsvaVSSNrhPJ49BdPmya
Cbbg6s21SGjgdPq44xjs22Mdeh9jnf4OHpUWWQ1vgqDtblJwVYBfdKNiQawAfQ6mDaVh11eQBu08
GtWuQaGCwG9S84YTpAtmfVDFGpSwS8P8aEr718yze8Sc4K2mK/mOIzTVajSuObpubYjYt5fo5LDL
nU2OoGsSYSiCX6tdD/uptounL9Dj30xUYmPN8uKI9KJdqb3trq2CHSucbGu62qNBbeu1qacP87ZG
IACrV+XN9TZxjd8NeftW3VIMtGFU62Wsq1XRmB8FLVmrpXARPrsgZFY7A+Ync7npepQdZipohRKm
d4WBaPZjNtE/oBcvulaEKFiIfkRdlq3RhRA0SBJCXQLGjCk6+jTi1W3T8lg2aX6sBIKjakZslEzn
GvOBHY4Z8SpT96icGokBl79CbqCpbzvFvaPZc/L490NqV8BFU3SxY5nxXOhRMHS6sR1KPIgL/TmP
CxlVj2mY+Wb2GRpjQd3IPD52jVH4agijYDHD8VHWE2XxBCz6efaQtdl1Idn6Lpmr/nF2IGJLyLjZ
Di1/EEv5GPbY6adlk1ran6gyb5GLY7QRE6kLrZT3c12t+zl8saXY9bqRbJPKRThMzuE0gzigxo9o
aN/1Ay6ehHgQIrmKHeg8XAp2BBQSJWT8enTclZNTWl/SSwfNlr9b8zKtpOhQfyFUh4ur8NDSYbZY
3dkASLVUR69mnazliH6xE9EPKJ8CXcePyBMPBclqcoweRX9Hmc+1lfzfGuoBkGF4uFGlw2pS61Q6
1hGOYI0FmU4oab9D/ySnoseTFStqHTLiMOQcszInp6ic9hOtFaSKZxhkeVImc/86RYANocGllbXO
IXM88BazWDdxwg8bRQiCCmdl4rtnnMEeO21FPsgd8wcvpOINxDy1dprsixahY1y1d1mNsJ8mq0Ab
+uemfVQFPpWm0ltcXUjG4eyOGcklAeP1Jw41rdnW7fiwxCLoCnx0SeHwyBha+gkK4g2JZWUOuOWu
8AxSyV3ppR3MbfeDhugKyMkMWAvSPOc7PWvv3eZjTACuSbo4UxzKSGK5n91ISI+wwnVCS9lQT3QF
RsAzUJkoYQWainyvO+5appnz0Ma7AVvsJkI9saLXZ1pFNcwnEuujNbl3qAnPLWw8J8QONz8mM2Ka
gMLlvEFgdk+tyiFH7L3qbG5XjpkvHox0mqRkYDgCE+6yhPs0Z1TifZkYn7xfZHwaITHAFPqfSobm
jjTD06T15E3a8m1CW8j2AdQ1PNk1jK8zwcZZ1noZou8eNwi2irR2btwU6fBmuB9HcvQH50UAgdpj
/m7HFZUW6S9dkUkDYtRHyg8tAHXLxFlbzWkHFo6Uz5XrDHkuP7IpV50Yvhe6p/u0hIhQ+ofeLedU
JOZazw9JvmtDIkuriiF8ZozNM/21xB+hYF4WoSHqhLE/MlWNOJqrKn5tyX5deRGBd6N6WjJUKbnJ
s1LYPeQtVKF7QRRmcqAsH9ZUvtjJcocOsgqaGH8wEA5SBP07t/OW4QCRTXPrrcKgFpjkRkLsJr4Z
mU9uVTVE1/dXoHLcxIamA2zgibD4CVtU9BsKll/1dEYT5rx6wGCC6ovtYiBKZFva6Xn3J1N2vF2y
N9h0jH0F9JNzKyTv0l+lNS8imXZCIb8p5+aQZhVe2+K+76W3w7tOuQ3UhzM1ZtCWC3Yh3dxwIk1r
ZdXmuraHF8BRYsgIoCBfATiym2f+AVvHuJh9Y2WDA5vTU3lLngt5ZW+KHFQPTfvSWONM+kyO+7o4
plWTbMuWnTiaROpXVfEhBZyIohN5DvENE27BNVL5tYWOfayE3DjFw0KkwUgby8pknggaFA+sLYBx
cdtjioi1ICUVFnclhLjlBaCm316vh5tOFBuctUGai/f2b23ERAIPAuyDU0Q7Cj0Sgn7A7UQtjmNU
URmAElca+buD7JeLry7XNUZGIv+OTWn+ugKRe+bCnOeWu/JIwcmi5KVP2mlFTbzYVUX41Yv5rb5l
FBY4blf0+rwqF1Gf4spGOgocK7uDi2yAlA3z0bnxUiV+/oQAGnbjnIbiUkP4DjkC8aXIAI13ZVYQ
aGb0Nt/ZhDK5zvaMI4RtsVnho36LYtSJs1VkfhtpWzI3kAKVIdFPNifwYouNXleXpEh+Ejx9NCDE
O6gwSAEAejIFUJQT11Iux3Ahfiwyxi+7Fjv8tA3BTxoeFntc5/V8mbvkz2wMKRxd7+DjcfwZMYIL
zrk2UoMkK9t3GddJzLBcbC3zyg5TKNcbMIcGF6lrtZzJ5ijXmLDhtEnEovBhXSMEwC47Ypx1Vmxr
QWmMemCo+AmjxXZ2RiRbzXwmLwsl0kIviFA9j9S42rR24Wzx2CLFRdxvVb8OmV6AefWicYMYXRYI
2lWcsn1caKbeyyL96A6sC4MfZ2gMzXL0JyI/V7jdvnhMXWCjwcXN45KZb8SF/Sps8MhBBljonAQ+
wz4YGL06C1XSGLceoUCQg25C1Iv+nXjFc+o+uLiByGXauTEhdh5jM/lGvc7mP7r0XhdGeuTme7cz
4ynF8VMRpwPDgx4Cj44ZszyVNtdxwv9ba/JBhjnSKOePjlDU41HpY/EkZpTDdhAlERVjsqG+kAVb
6okfa84p5G4zVPrD3YYk3mWoTD6NuX4qO/fBtJibLVUH/MtynYicVAJ3N5Wmtxu4eColrxXxa9xE
ZE2Z2p7EEoZKCxW6QrZyM0VvO1ff28NyV6caKXYaQjwqWKAJsX+KSITBOD1oPVurDkxlVCgKnHKh
zmYgc2KalcbBpXWrfjnPFkNLgo730FUIXdg0cALT37YZFltDCdD/me3cpHPLXZG48SDkcuzw5K52
Q088I3JCNLXLU8JlsJ7R3rWet0HAeot/szBzmyhdGHA31eRtCc7Llsep1M5DqDnbap72c8Zmz8OH
ip1CPZEVm1BzyR8ziFtBAMWWtPLytt/UbbkqpqE/RkX7jYr23GlLtGcGaXwva+9o6Mvc/t4ay++p
airG7/BNunm0qZNqJOr6uSmdQPa8X/mcHcp1onsnJBWcM12pcEQnNUr66WzXlKlRDsPbL6K7wiEJ
xKsxPpLHAJRyBKW5eAZx+LUZX/qYO1pRoEUKx7Rp0YC1rUHh3lDZK+AGZOkREXtWZr8hPrqKMbzF
43oI5FKo/WiEN3HtDq5PoIAKH+rKJMk0hMVRHRlv8SVmV+NESktmJufPFJGpkbansbceix6BThq9
xppCzeZoX5VJRXOFO8rPEZquhbbc98N7vSA3XPQb0qi13PyTCUOXe5cJCSS+bp7F+Z9bE/r0MxWJ
hrIhfKEbCwIRWi9st63b/cEqnEN2p/eVlPu6o0HdTtXWNOQjBU7HGOHcOpfJxuxGv6F+O1B1dsNV
mGnNAsba0yYCljUPQaN9UGZ0zs105rLU0aCiYGa+6Tf6oF+IA01hiCByFvJXMStuBOcJ4cf9kxVx
V4XaAJWd0Bk3Je9mufba/tlx8Nym8c0KGBM6m2gvYpn92MqfsV8ia3YI8Aitx6WsoHhyIrIlxfPN
RBMPz2Y/RMrPI7b9GComKdeef+iFO9pZ8zXGh7bk4MfCQc1iGTS3mkpN/xQz6YRzh1wOZQEVRHGx
0pt2IDpGro3RYi7DZJVPBPn3OdZdbzqSNLOsCnK6eBfvgBHxLYJ9rG4NcWFTiE2GP2OF/8wJMbYo
72rL5WsKZyPIgS6wdCLRT+ygoRJRSvWQpJj65IBZ0ZTPWsotuiwWASZLGShvfAZzw9BdYMmom/Q1
hw5/0DLjATUE2j+TsFQ7Sd+NoQgsjdQYNccn2Y7DiUfMer4pccUS29upmKEudcTkeivMuxs66Qtr
PZDAGuh6IwNqn/LHtvWrgW5qo+LE4dIRx3ZsxHFSR2nI4tDPI3Qt0qtscojcKzz70lveCi3gcJxI
9NsQXlfshERb2TvyjoNXo7djbtedhe4Iw3ZFSm7JVS9trKIqMhBPdKYf1eLFREBVcVFRkciDKeWA
X7nKeQCfIkHFOoVYDzSbkwTtBRjqWEDGjoQUusZTJrTWV+Hyi7nAOhALQVbMdMYVmd7gC3ZzAFmR
XSzrfUK/i+aW/Sfj1OJP3tedqNbZ+Jhhq1yzB1y12DVXRBh9tILcJVkrcwsE/NV2vQuQMfulldAC
2duYqLhYnSxa1fVKJoJvucFzWYjZQmOZweOOaIHZ9jEN+ajF3rtIvQJnw0jcIg8sQVSDMLaMEeTB
Ffaui8cyEL9VG//aEccVBVg0hJNuRd7IxUOos84d41jdzhUe7vbt1k158JomlZBaSqSZ8T4PqAar
oEq9BF25Q9uz2k2t9S69PPLREYxMqAVu9W76rjsuS3vMCiqnSZyy2Ak3aVLGm7bKnspofprq4WpM
ikiV5D1NrfmzHtpdyRS3Xpyk22kRCJoYfJUgm5o6L1j69CGV6pNJFcn0bOwJ3uV1cad+M8QWqiX2
SS4g9lGl9fv6r0G5Rg9YJN6mcxSphBVavTxvLk6kcNNqnoFgIIJkhYzwZ719lnn9YfbcEU2pMWJP
d2mJyHhWaz1LSEpJX6NIESBBylHR9PdNJeFYtTcrJzyqBe+PPfwA2Coanx/rs6mRoWb5a9w594aG
QwXhIeAF24ESeN2GiX0JQ9+bVjK5RXTdllIIxgfKQ0EDZ3VLjSoN3BYoDUfnNkzyiWeb+BHjLyOX
uApLjb9gtYeoypz10mUUqUWUDZhNFsR4LZI+vyn1iu8OrUswcHTMMteBCvjGC9SaTYh53JPTvF4a
+Y2zfV2kkwjKSbxFTfWrdcs26pE28LQJNzJ24GMz1JStMgJHj+rAzOq3RYl+47gxLlpMelVLIgXp
hvh96Nkwm/QpBJdaKVX9Io3BzpM4W9AlPFbjbdMWqP1JEQ5k8YxQq9rQ3exshFQ7s8i3hmt467Em
eRB9gd8nYq+FGtsMEAwn95//YO9MmuNW0u78VxzeoyMxAwsvvppQc5EszhuEJIpIzDOQwK/3A3XE
59vXdtvee9EVoqS+IqsAZOZ7znlOnDYqgCGxNRXGgzxJjzR8s73y4NuN4e9cPzVTfGG8528FpK4K
B+k21Lix1Jil65rkzT6izMPKZoIxil2zXXEXTumaEktcLEnCmQsM6DD9jmXywgOBcB9/n2+XKIfH
1jbvFQaXIn62CfpzaP49QTVbkbbXNCFWfsNjSTUmThT3udH7KvAFBDX2Pac+MGsCmWw91maX0MU5
kKhfuWwo16RrvSV6c3PYcUMoZFSZeZeqq94U4Zm18OZv1TMHo1buidpJTQ7PRVegppkA8kyoNyUW
8SLCLjNAmmOWk4Lhab9hEQIyjM116pBTogdz1ZoGvAqNhhHvGGlyzwbgR4GCQVF4kwH6gypYJA7G
2Fl+QuRS7KLSynsMsUhuuDSJb7r8jYn1exDWa2HiiNVtzJm8Y5PQQO5qN1GV+inrcYrHtgErkSui
nHQQ2Bjb8A1x4jES2iBptF3BJuh2lIQe57b/MTIkbcvUOUSfhqb2BiYqU5bcxhk/gMTMCU18k2Gf
qvGIgVjCEmI7H4waQB9UYb+rPO099Y3dxNli1eqCcZIZ3YmbbqbBo4onDr9Hl0WbSGAimWmFyHYr
P9Yuyozf8bbhVmxyslY6LZIOSqU5D1+VgQxh04K9ouTTZkMVeid8MIGfTL+1uA5S0Z5hv2POnvKg
sstm11W8FbOt/0id5AeLC9Kbj2V1oWOGHFNxQtEc0cT0J9N8WOHLYMc8feeQStZpiqEusR5CWhJ2
Va9dmqFk6F5xyJtwdpo6t64QRMeFdpC2daklu1K3mx/s4R1XHQiZ2WGcnrnv+Fkx7/Ymk1X7M6dH
FHjhtWObjfHbwwDvVd7JGMfzpCrwIy5tm+EWmsKWSoQgq9WpM20W03knfSJRJhiSddXZZ73qL2Pd
7Y04fFrMYp7AfM4MLCyyR1FEZ2TvOZ4uRSVfYmAgXsxuDhKsgz4uJ9Dunn7oucacT4mxO2+5X6tI
+1kqPEL0577HOsIfonnPzQ4I8kZa+0JhzE7hxyzT8lyH8piH+lo4+VcizEtW1fssfHDwGeGqIzK+
m7FZd+G2NIwV3pZVWUcPOMDPkxjBhbFCxtHj8ntQok+JeEkJaETs5mT4PGnpc6JHv5R4sIuYZT5+
NZlozVN6Mmh1MVO5KUXyNovokVtFkgrxWah6i124tJ9E9F1l1uugVddsAPzik25CfJ5lf7Pm/uom
xqmu1Q7t4aFLojt1yc+Ak7dAsq9wOndi1I+WTTmz/yOpYFCK74KQCC7TnWKfVFvOOnuKqorZuEOW
PQt6iDmJ0nceJkyiw4xAFPtMvE84dGAS0Utl47stdlwZm0TTA5CXm358hDK7pcuXUynuMYtlAxHB
rdtdLJmjW/4qB5zJg3vrutV5KL9NPORpq/acZLbZiO/J7TblON1aSiXdTmztEk3F+NR6bddFEmw0
h7S53RmRffZSTp2NOEXwNbomo1wbWAih0aglUc6cgZ8jZLBRtPOeY9e+m89D46wBfGw1oI+NaAIj
BTFZkV4dOVfb+gNiEsz4bHFd8IiGkzFzgAVZS7JmwIBQdu1e9CHHVHlsvDowOQtn1kRQ3zguP65o
ymW7s9aNPECXBV9qgsBN9iCGMcgncB4NVtU0VOtycAITY0Vd2zvbr1jHQUyZ+AOS5JFp35poUWBQ
RBFrTBsswsdpci+q7MqY4KCPJZOE6Kyn1Lr0X9BcTvWQvBAxX3P+3NJ6vm8/7RhypKxPfTEcXXMM
lFHt8MivZc88BO5VIp2dcsVKk4uvsgMmNtyJRpzizoJ3ke6JH0DNlhcndzZJ5aA5X+fXgYjKNOuo
6BbY4oqmdX+HML+Zia2ZoL5dEkE+QIuI5xMluRvK7LceI+YsvREjYX/Hh6Hq7UgtLx/CYLbXksXO
gMWhGy+xRdrZ6XbdyJvXNgeI0jfLIYPRfEsbVVQn87/0GtT6xXLEYXDGdRINZ8K1uwIpOjLMRfK7
9GSvyLwdSXK+YrygrBsNo9+CBSCuY60r7bmfj9X4nXnmVlP+IYWmkVWvnp/eOynuTTYzLDAPUVE/
zio+O4IpNAug5X013VfCN+ANGShCHVPos9B+iWTYS6L2E1zfWP4mXbojrx9MTDQS5D+3xlCZl0Fi
FufBj3Zw5G5k+ve4M5mdnWzVv/qYPmItgMz/kBjjJfLUF6OxxB+Cqo7R0tptyuE5CUdozjH8fViD
pXWYZ3sXQyTpBmsz9Qwv4uitnMFsptGl96tg9PUFJcRULVyhiOzmytstv29T8ppaHPRn5GT7aQZL
5Og5IBqaisoqcOxyZ4f8kRMeTXadjhCBFSq2Y03QlrDzAA97Z93hSWtgdB3p3SOi+1llE7pDHlhy
xhs/Um3q8SNrMEyZCYNbmsBXpG6yjRfwl1bTFlUFJE8YyhoA3CeGuFxMSGZhNu6qUtvznL24v4iZ
4oyheM61t6rOrzZgVtvXVj57u1R+lTPfW0Lmx4UI2FLRIxb4pGTGo6sLWxT2gdhff6uOTVPv7KJj
gRXFGNLd1LbH3ooPXdie2M0dfezsTdefm7riSA+0HdaaNp2zlKwvb6k7aYA7GIj03OTxpUnmYzGT
oam6Y5eqqz+FPKWt7ZhyXeWfqlP7UY8OLX/NarWVJEXmYt8StKK7Ubqx3PQQ4kWaCJziLkc55bf9
I1UjR+XUgMNc9Mt5t3xPs5nsOv9Lpsw6hiTg1t3F7rCnckiDrYbHZdM/WnoOZATPtM1iEHqrQoOX
WIwB4exbkxVXAfOLqBtJmRlQAzIU0LNY0zZOke50qwlgk628D+lXu54tQsvyYaXx0UGMbb2UixIw
ccFcK3pXacFHE17qujyKnh54aIuDQYBvRhijoiCu+Tkgc5GPGTU0sgZoZG8QTsH6j1sqogJYTXsl
QurIx9c0vjaEPNQUn7yuCMqs3mTIMBYR4IicrpPLw7hqNEw3jJ5DqchVJg9jOO+YIa3sIuhjXMEU
28VFfY8V/c36ySTdBaEAeWR4AOWe0kodITAuD1x2snrvPIkBswoNLHFp8w4+0su2l8PECLggEzyw
E6eioBFoS3SPpACi0OSNKOdGlZu5i7ZO4jGRyfYYIXZqYleR1FowXAx9OluS8mVs4RLSd7+XgEr8
Rlz7kKcFn2WRzFh6OZf1yvi0NOedE4tjZK+WEULlgVRT8K7eEuqjo2S6Mye9Z2Qs6ah6dyztTq/n
tve/eFve+oI+mzq8TJAy+sI8+hyNuuyECLCHrvOMjHZrYdbVoJcNx2DTKE7FbCJlnadMPxdUPgP5
Az5qHwWJgmryz5M/HlOHvY63rF7jVjjjLeyja6moeujUjp6vlexb4NXaGRQ0AMFTNi0sp+hIQP8i
7f7W980JAt9ej8HjssDU7g5P4hubLaMwNnaZ7Sr/jUrygwzTx2Gcnt0qRJAen6eIHu0tnPLDBMrc
dfKdFeb7io8x6lMD68a4rWr71LATUoI5nSAlv9WsFuHprU2y38k4BECT2n3cpveCwdxUwPmX3pex
hO1cnnVYGUFtNRjda/OHViO7szol66bpK5KCtMaBzGiLQTEnJyrlZ2gXVjqY2+6nXPznGdZ3tTRU
uBxzqhraSg5AZCNZGNVripgoQKztXB/NpZttFJgJFTrkepceJsuc2knVqncCkxjfR5w8WQnSLetf
uNsoNOm0al24t9LUnyrBvrhUWrsSWgZUNmG2gWApp4gJSUFzNG4tcl4ptU+6PER51a9xcZDT9cVB
VfLuyJSDS/PLh34cxnrzLqJ9QwF4BHV1ljxP3SG5pWvDyaNtxmI11ukOw9TJ98SRcPOKPDbNk+Ye
E+BJdWmAwXFnRxahAGrsdevS1hd+pIfGZaPQpsMxTu1PX1jX0MrOEbKUj7zEDt8m4SJNk3E/VWUS
uH/lBA4sSaOvjpYypzUAtUsu1QNWAmidjPtjFmZoPB2mjcxgMNn5TyKMX7w0DCwyYonnBRFsAdxM
tth2Ld8pmOxY7KeYTyY1CYiBWQhr/TM28zN4kW2P1G9X4oKo/VANr2kv9ox/owwVv6x21DbdCMKc
FcuLredn2w4hAVY8hqYDQ1MaTj0y7jEblHhfed1nGlbPINzuniMeMuwRZffQT3go0BeZiDzCFT7l
E5O0vcMmpzbzS+XGy55tsYeLtZq6p5KwmNK3kEr3tjEfJPo5k2Umo0bQO/FJuNmTM6GCTJzPU/In
GqdqXKGKQiREVMYnlM7HDxpCEyw89o0ewndRGQYFEUCrwWlhR7VZVE3javWRs60jdqYDj2AJj8fC
lLilg/UYlcal7Zz95FjYm0RKAcAoiRxP4XOTsG10vbpdy6oKsUtOqxbHjhk7WIw7ccSB+TVEWGkI
QgDIntwTpHjJ+LWkbz397UguWsKmJ28wP7yC9U3fu3okN67mfJsZMFFlvhQyf09lojiYIiuliAY9
hCm3ppdrsrtno0zfpt5BnQD1Qa9EdHXq1KdogBjFXLKlVl237kbrWlftWS6DDt2ivMlJI9rAp6Dx
mCvmXfwhEh4PBXvViGl6HeHGiCLzyyLzjwbhuNsZ6qCTEBqosKP0uv098yRat1Lf+wkD+T7lbiM1
cczz5AfUHCaQKNc0cq2rkkkKVX5IM3mGe8XnVzRs7uEB/1ILpakqroWBZlFXjLB6W+073YqRUUxG
f5l4aHhWMBRjeJO27Uc4kEoPzeppxFgZ1cmvfMJ0BmL3Q6cHI+0IxnisRgpOp9tOOK06ZhNW/Uk8
6m5BZs4Z7g8cr7SwDmwxTCtjTB/wfLxEk/4rVuNXXWcQq8cCr58eAPUBg5j+0rgx5gFGnDX6LYNZ
wiS63IPNhfHkMB+sXGQsn+CH9OzfVZecC/7Hzodmz2n6ZAvVCHHOvBILKgzp1RADMyv1oCOCBv1g
wJcXiYvs2p1dUo1EXQ0mCxK1tVecZ+jAzIBWlGmRz43ybj0Dm0Az6Q4iTZujMSY7JdC3Krfy11Eq
TirzrowFk7Q7EZx/GioGW32KiBuBPIyHQ13YTzYBpcUp1lLGR3dTYyZ3fYLBzxl3oGTNa45+6+6n
bAo8Up+RHm/BEwHUlHvXmXezzviQwyAczU1lirOfJT8rf9ibWCFHuXV8H6jGHMiWxYBYTcSPEkbR
NoUrpxXDDiVkF7nAppS+GZV5LhJa1yomKyo7h5YE/sAkNW5WBLXjmQ1BKoOurBcQyroo2S2yg9Pj
q/oZ5QVaPvO6vOGEo9QPsGDc/8lL2+QfkU3s3JSvRmvEgYlLhwwpRVGN99G7ybRNjXlDWu6RbQco
JzqUMCpBlKwG2DrLQFtf4qmz/wL0iLmphiHLde3fvj3yzONnWZm1Nh+MVN780HhhrGOuGdRma55/
xwjnn53/JsLuYPWC7KSHDTbDCl9YN8PYdCgCi8fsi5HcknZNIZr4v5lu4VAsWuBB3rVlt1vL8Jow
Ii01ErfF3D8KT/q4xXpzCw11gH24BWGFValmZjo00brREL8nQ/7wVbpMuphdMthnlgVW3desPYeq
J5bcTdLXGk9CNFCfLpe1P9o/cdReGEn+YuVg+4mY47u3sJue4hLRrrXj8SBaebbSctoaQ6aBTePa
tCM4HKL78MRNDFgoQFfY8M9QSdmEp7PW7iaZ+WuKxjZ0nViBLvvrEiYmxkDgbqn2U4OPtIGpUpV9
S7S2fJvJ9o3S+W6LCNEIIC5mfxqUTD7L0GN/3gsk7bw6oeaDP0kWy2HGyVGMP62SAVOh8++ryDn5
XYHXH0wumhcIebAVu6FhM+aliM+Dex9TGXE6SV4AdX9IDdvK3N5DSzU4K7D0r5GaXvKOB4HrV68o
n/Gq35m4I3HM17/1kk0NRqBXmmvX5fI875PpfRzfiELRsEuoBUKtDE8aUoaeNzS44BBfUYwC2xOK
dGvGHyqiqqx0ERkbVwZUDUCxKs12V7vRPYGaOGHmIaf3mfc2YT2lbE5o3XbOnImaC/XYdhg5zML6
gDJ0i5wRr0pRUi5todVO4tuLpoub2vq5/6KeD8vOHuklgsBENILWMC3T2IW71P1Ij6OArI9VvxRl
/+cLM+noqKXA1FrkIG2uWfBKl4SFCVUDqgHPogSYAJMAo1lKmGez3Vg662jDJYKrjt+j3yEFHUbX
ZDbOV88ANtpht8Q4JKAp6Nm7hQ2uqPMaVGBtY7+llMCeE3ejzzSqzcsLeEHFkZAsuyaNoPvzn6bl
mB9nmotjZehR4EUQU5Y/SJcK8SrLWYNshsY7r68fLeTY1axxjlajhbjhxdbRhXsQYFqh911vbZhg
mUbDrPyYtf6t6piZZdDeTxJgs+N2B92gHbxd3qD/8fLn90yNIyo3MxKxsI5CMhVQUIv42IYXq0Zl
a8dswi7/WjsDJc3LG4teHa3GPOKApI9yz49/Jk47r0vZnEwuABpoknkfNoACzK46/UEahLCDUIoR
pQ26cI7k0amU+csv1VI8+udrN5HHzPbjPW9ce9IVWWAq1SrsAYN/9Dtv3E5aDiyvnKxVjK64afjw
ueYYhPFk0jg7WU2JdEAn1lEV6Xj88ysY4ykIW869YLgSxvEAS+e6C1oeqftxqvXjtLyUWZTvCc8E
lROLYx79imaDUnhu3EkXU2C65l6j/Y7areU/H3chGVOU5m2lWArxpZCJVU0D3CUkeMneFDZq71rP
op48JidZwlSYMcxYzChp0mGY/ueXf17IZoLf07KPJlmy7ATtCzK8xVByvcdVCQKFWdaYWXw0qn70
azMRMKP4gwzbGf/48sveTMH6DYZ45JNrd3CgLkLaZeB0sDA5rS7pTwidygxKeMWnoaVE0MjAXGvZ
Q9ewOtq+464jl6xJaR61nBc+62jXeuY7SrfkIwPam91ylrt9F2tXHcNQxP3LqW7TtLZ3DLmVePaL
fF3FzjoHkrePDCjjvA05yAGiN+sqFChU5LPTEsWkSo2TFdM0lKd9HeCUfbIqjvOatPmbdGzQjkhx
xIoRWnGMl6b1Py89lWOJbxV7BcRSzRNPUslUyQ7j/ugJYho6IPUdp5E3lbr1KRuxg0x4DOflNshA
9h/ZgFRxA4W7ptX6z0uvG1u4ztU+dJeAtzc4D8BusMr1w3DVZDZcLd3prwkqYga8J0pjcSVJ1L1G
pTwkKoueZt9vX0OmL9RgtOkrkoHxWDGULY3IejWt2T37yTCs/nxJE6i7dxpYSpk318c6YXfWuOWz
Xg4xzJwOTkRf9sRlyFqbmj/ecsxMTOA4W5uKDeQ4V/HGHnTzdWKx3nUeWovr9L+LkEWkcLIvv+bi
I/l1SObG3ZWEgjdWBYpzdmJMdZATtn0kQK+lg3YV9fc/s4gVyHVSz/WpG+PkiQKvN0j6HZFCyJbY
Uvq1N1jXdG7se1ieZD2r57mes72vfSJV90dtkL/wbZuPrm38auyxevKc/gc0C5QRVzF/t9sT5X0c
23her5lYnuPJya+kBxbku7KuFLsz/pOfTuvqzyVL112qN4VjZMsDAh6omKvH0S29Yx3rn33LSAV3
Bi50OWqnPy8mA0WutWozFD5SYI57f+UlrnUmu0P3QKsfOgIQNxd5nty7dukL2mCt0IBi5Brzbqjn
mlFi573r2UwdCFKs17v2oYewdTF7oNhNMzpY25HMnUS4F8PmYEQ+489L4Xt7rCEu7AloLA0gTj4S
fUmd/UrmqL3VddPe9NrfVXE83vw6/z3JXp7xbUe3EWaMg/B58pYXdmmcmIviPbY6XCM/XdOZHyl0
xJ8dfehlNR3Mjuy/60qG9ctLPoKeivPq9uerOs+/geB/81hS+9nxh3eeTQdviM078DH8Ac7yiFHN
yI8ZQwFUktoL+rE2SZZ5R9ivk9/NPwq6mzBLhf0RnozxVKATgay/OW1oXzWtT+/kEVYLgfhRRkN6
NzKaDxuAglsQhbeOp/C5tHRx9MgM6mmXwpCZPIesi/5getShQRS5eZNbIGcUaKhgnja9zgx/jh36
3nwMY26jnHtrhTNDRQ7q8+D9rDQy8mOS0qmQaM05oWQiwHNj3iJNnFVsvUO69i4Q0nhJvH4TmiEN
kmiJT40iljBR9FL444jrr7LWgFo6cngGgzLpYBabp2KdR651SkPw+trcWz98DfjIyLKKjfZc8cTZ
IJw6exvNkw618e7qHKIiDzDUqrVQjRtX4SIYdfne5vlyLgcOZOh9stdNSWYhtn62MOXI14b5NTJZ
IiGdYcgi/AK8fPmDoftQspXHyc7nl+JcOymKk9v2zPyz8lFFIb7rHKMW5nuXWR+SmgYA4h53JXZ6
WxvZ7PAlLAJiD4n4kccdlxx+kM1EFvCZ5yNC/DmKACfoqY5ZZ46AA3yxtnImZaT64XRImgYoGRmb
/jHtRufFqbO1L62VNQvz3s3SedGN78G2XkBkVQdj0PurnMCe1WPbbKgHZco+KmyCZqIfQf5MFR3C
TZw0r0BgrV1GoHZrV89dkpePuhWVTzEInrnJT7ZJnosLKHlswJFh2prNn8qur2NN0CSCSHLURk07
JRPFfkmVdh8k/+iDpJfw2qrK3ObMw2heSMfTnxcSSuOJPpLjiFvo0qrkZ1HHnG+ceS8doz/FNqn+
CCu6ZU8NNoYsv3X2dDc5z2xqu+4fC2k+RDZTh4EKE2IeX+xRtJi9+kvNFHRthNxTf1Jm1GpDvkJT
VorjLsUGBLMxFupaO7xkeoLLqLb1Y9Pi8e9yEHrwSDFGYOeEPjz3O0Wwip/PN98KYonrcI7Zftqc
x+El++c/L/aE7SIrZg6J0tp2XmXtDSuNzglKDWW/4hRnobYyYozxed/rPE2ECooKR3JFk9+EvLUe
FLZ84MIg131s9XMcYQiM5Vqf1TKgQ2ny+ae2tb+0eKiBjgnT1mG8Yy4gztCcvAJtuKodjqeo0juz
yV/rlk1SRl0AHjwG/9MCGSy48MQSiPW64Qk7OaW5vI2ONUyMk+l+SK3lQ3Nr/IKjVubXfiZX7BtG
jO79DdYov7NPNp9zDHOGkb5VQ9kfqdTTHzW/hvnidC8ZI/jAGJJxa8hxb2Z6dcnNJj12RvNWE74l
/hreY9E5V6V/p83gn2h5O/cZ5c+VRdVq42EPGGMtee58m5LEDGtLbRODMEwBukhXsKkYnSIjmMVa
j2BdgIjJD5aFVdpzLG9PHg1jt0uPl2bYNPaA/Q4d3rVoCRH67SBOwMhiRrU8SUCfgXfLQJfQaLO0
CWnuLkn7Zt9lBnAtLTm641QSH7CTk/3NhCW611b8ZsjJ+szj8FVa5hVjUvzsAEnZJF6OqcfiDiPo
AXW8DdW9rUKeV0zrMISY19SHCmxC+K2FjpBnZ/rNp5gO4JR6abkZR2r4nvlY7KMjuceIwj5B3FNo
F05zdzttDOhye6vD5tZ6QBFXmqBmwIDa4c090L1BZOSVq2LbYYELrHHdL8thrZnhqi38JujAjq86
gnlAM7SDRvXjm+ggr7HwG49c+pximELglRmzoByU+z7mOaxYTXsSNIvm3KmB5jF3djLbfNB9rIBY
V9xXIjJ4jJIhfMjC9itRCF5uROecXjsvviypNSx9tcqHFjlwsp3LYCTuJVR08I019qYIqzUT6vDR
111C0Vb+kpfjZ1wo7WclHvCx+0/AAqguXV4sfKrPnUu0iM3auGlS3gG/YVUrWgaXWZhS2yvQCyey
nO+FyemVJ165r22YvBHW001ZS1LFpi2PvvpKh4zTbctR2c8MUEh5wLhdO5oZMlEum/ltrOpxY0p3
0Y3jGwgbfHbSETe/pwh5xvu/Q9TBIxPKIciWUjCbqRHnH8/u3UvcYOKlFhK2k6hsSui9dxt9xGyb
BZtPo8c/N0CjvDH0Hk6x6ItzKb1+nWsWTLxeSHyYoQM7DC5+lvjzxqgV7zlPrnewS09Gm3ZXOFT6
QTNafdfzLXIYG8K9OZBHY1tYWDuWpWadVajKstDweOTtOWpHTEpQ1hM3NDmMI7eYNjcvoLBz5wqf
PFC/QF5bfK3Zy9xk/ZPwnNNYowtarH63PnOeY+VhtEhg21y0Zph39VTy6YvxlqDGpRdm/PVr2FBi
KaT5s2TGy1ICdy1S0GldFW4x09MapinG6tZ0m0c2lI0bbYgvbCmrApUb0r4HHQ+xLOwDqx0P2KKp
HMNUCR/PNOZL6mL8Flm0LzBXHmlUbHaFib27XOK5ErloC8TjbrdkgTFGdZ8xCZTcpFejwAWOU9K5
tXrXnwiRggSttS/Dz/qrXkQ24z/9g8LNC+TM4Wg4pU19MR6bYWQqldrtuIF03p2ZnWK9XmyjU48S
Xw6N9UEIjFy+gjhtq59q+IjBcOxr08KRVJXuQzYBxKj4mgvVWrO3BcszzQnCazXdLS6bZqa3pQaa
C5o3tQ5VwfOc5SBhy8SLbeY/MNVhO841+6mt+w+rSYMh7uJXa7SeiR1UT1rStuy64+g6uuydK/hG
15E/DGdDbVktyiAU7vCqz66+BiWuHWarHF8LaAQdNLLUSY3A7UXzwKJuXoyUEJen41MpnJ9MyvAn
gY17aPPGRzAdP42U/UrnTfaJpf/QW4iXtneYoGFuyVjNNyrfmYFhsbO92Th1mvUMssgDGcjWvx4u
8K2GS5hjjSwxG1xrdnpxAowycmsOz3QHVJkW8vC15MHrcnwBOmuqlo1NkMRfIX6lfe6q4b3LIJ06
dvyaWONiUEYHX9hWZa4NPxcQLm6/jBlb3uxDHoAbxyz3oRalZ7uVQEMNLTlVMyR+058+ObvQGGBM
4G1A4Px/YtD/DTGIsnIIMv97YtDbb9KwTfFf/qNvF/Lo39BB//x///7xBxBk+FCAbM9FPjFdzxfO
f6KDdOMfvm4auu0QxRSu4F8sSnrZ/tt/1XTzH/iHfdu3XR08PTnKv6CD7H/ouuVaIIU8y3INx/l/
QQeZoIv+SsaBhmPYAmIODCP+e7z8Kzqoab1RWGi45z7OqTfLsLyTj2t/akZ9ALSob6SkV7mdOmps
EAouMrHIJ/rK3tLJlVwBf0NPtRAgDK1MKIMf9fhsNI77HFfFxQqHYdMLJFmpMMGMBfXvuXma86CR
U/I4J0l8UKHxMU/zdI48rb0ORd1dBzd9VjMu/NDwz5Qo+2c4IEbwl0/sf0kF+ttPLhy0VdfVhet7
Hu8/6Ka/QpPcCLRfVVeKDppImdsK6sJaR/Rf0xnr/3Ttr4SCwB+w/QCYayzKBZU8qzqq7FvnzfbN
EfTfZJ0+EmfN/L3lS6LLyQR1wkkgpidV/eJMxUQdp7+j1KS6ti7+Ii/U0189lUmm68hrWiXhmqqE
4hIO2t5eeohE0b0YFbEtYrTjZzqLVx3UyZ39n45wB2nz1KnurIPv+D+8H/oCifoLI8kVXEtk5Dyq
EzzXNLy/QaSyoqz1JqeVA1ADY4x5IjZFDca6TEh/4yh46J0xPWmUCKwaOFdvEox0gY+Z06PfbWm2
0C5t/PzvPyT975fn8k05NjeCL4RA6v7bh5TXpa0Lk2THP0/EjqZ1IN6htQIOIsr6GHYG9pyWkiwo
pu5DjpJK83I6bU1f9VvpvyWUuXNO0N7+/TfmcQf+T+8WJDAuG/Bdhu8s3/hfkVuh0M14oJ17LsPA
syJ5Ix2Dh7Ka9nERnpWupXAImro+mWX3blBI9OhqYt6Se0gDGYmAEVX8Xoy9gCSc0wExef0908ev
OUMh8kheHe0y8m9pKK/xXBUvjUBzGvD6Z4zhXlT/7sBVv6qJSXVGi/qHZ8kWCirTKbZoaG0YnGcC
OUfbyr21ljnFh5BJs5PGNJ1qZ2kLIlqwoT0jJP0GTj0RRKrFNP2QWblJiX9d5FwNbxZybsX49SXM
6cNJOjTGngHnNfGT8iLj91kfyKUMdR80xCruvsTdXOqccf0Bb9vcj/5jbpkd2RiBg5Cx8WWIvX5n
ZepnifGkM3X/p9Tr7x4L6zsgZZ8ht4slVJlviDlYdLUB8WH8zifrxUNkIQwZTdWlS11tC0NpGzah
uVIx16M/zuMqq9oHXdEkaFqtddMKr93/+w/eWB6If79NPN21LIhwuuCZ+a8f/OA7LfBvEtjoQP1B
k5Y6V5V7G8CxMvs3EVtb1+6Ckrac2NDqUzIb9Wl2FIGZ0fNihny8G6wLKcAqky/fI1Gl97jJe2rB
c+xSldvc//33bP39eyb054NvE5hXfYExmkXorxdrr6W0VmU5OS8AtUyEsuHsdr5F3WLiba2pt65/
XqQfcVDndCpF/kC/l/Ogge+sDTSedHSo7+t40xuJ0bubyLk6FC09uHr3ZboNUKhswO8XxqqijNfh
IGtED1pTFC/nTGTeabR73P4ejbA+AvrJWUaFWdC183ipLSZzLbO4A4dfjFv2Qxyb4wlOZ3xGSL78
+zfD+Rssz7VtVlTPBH2lo0qCWv/XNwPbmayzMvFOdUZ3qLBC+0adrhaI1MBIr7PJ/vN8R9QhaV4M
zbZ3enXp/P1/Z+y8lhzV0m77RETgza28N6m0dUNU7l2F956n/wdLu1vZeao7zkUSsECIlBAsvjXn
mLk0uAff0vujaAnV5BMoabDW6xxNg+f9M9HqrN0r7Y5Qlnc6x8GGgWTnOLiGTSiXRr56ZSNRoOzj
uiYxLIR277tpIukwkWvJXzsuOaddZ548XKWlkSVPoM/cFS4ttKPVWBytrEuPIOIt9MVer8rpKiWc
mXtDcdWmSUI66lo169949VBeSkl37Ke3Z8TKORK2Z82pD2FWagYeK4uonWdB0y9tH+6zosM+zROv
n3WMQi//90evqNOJ9vXHA4NUkw2VKpOuypqif+PwyaaTV6FR+Afi3GIEPJF6BKB500l60WqNpOOo
jI92Wa5dkp1PiVf/Tbkmw5saFU/pqD+HhBgtbF1rVnbmEbYJ1xs5mEnNBSPTp18mF3kAyGAWaT/3
5SJZF0PorRMNhETinB0TZ0VaECGOnwBrQqHDG2ijZ9tBIipZyArtPF1g1cODDZhpWxd5cwqQBBEk
ig0Iy+8n6oJwr4SBeU1jTDsMiDbb/GZRO38aiQc+mL72ZjQukkUHnQb/bnllB9UWDW0JS0Yz13Qp
k7niFMY15TF2WYdwz/H+YgKOErKJBrnp1nylOhYZ7Pw+hZh1yQPkKpCcnYTQ51OCjFIH8ZXYO4TK
KFxtFcUM8S1AlfDX4NnXGM1pyNS+8EB8gkndXRkeWI6UIV8yUmxAXKZneYIMqnYzgAdQraXrMPgz
Ev95iXm3WarJv0tPodAx+UicLuBdQ3mWce1a9WNQvjgqQ0D1URpwk455zhOLBM07pAIyk3qfwEfV
0P6aBLtlkvXHwOTpiDDDrUe+3duQoQQvMbk5jhQcixIFPqcn+Rg6ZhRu1fFqCLyM810/KYx/AqwL
5SP4qEtUlM+B2URvRTt+OETirTqlIceSyvHhf5+p6nQifjtR4SXLAD0tVXEsxfrPiwQssRo9JNUF
agCfVR25B4Jq3YMCnMJJSnWDphqaU9LHW/Iv3vli5b3sUCMYOZYlFT9CbZHRr2XFQboFj4yismT+
6HRAIWlX/8zBxU+ueWn1v4/bUJzp8vX1yOnB6aajmTpwX9Ci9rcOPbUi9GlBk50Khmn9JnjtFcru
LryQS4O5b6k2AT6cdNAu5HS8dHQm0Ft3m6CR8VDVfrio5Uq7lNOkcPJ6j0fyidDbV1UBaW0SlO7O
Bm5TIbXXk9EpjjuLZZJokZoE897OOhzLr1pUB5fACNOr04Ebaqjl0y021kXStp+g+pAqGalE6BGK
RrzZi6Lr7DPZ74QsZ1q0cPVEOWep4m4kbggzpRigRRaees4C9b2M5eonpQkPsfHofPQdWBaj7/Bq
GZq3FAw/XQvGM+AorbKsjaKYlBeGtn/V6ghCQeCm57Sm3kpWekWgRgnXw5WM5RAA3TE95HjWUASH
JL5BUGdIMras+0SK/jVnxf0OU66NjL8MniZ2E8I9kl7EYmaqROQoUTsDPdJt64BsW6e31XnLpew0
tO1GcqNfmlVVt8BKvHPkU7DRPBQ26I9vKOJ/BtaJUCOGoqaJAwF71mpRt8lkBDRSHg0UWvXiVUsY
lxRErKQZib4Om3Ol1QMFjDR+kVKdpEKnPyudAp/Gm4oeQ120p8B4Twp9BH1TeUuFRAt6YGV5Do3o
gIw8xivexs9Z+muS0eZp07/zqEd2WVpo/Mdux+2+gakfVqgnBptYhP6j6PL41vTeu1Nm2SFOGAKq
yAT6kWv2IaPArgZUi6pcq9BYMmGsBjoNnyD+agdqTZvZ1YL+I1iPmEg0PUMbPMZudlQMLSVKyeSs
mhbtLA1WNm4yRjk8ez/k1pZr2XhGlyIjdGYur4d0g6p7LhNG2zWGdlT6UD9q08QJjWBJ0Z2LLN0t
silI4JSartvzzA4iIpHTFxNyPz2Y1yxT820oFYeGk/XZMqm7d5lXLoiPOyZAAgqUOf2ANAh9VWCr
yU+De00DN2Dhe8MvfArRtVEJDzJKz5gnUPGutVev2mhUL1kZ/9ZHaSA/qtEoXjrGySgz81QMsMGH
TC43nRHecr2UwMM5RysxP/O6jWZNqoa7NtWUqxXJ9cktyPniTD3pCuELYk4lBmBKMn31xoIUhEB7
p9NdrGUL04Xfy+o72v23mPTOa1sbryok3GUvA/SSRx+QRN2Xn4X0ZvOL+0uO+QWkZtfi/3MUirl8
LtDKrlWaRO+mydWiHvE8iEW184FCNjivzfASxPA60TmRqW7b0Q8QdAkjnAyVlowtGl6qvKh1FVEb
QGad2aPy0pV5fRjsan5//o6MYGEynmVM0LvIIIsn1lHd0A3Pj3aQ5cd86vcrA5Jnv9U4Y/uNUeNp
zW3nJCa56iJBbh0lYAwSuUhDnsosSvr61JtJfVJthFYzie8+sG5p0HrPWCIRGMtpvB+0wHv2wsZd
SSmwl07NjoERjWeLkIE1QaL6vEVeQH6Yqe1A6UuodaZZMdHr6DdjKlMhHw1V29GJk8tiTtFjOrEK
fsHTxNXG8oC4aBXbknvW16oSFc9u7DfPVsXofdb6O58BiAPxQMFhyAr6kpZU0K/rnJBus5vsKKxY
JxQx8dyUSIytKcafUBVaJzGnE0xgZQNZu5J+iHEZWYs075STj+Ni5jl5u2q8SYQRavj2prkm8fBW
iLlp4uljuaG7cIl7Lbl1sMSaSjKea6k0n8cqXgeNH9K5HG5Kl4ebx75UWW4YJ3sTiggxIWAQ/ISG
94WB5oNoyrGp+3XJb1pqLjpPc69SGdgHEGiEzxZTnHIUXfy+ap/g8SYzA0DSbmQgra/tdg8W9JkS
1vgkJpJqTeXQSeSYSCsSShPishoN43tZ/nDHYetaLrFsSuFxVyt0LH49FtlqQuVBMjKP4EMBPKlV
ubGV2LsMHuw6byzx/8E72VOwQbcZjDwIxJZRXq2kXSUWUfa8mEg3My2OsefAlwArN3P4JV/tAYWs
hyKawbKh3Ipi1X2C5HLmA+4HPejXGFvhe3ChRgye4qbcVPQW4HgZNiKYdpOaUfpmutlL7EOvzYfY
XKK8ZtQcpvKJ4f18rkYulteKyves5pF/bxbugPnFeFXIsdurbhLtG6fGTcuVmHAthbWOkxjHwrR1
JCX4rmTi3kIlZ4BYx8ceutI+Cgl4N2yPBHrJ0pSZ6khYUgH54/SSrPc8Dz6bxB/+tmJ8lZ6qbCOC
Plce7jM4fJ5y9vyuPyVQPmdRTWwWQSv7qh35LxmnKWxohY2V+/SXBjzvIyNMc0V2unlWSf7PQq6J
YtL0hc849C4bRmNZmjX9pc7w3pURkIG4QwzFgIfdVhnwNsaBWzZPkisb+X5mEVo4MraWF817j9uT
wBV/mOehJp0lJcqWTgZ6wI+aW6nqx8Qoso8o4FpYdiTVRm27VyUJkwX+9XkcJPXO0Tz1pewhloy5
QT6Prz1zvS/0GaJJBOSjwh05U3kg4z7aZoyBcLEw9xB/kAVpAB1yWdsr3JG3VFKMGWMrk36mOpVh
eumSqD2D6LPWhu28FilByS2KxCupNpxqCmYw2K/pImdE+ML/tcPXmO4TDE1z3+KBz9MBiwMmKf0j
ete/J1qV6+jkxMALMBdSZzUHxCCLvHam9AWGHmQveuYprCAaI8b+NC26SciApimjWc19zPJh9GJw
y9xBg+KkRCz05PATip3UvALqWklG0BLaylIvD/FeU0O0NOEHPVvtt1YugibnJ+60+S1v6vLDx106
qxS8qXlufnCm/R5Hyb1kiZ9yJ7IbwDyW8WHGSkt0rffL6RNU1q7K+K5v1mhKbXyvQVnr/KCsVl9H
yOtmQxWrl26a5I7rzkOwrAvXzJ293MvbLI/0jdvbI+NMJKfu7WmFWHtvLGHjMLDIhdhU0dSTQ28t
hdRFTErAD+QvgvoTi4nmhfh2yDKqhxBYm4LjKZTDbagABXcSpWecyTkpLgmR+jjZmQbIoooW/+0p
WntOdeVTU8z6TdFrbYMfwlwQ29K8NQXgppGIFcpQikuWXDM+tWkiHxUvPanTkmiS9A7akwGg3PFg
3WQ1gfF5i7jJUa21uEWJGxNcvJd+bJSjWEpaJYMZ12arjgfSKwr4RUth5hKG2Upte+MIZ8i6iImS
1O1MMl15IxajqUIaD8VHryYvLnSMbRDaw2tog1HkWgYj022G1xKoEKKI6iJWErXJ1QDUtl14Fk/R
JTz4EoODV8XhL4l6AyCRv5wUHYA9DvW1doAA5u3Qb2Qjqq52Dx+OZ+T2qk9pjzhISvIZHa7SqDWu
XsmkCcKDL3NnT3VVv1pObYDqrkjmvnqTjZV7jw8qOFMPg48lEY6mvfTB7+0SW24PoYqxI3BfyrwJ
OG3pzyfo0V+aTsXekPv+WqsoCbZJdPLa5tUkrHpbKEl7zqaJmEunnJpAzmfQqwgHKUrcUJoUASD6
90QyNXfVaqTbSKPWdWQyTRsRZP8XxpAAi31GFJeDT5whvCmVS8yKVsOK6CQWaj+i6W3niGNsRMwI
iMOw7oCoKB3PZf+xKFZ8a/MbFx3yfU0YIE5HJCTDwTv65KYexZwZmO22hvwqlh4Trg7/bCHaYid5
C/P+V+rDipaqwriISU1E0HZQJuicrPzTpmsK4vmynoktHu2D5l0ZiVD2DPBzXwUNtDFGP7nqJZ90
GdvGxpoWRVvYYJr0JAMTXJpqXMId3LAZXI+l2EZBtHIckaC2uMOO+Bxd2Tm21kBdYhww0syqiktB
SCLyKgMgy63bcY9iWycMpcPQ/PTp0FLt1911NqUNVEFC1NMkYk7L5CyW4E33h8gMbobR/7OBPmBP
9rumX9AtDK9Kd8v0WAUt0eNssnpAJUWvXkWbYXi/CIXkBjVtIdotLdoabmseRZOY9JSszaq8Ah1R
rzZdulPlyqQm1z8qMr8O7aSPyazsameT0hV94bMyAYwGnRE2sdjG5bDqpTBbmh6iOQ26NN58bi3I
AVP0z15PImmHsiZpX+EEBkhMka/5cKreKeR3aKB1c+sSXLxRVBIT4+lzqu3+xPODuhVLYgIUxqZ3
Da18mKTx2qSaHx25RKfOYiL082KW0NKGPsTUGolWsZVc4KQciXFaiMXHK8WGYrHyxpUqk1Yu9n3f
zf21Up5SrMOE2ANgnItXfFktNi+MhHd9HNXjDVJxPOLQ+gjnAL3Pzb1NbCMmyL/NtZWiaHkc/H3W
LHWsS2nY3f+jx0vEnDgUJ6Wz2SiNtxRvIlYkGvGITV9vHk0NTv3a7NSvb/745x87/tamHSQIaeTC
GzPLnHiueQo2SML0t7vPogrBr1MVwVI0qnaQ78Rco/QoFKcNfU50NZG5x1gTy1W08aiBcyIzWzo0
zkY0icnj9feX5rz+sfbbJinsbVSrhj//tuLxikonOCuIqXlNB1YHoJfvBzD2wbCOxhbd/r/bHi/7
0vhlFpFROCvzSFr4/3lc4n8Vh64W1jzXuv6//0v/9VAf/3r0+JzE1r7MNdRta4iJf/h4RZtN7LWl
6Fjppk9cHM/9wDUke+uOyqfYDE5a8M8HMIQ+hJ7aVgiidrqF6bnFLAtkgHEJKNdhbgc8tyk+1cql
mC10uCAhCCWxpClJuusNI9mJxXbyhQA7RHQ6gPi8b9Pg1E+QAZbdLG/VbKGUcf3PzsKkYszd79di
P2IX9zcRB/BY/mPjt/cWi/cjFwf0fZf5sJV4Xry/1eOQxZyjFNYmcfXZ4y1Rcaa7kaHhpdlpr7Gw
W6STCYmyCnaLyXhRlURbJz2BW2JFqrTYfcQsHtZrFAQ8KYvX5cNAoLw+eu7W+mdjsQMxua8snUJa
WqH7InZ/b3u8UwNzP9mIzYs+v+oqfPMvLxaz/+/uv+/q+17Fy4hkiTBFcVxiUUzKNIwwLin1pUij
DkQUPfnZfet///Pi/+S2tUC0V2zul5vHhfZxXXpcUsRF6Nt15bHd4xL1bROxokl67iQt9fXpYv+Y
iG37hLxX7nqvI6STHT5vLkrTRCyKybdF0aaUFVazUUz/tP7Rdt+yQBPIlzjtmFFsUERa/H5v+69v
8djFnw7q/+dlFpkSpozOdPoVijOa0YT0/mN7tD3OWouvJbqfxWLDLz+Kb5vffyly1v55b/fVj9/Q
420fbWKPX95RLIs93l/97R3bEe4HFPcGTwCOPmNyEWbC0SeWHTxTxMROq77Mflk2hDdQvEy03l/7
5930A2qYVPE/HpuL14jJn9oI0Mx2f97tt80Jed87Pg986HM5YH9ymHUOCUBEuzIrvuleOM7CafnR
KOYizS82PerpRrxEbNKHfcYNbLpRileLDe97fyw/dvblzb7M9mwagx+cjok+oUT0RHzS++GsTD8K
8fUhlMczJr6gYfreZVMRYg5mE0NnldhKTPTe5lomZsX2daIr4/LLXsRev+zg6+y0b7GpeBdLD9hV
ICn2qo6cA64DzlCx+nG+iLn/3fbldfdT7tvmjBj868z/sunjLb6sf5z0X7a8r//2E7uvfxxdapAl
W9fDmsoaiQrikuh6WEpv4nJYRrlfvf+PVr+q5lmk0wVq8WfPZBXfXSeZGPsmv52YiMUSZSr356nx
sdqAObhN8rVojsQOvr3svle//Ne+vq1+LH5/tVgj3kkc0n0/j3f+42oeHIs1MVzo6uCH63a+o9hR
3OcsyrH3ObFiyKFnzv60+k9tMqE3a7v0vu/qT9uK3T/e7U+b/Kkt9D0O6H5Y9+nXlv/6z4hd4fr4
5aRKsYlI+D2IiT1Vxx+LhfoWevbL2AXqeuw9+RiRSw03s0M9PUKoW6hO+eGmjDB7kh69FmWOzcOQ
PJ4zWQxwvW/TIYBDV8AjjnK5WETSOEhwfkn+SChkT0FW5Mn56A2nOTkvhwMhys1cg3TEGKa9t3y3
mDMsmL9LHT2yRsJwDNQaROne9vJ53CTLDgzWxZ7kL2JCmQ/qkkm6XQCxrLNa5af5F1GJ1S8iIHho
UgIgTVkM0C5Lul3fE2UdEZqKDai3boUXQ+ANW20jFglCpCbUN4jk63qdkFF7ieMuI6YhLk8qw4cz
XAPqIsOy8aE2PEgwgqKfI610oXV71rz28HsUVvGelXABBxvqTdZ4xhJBxRnLxLZw0vynEUQErDVj
fDA6X782aRXMqsKvNpFHmi8BIPq6GxUAUGblPJeI+qFRDNTEzSNEhksOcOinBMOf+ptUvlnwhOch
pJjb4OsXBKAANVxfxgXSRIsat8WzZJCWWroYWHUN/6OPJu8aE4Y6k4NXEVHkTW4/w6/GRRH4wyqF
rLBOsY5gowdVVnX27zBtDkNltj9MPCRIEqPwSTFwvuCyq/ZaOEQHO5WLVawFJ77R9pT7qrK2SiLP
tEHfplD0f417o/fGX1zg4XPovXTrsJuuEmxL+9p1lWOduNZCTj5DzDFvIXEseqY2f1eB9wNosIxy
AtVJ3kn9LmqG8gxLBjqL5YNSCkt5VctuvPIUydtC525ee4KXHd+LflLpJAyj0pt9DO7piSG1jzot
5sjbiucEERiifsT+mjV2r+Rx4/9J8digKr+OjVVsKLUTxe56aE8KUJJG1WrrsODfBihDsjgAe0hZ
1pvjU2aKNPBBaV8mq56krJ9E8sB8Ww+6zciH34VHiWroTreNFz9RrFuQa+PRNtznAgLhXiqdTykf
66OnyPqqqO2NHwbYzUvOPrfoUag7CR6Iujhq3sHHwgtW4YaYgBp1IxUfVVi94UcPt1Rwuw3cnNEa
FerUUX/WMXsejIgxbLNDsJP1fblE5di8JSOxUa2XARNWszeLYaBj5YXT4I+j/SLnxDSj7LdrSr9h
jWtQDpBKFH7iAkjClR2jnLkyyj/MXCV01hBux/NAmNXSBVkxlyK+QiQO0rlO+5CE4didteRUr/VE
8xclY7arMfS1fZjbsIvHDtQqRND2wBAXRI6ibi9VGhHq6IDekTXtiWi0aNvhapkxLqY/ibZR6+kO
2IbOU1+dbSDwJecgifyD1+qErZrmgQqmVIF4dfNCO9o5MgjGZxCuQkdIDrpT/jZAhF3B4ph4HcGU
NPSMcSon7UZ1tp6Kjco3TOXoefYnTugcWr2Zc7nKlCUiH3nR5IwqK2UaLPo8lK8DI9rXzCfYJu0Z
u1AqDSyKXV9gR3jk6w3jshudYm4Ein4K/TEldTjxFzoy93D66DU/Lql+ut0ZXtiwScYRCXMR9ye5
ra2FD5XYKUqH5FGGQr0qMVea2cjXsmlqUmJ9oqkhcZlS+peP3ZvP2ndf87giLsAIf1jQJiXNk/e5
HPQwmKZZhSTpUOfSyLeZ4bzGyQmWDy7LqFuHalps6/gZVuYBWkH7IjHYMDP5UE9E03rPRWdvijhy
rkHPQHkfIIx24z45KPZ+hJeOhbelDj/E1MN8TyL7zqqePHQ8i4Ly2BaMpnTgD7iRE/T7ahJq84RI
QU5JrG1N/vqLRno8Unj/NW5CEx+llXPE3aIgLnobJXm+F01tNuR7VfZeQg8GgWTqsOsaPrwoxegd
hYG8tqZRKGr5G1DEaJxKa6b0qn5Q67zjS5Da0yDL7alqKn2rqdnVn5pEO3CWnWuTBxvYAeN/WnkT
kxqv2qyGhb4Ti1o2fEYBzGyqBmcx8eIp/y84KRbaH4t7004CwaF2iXkTE57aPiyMYvsWEp0Ff2Gu
U3Z4JbaTLEhDa99VpFkMyUblj7jJ/jIYZPrUHe9G/qpJocNsluH073+ZuFacz3aI6Ma9bzg9XWep
A/jm+xGcXPJ9/ELDlukQiNmY7o3zNd1IyBPw/anmDUhItZcUYoXBrR/FRAuK6jiYdnbUeFh4YVt3
a0cER41Z1P8wm2qTO4HzkllxtONRPlq2hN5QSGiLTQ56ZmPrElglu3M/PD/YK0UvPyOpd/aYvqy5
2SJaYwwTtKIGzomq308/DMM5n/v4FJbDsCroyZfm2YmD4GkyJC6RMbZLA1BfNGfIBVdQbbY7sTpD
VTMbmqY7w25v503vD0czcpOLNFo4AWo7/ek370hpOU8TPXkakmwvt2X65pEOtkemmDC863t7Q6v1
hRSPgOVan2wEPfdxwLH4mAR6sfJtfg0gkSEN6CimQqmbCFiDdE4DNUey3x2jchpxJC7+5IYOgrlf
OuED/iyJhjUaouhX7QXXZpDrzy4a/ka6BhTMhTMjexlCYMKblwzlhm9Lqc2jNz449TxEyYcVkgIQ
ENvEsKdzlkdkKY9J1ITQoxwQsqLN0QvWgsJeaVaerFuJYled/o5b+RfZxNnrYAZcuv1GPUqeD9qh
QaGCEM290mGP55Veqz/TDqrx9CI3bo527ysfUo1WNB5PSMuicztNMP69FlALt2VZLFu6j/uMKJSr
W8nBcXSygwSj9VpMTWHXalsN+b8dYaBO+Q4bt/Le5RqRgRbbKvFk41XO82qtDG6y8jHY7bEQkj4X
5tWz4STBzRnexYJNIsI8scdqA/bpIrdp9VkgAifuQMtOJpgiSy8IkVCs5KNotd+6JVcXuSotyCjx
gZtFt6hJdT+WOBX2mDociNdQRU5K8m6EJfJVkqw+mw6ud6X5vzNq/8BoVDhvmLcjyFZFo5hHRMrh
3prc3xpDRK/t2LRbUyZAyZgWQztftYmbHIlbk8xgOLWqq5xz1JxrEzrWVqkhtqWl9abVfPiJCn0q
9Du8bIRhIZeOVl2sxm+kTZOk4EYUabXCOjVAO2ZVbCX7Ive9m1PhYkbVxlmVDW+FYwYzRS7ad4nA
JUvKlc9kFbbeeIZmMp7vcwQWW3airxk0HmfwjIbyk1FJd2EhFSWe1jcuVh1f1IrKkJEkHxJJZnPD
73Zy61R7vS+6NZ7Z5sA9zt0MUafuFMfsd2puB9vSC6H8WxDHFqQGA7ccwug8Jk10hill75DEHFXH
ZvSI+v6O4cu/oi62PtwwPZWKZl8wU/vHqqC02gMiecOJ76zlfszI4WKRXhpZKrG+ssKGjjfUvV3t
yFd+t84pIAWRFE7lmjnaj2Qyy5L4FK7yxnCevVS1FnZbZNtW19uLThqYkWQM2aDechg6JWk7GNip
R/hmx4+zLtEWDfEnfI9tU+FPl6CxrnvCfjZYHpqzb/jRLLKeytZunsVEM0pwdF15EktdqqgoBRhd
j5Xqo3HNbh9HUb/XZHumlplHrh5LyigjxIgdEIKTpnl0XWRkXAtOIyBd4lJwhLZNReofNm3yyY2n
PiTfra/DHEGNYjx1uLlPDtdXjxzdwNblV+4547In4Q2MsuG/uiwNvl39jM1oJOpN7val01ZPPFD8
Eu1F16gzOQ5iuCsJpV6DCwJoipne9iR240l9saIX0VoltfdkgwMaQq2f6Unc0Uk2lLOiAH1L3V0L
THVrIhYyi0o5jpnDIcrJTiwhaCYlsAwR4tbSr4HntOcMmOeaxGV1o9ej/OSSsjlLavCKDKWs6cdK
C82z0U35mJJnXrMkTFM/os7KThSispOYS4gwOTE+x3O7M+u5d63HpmhvVqd4G1R8fAE549IokuRl
B3/w0KOkW5aeL3Gv19a+JVmn3PU6wIJ5uW6AAHZ26xHrUTs73SO/bGgbQoz1DoxFCuNDI+DqCASd
h1zdTPeYMJxblDjh2lQccskxn9pdDBesl1ZaX3A5rVTl6DRUiQDJFvSOi7OmptJvhdi7Ki+7v9XW
SGdpY/t7o3FuEkQ7boYAiPZi4g22AnQjYZC7eYWRm7+0lNXWhmKRVeXGNYpEPyAW2Sv/Kl0DY4gd
LzTiq1elq8TPAZ1GyOvaSSyV/ZiSClKBUkUJQiAqY1z58A6eDs0TDpVl7VpTtkQme0ujD+Rr52Nl
d50WjrBuDS8GoAHSQEmKMnp5rtZ0pRQEKyuDnuE+s6TffYCeK3MIgE+gjGF3+jWUUAXsWkmfizzt
QdmRWWXjKMmQJR6bRvpBWo07iUXDW2Hqf/tjpj5XfgFuDSj3a++WPmNRRbpN+GCRujvAf0Dryl1h
QyHyYXbG4UlNymibTQPUhHY4izQax/n9djfdEcUKsRiHECuy/GoVWK1ym6Ful9/CNu8Sew9Eyli3
qRrjl7RIAgX2sdckF/WqZC5SrQzepMaqjjrKYPT3LKYSglZJJZlALGYV5qeI391aloEO4dvECG6n
dD8Iv7Gasvmrjl4VpetwPBMNMo0Pn8SkzxETWa7kLHKs1nM50IKFMzGBClOy9kQw9ChpxLIEl06L
zGRPpEGqFnA0+KIWYSsl17yix0zvwoSpL5VAniWQfoN6CO0+esrDLLsFarzB3da9aZNuwKK7ZgW9
eiy4It4nUkEyVdG1xhKDY7kvVBBiFDlycsCiCjpo06tzW7bDhUtNZJ4MGSNdLXmGPNqGwcmrJQtX
AxdczCtnDanFbLQAnpSUMc6w1JIJmRHAnwTwa9ryTw+CyNEpmuHYREY5kCQK8ikm/6BTu/HaBnK0
sGu/f5ELRePBA0pRERIJY0ydSrNqol2fB9ZLETDuaXnDD93vuHTJECwLdFwvBj3RezvJrUuuot4O
NQZqdHqYfW1ZV1DzQCaC6oNA4mbJ2LK3FYuGffAdKX83kUvtGLzdBnmdXLMSnYIWVD9NrgK3ROr6
G6ry2yBp3bGViZ6TsgREjYdgPq5s87M1h73tYDsEO/KESJ5U1h68M1hY+VcUDDeL2yfIq/JFLzLv
GNZSAToh+3QiwzjHtn3OUVvutVHyL7bnBYuEh3yyYliEAhfvZbuVeHIIh5MFNBrOWWW8kWpNTqpd
LFyIalu/gEygFgPaMtOCq1L73q+hn5KDzP4zQXDFs8A1JsvzyZ7Sy/EkxDN8cNy9JyUnF8RuSyC8
ehpMU7tIcQhIvNP8jeEn+kW06U1nzhq0wFMgbufyzDvYF9l17AtBmPXcTsjUGnwqe7NOy1PQ6Ok8
SIIKDZk07Lsg53FEol7xZVk0DtMaMfeYiLZet/tdFy1CJRyuY9LZNy/nzkhacb7J4D7dAqoKiI5a
fRYHiBoHM0v2TR0bPPYAoFShKLw2A3aQvrJCJHKaxSNdoCzIo9RmnqKSwRfZ4zYv+dx08iFeCMd4
pS5m/tU62gvDx0+E/QAnhEvxEqXlSg9V/4luO8Qm1A5Qv5urWNfp1o7MMRjzbn32lLJ8bcK/R36W
z6PdJSiKLTpuOo/T1MAMz1I3ruxpc0vVup8ycdUtYYQvUgm2W5LzetXlqU4dxYTd4zwnedXuCTnG
lBYhzSKuK3S3RBHWu1QlcK2U4vRmko7UquqT5xjJjafGcFkhJF6JdX2e5HNdIRIQ44S38NHS/WUE
9Irq4jOvMGpZRqseqsJENGosNPh0M6uJtSvAJCbBmKwmfOZCtMmGRQpB1Qa7hu9xSTQxjAe+7TeN
rge//3SHhNdUZsKhRfJxt/MHxBtKdA47bhUzzSlR/pElNs+KnNNy6K21owfdDdQv3se45UmDcChw
1R8I3Um2DWdWmc1R2sIkySt5T+gMHomiILwjSNZcZ3mIl/P21pj6b6dW84tscskKJNmEVFprKJFH
9yYFKjYgslMpOpKZkFZxtLLB9wYdH4HXWJyjJDKe0DZkGPJKCURUiZhaygndgNyz7AnoekYFs8jo
y13baamhuDAf01TacMfviGwg7VfJEmsJb8Vacv9rnuHsq7tOpvKMbbJ+BkYzFb8U4ujSsbh0IyU2
oCXPGvmaF9EkY0A84lrxb9Qkw8NIVBPBTGH51qoDw6WQslb+yaV+TY9ODTeRbpvvQ0WAK6ntz1Ku
jxvQVs8GY1HzqBrkn2HjP3mVKj87dj1s/4+yM9uNHcu2668U6p0F9uQ2XAYcfSj6RtI5eiF0lEr2
/Wb79R5kpivvLdiGLzJBBBkhHSkUJPdaa84xo5rCz0Rp/ElTucXUvzbrId3FsR1c80QB5qO1/Xbe
ZdEuKDEm71/mLWFfaKcUdvupdyIXKz7Xuaj+MmIRfrr0e9aNK7pDTw7NQrFd9wWgZL9wckSuTR2a
t6G3zFvZZ9cUbe7EudkUFlVxCdWQVZDVdThK4nipRtx15t0/nmkVpd6mRZBCz1ctOIwJtglL/ERT
YN7sBgBNbZENUQ2R3FiZBehm6NOzTkDSWdDuoeRD/wzJOz17TghmpeUls/+rx5VHEKNtN4fRwvLn
kwtJzh0l4tIYXS6y0qCDXgniYgp3SrtPi30/arS04XuDwWq3ECr7+7zpqx0BeubGL52ODFtzz8oJ
uyO1zpJzMz0D46zOaSOh6bYGwCM8R2S85/1h3rhuTyDntKH/cawEayAKoBsJpOWKzI4aPRp+HsD9
A6gkRiRlWv2KFBIckskMpDXwbfI6bTbdZBAKVHpFdga+zpLNWx7oZ4911lXnV7ozgqH3qazqKlN+
WMH0USXpeo+o0L2DZQoWMa6VXzDm791k2rLC8CqyNnztyNvxmlp7j9PBP9pNA+xZZvo7gLsx1MnR
DFg+mUCjrk3SgcDLIuUzryFah3VxkaRAAB6UdxTnNfTT0ttnlSHvlQi4LislQRSBjPY8i4ujC+tX
N5Tty6AjWfUMrXqVoUe4gR+diiIvL0XansywGJZhRKROJ616Z0XGq3TK5kTMRnPSgAeiZDAwy9l6
exkMrT4xYlqaQ0AnaDrUIoW89A2sbBZDZBY1+a0RITz5tmbp3Ud7kGzV0iAhlcxpsqo0X7vPe27j
LuO8ih/zHiwELsGq+ojidm+KML9IH9hsVHXjC3OX6KGmfcECMooWKt/nMW9Sv0SaDephQVVNbqid
Bz9GFYun7fzQHUKOySxq8Ldo7g+lGuk3M5Y7BykacYrBfeRmHDfJ5aHgrhkCqdI0bzqSFsxyQ/9r
+pxaCPy+YYr/cLPefw9Mk/ZyZnUnIOGESE5p7WVoDA/LBrxcC8/+rRHb+WtSlRw2Luv3ApnUs+3i
T/otxc03LfUSh0QGKYVe/2SykJMAZlmU+En93mDhmY/nXYFlAx4/HTnRP1rZHopODRiMqtZR70vx
tHxq4IB+0F5LDPEUrU3kiORjOz8rXSvZmYVFvOn04sg3cTYqVODzLiVBcbEc3GEDZfzEduyqwLoD
DreXdtQ1gO84FkEGvXnm1/zc/CqnwRwXSzVYB06VgHqU0dqLPPcyv0TGsuG656TLso0+ispqyI8Y
WFRNGzOnowDA5wWM/XBuDJeUo+nRvKFxTLK6p2Sr+QvmY7goBkLOFHT2fLmvk/mnRcWL72fqvvLM
m1EwnosGWGXzIzly83M8rV2DzbNPaV2V42J+xnAZfvYJPZy/jv3xUBh4sByr5rIwPzV/5fw18yO6
e50rfFD8qrUNcFftM7SoQ4ELpjeau21VjAjd8eyXvftMDE4ArRnFDtay+6wl+DMWHqwVpt2Q87/l
8vzqaUq31LLIewGx1b17HorVoP+hSYup3XQaexEzNeAR1mLejZOoma6JkFQIStpRmzV3jHblnWnv
9Hg+wD2321WKg5Ft+hYBcZVLXYcnqRWlcmlKNwVPiGshDCNqCsy94sUerJ8mgrWhTTwopJKsud65
0Ajv3huuTnXSw2BnOnzPFTVbqrkcflquC+6i4IRzBnDHur5qKSXoQ66zNrAx9IEU7xqq70Qv3l1n
aD8SCFKLoNbMN6kBPbfsnKDBSrmaoevvIjw7+6aPgQz2aPrT2Bf80+lrq2Ewg7+2rLMh/XI42cDS
9S8wSZp1M1uBZldQ35vJYd7XSQxV2lDZkb5Of9cuGEZ5bk3t2cfv5rSnMdk86hf8ss3ZmDbzIzAP
JPvW/bCZd9Woas7c1uUfz9qYxIBZOWuzU59p7Ze01P/TJuxRTboj1nl8esxWWyI/k0rZ0YwpHvCY
wyPC9a/5SdqhRw9t+lUXjJDH/hUQkP/qdodsUu+rGEz2Aye/qkMPcsYpVapmiqnkWv+eQqD3jPIN
nmK3DGtupjZItLVBOsITs7MJ2VofP6MRA5A8OkVYvHm1bMHrd9AUAQIszTHX9lS7/crUwIZ6k+Fg
3phi4DqdGh0nWLGxIs1Y5ih33kAfG5vYzeJlL7yzw5DhUprCvZRVgrS88LZJBVDV6cbPggE1kUIT
AiR1NexB0waH5bKNaE17Ew7UMSNxVMnEsDMLc5qS4i6ye/FS+FnByKr2XjSF/rMu4IuoBQMG2Wrm
w8n3mRz1k+kC1ct7DTmjgSNGZ+ZEWmWQrEle/dYRnI+ZR8wCoLZPzcQb1QKh5wIdYtQZK6YF5qsK
7XUlFV/71JxmnQtbvJMNs42jUVkGse9dRmkMcFVgMbdk5Y3+9InVA3tXdHJaKGMPj+XYvbr4gPeR
MqUuKxqcS92mGSMyIJ5eu+wq11glRlOTqhUQBRaqn0Xa8OH2lWLNQFK9Z5TkS9A/2H9aiyiM0POO
uQMPV0aS6KORvpWPEh+8o3Kcn1Qs8kYcmiILeiLjOZTlxgWe4jVALsxW4Y5RNd+eD5HOwIdRO7W5
w6Gv3sa4bPfO5AUqNYy+aqUGG4YiRPUAeT4rp7DnxNLgo+8h7iRPIEPxrg19khdaC6Jvna7dlKGz
lYj4aYSS238b/rAt5Yrr/+BMHtwG8whW5kKVGxeJcWKRCeQFWvLFfSju/K+QDzJigmMQWdYTcoK7
bzS6G5rG1KO1XjqWZZCqwdYcEqtedkLmr1614xZW/7BKv3lJ3MmkB5LqJ0XztSUSJtPc4BfJuY/O
18ynQQtooeYKoMBQ/5JW5RVLTaoP13dbOh91d4jJFliWBlWAVpk3RITtG/6oPlLfOmkSolirSA4s
FOBOoWJ37LX8Mm8SvJBYQAYFIJjH9X70WZH2BS1jAJiZFag3ljDJygM6jjuJ0YYIb7GCPw0Pef6B
VIXEVUeMx8pi/kqCYtK7xQKMfXdXlRr6aR2H2yyL/beeBaGmavWXyIvvQMlvBOBo+2JqgnTMYwEC
4ptNaV4/eC+is5lG1/lJBcxFOKo9eGlQlLYn90FCErrpciZTPpJ1kN70aUd1QWXHVrfEdYqCsuYa
K4Iu37q8AYirc+Oh0Rhk7EPo4LUaQT4t8CdST5tYq7gbdomfXxSPYQXOtBfFyPszxUK0NYuCZhXj
vJ0WduRK55rzkb2NthlRbFtyo4SpscPmLW8tDQCr4NLdMqkm33Kc+rtsykAnO0V2/TFPgu+4MLUf
gTpGhHcV6dOvMnNlVWF+ko05bKqyTx++bfiHQXFJra0h22ax6xz0JCVYsyO9QmNwcwczwFi3J09K
Ef6ZuLfVoBc1ydZJQ6FVhQJCB8wmr9SdDabyeKUa0toZMiHi1wgAJ2pp+G5BmBwiEhVsWVVPr64/
oSLYbz2rUtiiximko3tx4JUGdgEgAyYGYT5tv/QGwbmkiYKBXeiva5c01Hk38N23pArCo+sH4xbm
6fT2MfK3RADV38qrQ8Bi/Y8NKwTvxe0PZUolTl6bsiaEb3xVrfyH8O2FMRrykPU2uT+sFhNib9a9
a+TkiRr9Fuw0ugPRMB3SOUViYV+ahFwTQkjlcyiFt0qTiri8WFHhpStL5kfjRVWs99C29AvNKhWp
/1EQqwMNI7HOQVD1O3Q+DsWZEp+UNrg6TRcfCcTwuD12yFwS/Q02sQ28JnROCDiHXePlvxUkWdx9
cvuYgWwURoqK8W64UjnY0FwY1lg60dGJ+SpkXy+QCqXHeWO2qIMkiljT1cCGSI8LnXBex55Mtih0
k7NtkRFQhwfK2uGPjZOx0iiK9Kfh6uZ13ghJ5E3q2GczKMup+gURZENt4PrEOw1eXiMvXLmHkVVd
Yr95U5LBxg3IXkmQTBln4j6qBeFvZnJRm1icPWxHoyLzU958tSm48zEjeswOhjfKr67KSCRMrade
ZuW9bIdyGeS22ApdH9aN4DYbu8LcK2E7QBB13VfLBCQViWE1Rnp3LtNkJOpllD8LAFpLYWjBSzni
qkoTB/Cdqi4byQd4lsdJ+mIvZP2Yi0jVyrufE4pdOM1LoHHfgpUbfSbNsTa89Jevp8bKMBml9oTe
uaPGINkNySicH6ZCHVhR5cm61DPUa2aFw7GunlEa4OnWPd7rpMJSqOvPjLH40gw0d9/LWnn4clcb
BjgdrGXbCObLK5ZypHIVT8y7UOOihd952yId7ctQh8POKJN0P+hSOdslBOA8C6beQvpJNwrw4rSR
4FSWxuAJALu5CfK714KDqyKyRwj24U5IIiAIxr6BIw4wwe3Xtl26BxnAUsq42RAbfaxIElhEuuHS
M9TkQQxEKJHLVKL2SJhUC6Gf9NJ887U4Bu9LfVbWXX5tiEsnnkUe7FqRh/kRkd3yoLIsAeSQHoSn
sdoJHbEpVR0Xn+ZRcHnuT2GoKz3Wou9RGO9mWH21sabt0kkKouXOcEj0Idm7drNRfOPotIO9q/Ny
OIL6Ho4Qs4djWjD/8+LKKp5JnbeTeC9ctrQxznUXpjvbSr4kMxCCVgeudO4okMNA1w3Gda4nkhsP
w8ChoO/kBSQ0NYb90/Ze7Wr8nSad8hDMFJHY8W41zcXQDOvKoqV+KQePrC36Hx9p7xEqqfgrEHsw
hbsyX6tCiKOQRb5pdCQPmhMbYJhC9dWJSovgLxLRXLM8paCDzp5vDg+/Pllxod65vhdLlwCsbQMb
8gBK7CxHDY0oQY1lBVLMrRvlULnOmw1SDGmeG79UEy+vaGl/6XbibSxZxsfGba0D90OjW+o1F7N4
+KkIS3tP7Lbe1UmdLZumNs6+6KJX89fA2GpVZ70jVk7qRC8Ef8bHJAcGZVfKRpcNvV1BqEbbvIQT
XHNIqpqppuBcsq2IsypY9oFd/WYnSbagO+q8TszMlUOiKpc2pr32oMEkqR/oKxuyozu0rKkor0pb
EVIexCBbuuw3XXF/T3XDePd1XWOAo3a3tlmNjD12WoMms4T0/GF3LNfbSH9iCFlok/quiFzt8Dra
tjx4ZLwccCery4Ie3HnM7t2YGT/M2Ca7mEx2txFXSq5uJay8Xcfps/W1fhV4QqzLwNd3EVBKxHj6
CIPJtnZu3lw9aPKrYEAB1ZW+9WN01ykF8AU5LfFahuuvyi4a3/ImZvqUDhp092k2BQwi4Q/yMBo7
Q3WG0SJAGDwmw6MWJZMYI/90Q6E/K+KEJso59BBT3WYsFOj1SP2auJVzGgYiYc1Qv7p6Lw5t2d10
g74bIZ8fuKmth6lI60FV8dJ6Q3EJgFsuE8bre296m+jDXuPGHJ9R5K4yT7ffBV44Gvh1sdJghS1C
EQevIzfci05wfDH0wWsnGXq3LmCLCufBmWknIYoIu24khn749EXRXpbmLz0xViQ+tr8DikCAbS1Q
sSQ3Qs31N+TLhskEI7SlfmtyeRjq9zGqLRo95ZpeifkFRjZZSL8fmTeok4vXaK5pEY2bPpUk2jii
eS/zVjlYoTSYUKdiJyduK0yyYBEl2vDUcnqgxmg7CxPsNIk54/B0VedUGyq3hxKkijXNn8KMhMkw
dgsmwK2GjlvZkuciz4xv401J8Q0LHs5mKB9J7Favdeoat17RN7C5yZOLLHl0id06oLUDXNrRbM86
EscwgLBSHpon1UHJCem2W2bg5rHuuy/WKdESPmu6K7MhejaVdwhhOLCU9L/MAGVXBSrtzJwiNpn8
wk3qHlqgJxdZGRvV/722Ac2MzTdgV4ADVu09rFJ7VFJGcGS9nqVF5q7VpMmuBhjotaA9dDXAf6/z
V+pAdVeLtiSgSF/hrAi/+nq4SQS/h0o1fm9LelSjhjC2RadUJleL5dQhcHP1qKWmWJMiYW0Mzdk5
jR/eWbZBCprazcaEH4vaajcZS3ZiiB8aEpwtGXESdnTnLlMs+eQ7kNiWQ284VbEEfo6/hDRiiqfQ
e2ouU2pdC8bn0DrKQRr5hCaU2Q+PgLKGs/9opDWZLo6ibDQns/idSZ5SDWMVI+g8VlCnaBumv1DS
BB8Nic8rGxXKJnBGhhkO6XM+aP832qbVgk5ZsU8KtTrWllstCDc698wedp7oaNA2HYjTIB3ObqQa
69CwEAZHhPZiJyMNlSEDOSJF0sLn63iaVt02R6y2Git4iUFs6D+MODPAXpjIFvxN2IfOYSTPAQR7
ftRUbw/+K0GyodMfi5t1GxXZE+w3H5iWsPuC+K6iSSOEx52zC7HuusGYvAXtOaUvuuZ9MM8JaSiL
qiYNqNC0S+WQX1Na1MaoN2gH9oEC9dNudpZgrJgbLT2YceeWgbJTJwkOp1a1hmsYb5p8aXVSfUpk
mNc8GFQmgHJRun1x9Z0ABYDM45VIexzzZqqv6sYMNp2ln4Ue17uKO+FSZZFxNHLrmpBj5LfdawAZ
awNatVrQJ6FJlSriXo/vmRDFPXaqtW8a6iIh1fTQc098TVDF94gh0yDm9ld05jFOG2eHuSNm5DmQ
3+oOzYXLNykN0SUh5efFUSr1iEoAwIj7Qbaa8yIHYzf2Tf/qK+W7rarmw2q6K6IKcUp9967SRl5Y
JVFyXaKw4LSaNx3hCVK1vF7bJsElE4Fw3lRVfUu1r9LVMckSsnFVYl+jLkqbbez0H3pu2kfd4doG
v6lbG3j8bmqZMQZvqz0S2QLQwcBVTTUPIYZdcjzV7gGjfZX7xJMmkbypCMEpw2WFi5aUZZSD7c4k
dBl4UYcIqumacy2vAWUWbXR/KqK87lHWU7J4ajjLzCegwS8/urT7jHRN7us+MTgqq6PLwHhRZfX4
NKtiayQl8dwx0KuY1ULON0QSvtNDxyYxzCMs+xCFIltniPXiEh5Li9f7i4yn5Ri3XC+gTl9c71PP
fOVq6wAvWOM2GNNZFVe17p1qs/Q25JtpO9eouiuhuWvdKZPbgKZ1p3T1yUAvuQ4CXd2AUpbEUQ8w
2UDmEOEbR1dhtydDNmRLOShvEtmkC5CFG94ttAVkiRTpep5sjBX8NMf5jkxETSHpHMdKvzs6qQRK
5DOGsMlHpQd3kVFsbiK7WZI/8nvimOWjD/vqkSavg241a18PS9imsjx0MgaLq6qfObeDpWv48T7M
q37bDfknETj9Swm+CKVMp05DA3vX2tysNFMhcNShh7QssM6eHd18ptqQ7ks0ZTsAnp+hnfbneWNy
Kdp7zA/CrHC/wPHZHuGc2jhQ8tfixWkLl85xXO6TvGxX+MUFYfP+KUTnD3tFA1GoiXFHel+yybr+
B7aADxOt/3XejIEi171dMONpPvgtgitct+A6Pwq6cxfCV6Y5KV40WqVvGh95eKot52fWWBvbIpSB
1M9m4Q2hOxW4OcvWHKdHDb2z7v2rWvviDvjHIjPcWXAaZGFDimIRPuZzY5j+QUqTaBXQeVnpQawe
PUTKqywEYqGzSiT3jZqg6kAbmuVFbzpl26VZhsqiac4KvOxtO+QNoxXudT4hxvLNVUsutx+FiiaF
ocj4zcqw3aitoR1a4EhIl3k0RqlBjyqmk5Y62E2Ac5BK0zs/RZwHL33nd0zkh0utA3uqxmIkhalM
wE+ZW0pw79TomYehS9og/Q585gskkkATQ+tqV9K6wnTYdnbx0ZbvkHvlvdYtCHu5dsNbQtmes2T1
Q3FCekMXUHOvfmOq97gWxw7BIqjbjZsxYm+y0n/vAi40AZFVP/WwuaW5tuqHsXmD/YjFRytqbiqo
MUinXcdD4a4a/LA/Bq/4CsQAFEzUaGNlIeA5YyAibKLd0xxFAmFX1kYOZXLILN49PAfl1eAinA6d
/rtlWgup1OACa/SxqtvRZRisktZ7Zv0yKxQUZkISalMQkdKz4HtaXS5XNJmSGxCGeJOPDdT1wkt2
oWfHh9gYxxdHj7Rdy83xhCayp5DKg2uKpkHPkZAiR93riZrfIa9S4/d99AXe6pyNlfqWpZmy8eIi
2UdNrty7KKKS7MPoy0OJLshdei0ztd5GlNM7Pav0h1l13/O30Ib6TQxR9Npbrb21rBHg3+DKZ5K0
H/MLOuHTXX4UeWNfuiwtHwjq9lmUi3dAG5j0oyRDzh55733jMcXXw+5lfnYgWk9WQfQ0cN5eS7v4
OR9m1CK2sWqgnASW+q6XFrm/ieaQe8y3LOIVMYz1O7089STzoVsM06tyi1tmZuMmsadTSUuHZ6wU
6V43CRScd5Oi78627dznvWxabao6OYqW98i68GcopXYAyRpsMpUI3ho5ZrgMOpfrIIj5lSe89qZJ
lu4TSnU5pDq479JTToouxDItZPHl/9aCyf9V6328AmCIKdkzs2wVYJQ7ea6zoJc5XjuyD6705KOt
bsJNtTNCJi3hd6g36thc9Cah8Zao3K2R56SCTbtR0Gc08yxicGJyMBWFoYOX4pvu3SZcB6DgP7AE
4XFq6y/JGnXpmoz9C9nm6LkCZ2XbybhGd2czwGJDqQPOrdhoWp18htkP/jD6r2ywg5U0+VipJJmw
3rJpNxGt9MvHB2ki0Pw5IIZcp1FDxmyXjLcKXMOiMzT8b738zJaepke/88Zhl08c+SppMxPUIpRj
nhrRISeQBi9cQ/yq1075bQm5UqpH0K2vwYlqAToNqJcY1ckbS2d5iw1SjhG4XnIRFsCPDarWHgM0
i3BymazIUk6y5HOU4ifa1nFi3q2K3kaajQOaR7loVTv99rR1PVgPjGdTe09jhdEh1Ymzn8Jn4eqn
Ogt1VtYk3yY5l6MoOSQj2SwyAQU6RsPGV/1kh7NUvPV5fq4o62+kv0dvFo62IpOPEHMLOsUKS5Re
nUuqpEWdetC/naDRqKU4qMpIIzuXdYBNinxqjuZNS3LzlqlZc2CiiYkKUUkU8ZtWrJfrpMPWpaXF
UdOs4jjvzhtUDsUxD4X6EotgGSUMIHEwOnJY5WL8iRjZXhSF1l+yf21qSMRrYZTxCnTycAm78s9n
rZRVk2AgsiSr4DjLVv7amJOKRTVdmjq966zryNWn+goty/waGijhStXDfjXv/vVEJwk2tV0qbFdd
jLSMnrQozSd9g1uEtPyMmtF8uqZGJPWIfGzedVQ94V8Yzc2861lk29Rt46/m3SRnRFKWsE7Bc5rP
Yij8FbR/kqtU11imRC7+4h1etGk//JYyEV3EVe0/PEN1tmPReTsVeOpNAxLClBDHghI52dG13eI6
cCrWo8hY+bJpQmRRrEqCJYPpP4+JHLsv/ER3y3A9vscbgnrt0wgdErbooLwq5kCraoJ0z7umQ3lJ
RIP9x25TOsVLFvMtsOYorzGkwX2f5GLJjCRpB/OHnWEOC0azOalmgQ1Y8c+F5Xc/rUgJN4BfQdZO
u2FUkGLt9O9oOYeXlqvraj5O4wJLwqdE6nivoe6/AOSO1iDszU/LI0Ipzz/USKs2SRwke9Uo4lez
C695VNjvGthIAqTyk+eDFkpzO/1jtzBbuomFmRa0KqKYRKzxhoHSXJcEkU3Bp9EBTUx48ILsz0fz
MVFYrN2p4Ks1N9fixXJ885ia4UduhIybbK7gVD9TTFtmnPUJLU+vfiQMQ/8aR3nMI637CRPwluea
91noyFZY1UNpr3yTZUnf7KSNiwRQ7LhSrNzkGqFy5jHQWVht8OxKRcJjN/ZK7tQvutSdEyl7B/6q
qFti5qwO1odDRmeKsXpLjlmgXojzNX84Gh3gTKF56Okmk84JVSfT0PgaaPgkZjp+6rEBJE7gVSNj
5VG1jXjRE4cZrm5pj8gk65gF24uR2t2RChOZ7vSIBoNYa137Qa3LXwojTW1V3Wl+VP7rEfgRQrdY
VU0vUISi7YdBOSbQ+s/MfBS84gTtZtSfh2w6Nj9hTtJN2RTIqPwIarQVEhkw4/vnDS5Ob906fKzV
WseShL50E9Rlfy/s1NyZA+tjGYYDaWIcKx2saK6JdpI76q52XO/NHouH6mfNlYaO8zau54POWOZX
osqe856XevZL3dnvTJE+wc7ar3FNfdoP7Z+P/jo2P+po1CL6+RFG0ty3QF3xDwyI6utU3827pPAY
K0yGwHIM/ZkqhfLS6SYBZJkYlJd5n0nzHlZ4cbAim9w3VhKLYoI6p2IAw8vamRIf7dtYINFmKOG+
2c6oLyrcrGqt5q85tLo4SYvniM/xkARhC1NaDB/T8Ub51oyNy2D9gAC1P4QmmcX2aE8Ng9Hdtp77
npXfIHLd+zwHKAKygweb0RN94WxFl0yuHdoKpyhp1BPzWGisFZdbLzUBOlbKtgwVErAdE0W0P0nQ
Ss8/x1RN576qSLfzYTrFlaEe503kB9qx7LiWB/hL4AzwRNkT/Q3YbQXaOj8wAifxYBAKMNcsC3fF
aH4PpCCsmnq0rynN2Y2bBhJfKm5fra5QzE0FHDnF6LnsEDW3CR821DNE2GX1JpLsC9+J+Gb4RqfZ
FwyJuRtJ8wUIpvygaUdt4qQV9+NY2dNqdbcCFMqmGLP8ZqVIvmIHYKrJu8xIyzq4VUaDmz8V5KOs
mRBG4mhNm16aOHG7gvOqxX9GfQnqTZvI5vMmH+NF1ynWbd6T2Ygzt6dn5gsWzp6I60+1PhSUzR+Z
3auIy10S3zVDfQuHbieakedLLV0xYUqPrZYNWzeowbUqrB2yHqR+nE2zHTMZrnUwKuBhI3v5xxNB
fETUhgS1dPx1liUpHMtwpPjs/FMXy3xtNDDr4775WVvK8N2TATFQwvwSjEew+I/pLbB78hipL/da
65CUO0gwXW1EmCvNYUh8cAkom5IpZ9E8SV3mCA/oT0kNKkPh4kHOFa9aBlIE186MfxWNNK5EkLDC
SBnz5wTrlML317Iq8xMplPW+1uxjk6vMNOvYJ0vC8Rf5mCPY9u0S74aXMzBP83szGtR0hgozZtp1
cv86uhVmNxVWF629R+dVxQN6aTAZ9cO9n8Tlg9GXB6hX+Q2M4G5srPht4ocukTMRQ1WK9qJ5vlhU
nSc+dbO8a+INXKbY5YnhSSoawnCb5nsOCegS09olqDAX8y7zBOMa9mVOk9rTtl6QBDicO06GTiv2
SlWde0HRn7MAA6TqA0Zoa4pIO/fae+SYWOChSO7tMW1h6lMs4Ey88xPIFeNcbUe+fPGWEP+BILvb
D1ZADO+0mR/Nm4y8Y/TW9id9b/OsY6U410qbbF2CjAPkkznzT5Qt5Vs/2ioMTgV4pJ8ijaWrt2iQ
kJwrKaozuFPiGlwnhPHOsZpkyAxcp9qE8UFrSFWdN3lYIjuxkfJooWK+p6K4BXnf3kpEBMso6pK9
rtX7FD/jyaMRRcHaE1YllZOriu281+n+W5tmaDJdO7/AhneXaBG85ZwI8V/K8dt+5+fP9Lue0/++
yPKuSCGW/+O/f/X/7a+91eN/Pv/2e1797fTYPP+fr3zmKf//+0umn+hf363+V9Lg6lN+/qcdWpWh
REr1XQ3377pJ/vg5/O98euX/75N/+56/y3Movv/598/f0jBbhTXahS/59z+f2v/2z7/rpHORy/V/
z/Hjp/hGhf+Z/fZ/+LI/A/ws4x+WBVLBgnri6Lb1V4Cf4fyD3Dz+w3TAytggQ+R/B/iJf+gcdoVt
uqbh8DMQiDYn+xEHqHGIMCZwti6BTOK/lN7372EfggRBm3+cMEDhMhj/t2Anv/KI0x0JudRcyJeu
9dZ1oLQFo0S0w2OxKsinDo2iOZhK3uyNkiuy3+MjUPzy12ikxh6vujjFDKkWdVDJtRKIhLtk3ew7
mDOsUcVp9rU5RHbYqRifNBwWsgb80Sqdv3XyhgCAjopZgaWwpv2iHBXpsGnyJ3owSQK6kR/+w58I
C8Dg59nfsia95mEm63/+HenPv0Wc8Fs7AqWJ5SAdMUyN5MT/GGcF+Fvt2wFKKrJmuvIdPqhDgd6t
swBTA6V8WIrWb2m1+tteJbNVjIbC6CdpVpZi2tdODbuNbgXnRo/tLRc3gxiGUF+yTj7Gsq8Ocozj
s11pzsHhDWumhg9hSMnBDWS9Srt7RoMSeac+nLhUkuo6lNyqJLl4agYDvTVSb9EUkc6lTK2XtueU
Zz+zrsIrlHWODozAwF6sPJ/1UEk8yIbMV+YgjOCX0rXJM0oyYAuIfda5lYpN7hhXyyOOlTc83Lqj
4T5HpBPb2M/+F2Vntts4knXdJyIQZDCC5K1EjbZly875hsihkvM88+n/JX//RVpOpNCNRnWhgK6k
OEScOGfvtfeF3W4EhtsVuvnxe2f3/6lymc9Z86kAVLMxheV8m9OA9qosd8bCiOMSTsIPcp7y+phT
XIE3tSmqJ/O5aaryeSFdicCGlaiQ/hQLKKJioC5So4sG/ZU92dYIXgU7HlUWjjrDynB991+KsCj3
utbl1yjEjVjZe3i04rtnzvslqsRvCKEAHS2aCrk1nCRWwqnvv7R59S2zeuXjPFVrOxmTU1p6hv/v
F0Zex595npRaajIEiRTRZH69fV8Km14yJGRyobNqra1uOuSUAl9oeRwDu2FAXY5fKOuI+FEr+i3D
mZiEaa0FzW/OidZe2luNfnitkZPfuwroI32xYBWmmfPQjcNdVIKOiKIJWR1Eh/ugjbCvO+a9GwzL
56ncpgFjoWyx5DEfF/F449ddooj+DPzh1ylhmeRXCHSn2rvknf2RRFhSzNgzL80pJBNHu1521A66
9SRFrGHgUtoH5MisjJSaLhgzjZ7IYihC79NHmVA+H2amM9s2ucBewinZTPmvJGHFyKoBUfZyKpyq
pL/UR/f9FKNRwWq3T4C1rSLtviz50h+pMqkXal1sS4spbGMZ/XGdxl2Coe6SjSw9m3mmmo+hoEv8
71//usJd/3psz6+JqA4L9FUOozZyjVHPYy3IlvZFo252Bhu/QmGRWMyRZRVaCdG+Bn2k6bsHAWyP
xehj1SbRcZ4Y0cU8bhK/fmdSrf59adZ10BwPhtst7MsydcmJvCzefzyYxEu1vWAgPAU2IREdOhEU
N138aJlpcgKE9c2ZnfLu9S9CjpsCncOpkDFvnoKwrrCCvywdSr2UwMEdOl/Ln5c2Bmze6a2jJ9d3
G99p8olEllHciGp7F3PIxSOqV4RJKW3Sob/6ZjiguBNXW5Ex8rWmjXNH4eoc8V3RlcvpC3bp4hBO
MMmVxHH7wHPYJ5kLPL0JAYDBsjoPxNCdAplW5DVwNCoC7A+JiaDBz83/K3KoKKgL/rYlvP8GbAGD
hqRc9t3Llvv2VluWFYPYIV9pLHoOVTjGN03R0L3CiLZjXygIg+hhafQM46EkPQ9B+rkfiokXIdwK
iTvecBqUxx09QMvDJNV2H268De83LVtwN7k4S3gmOXpvLzGvYXUvSc3bUC8PZb3MFJpY7EDVgAYC
sHIXkhq9UnkRPhl0tJj75Uc6BpM/arIB5Jzna8+tPjdEPO4Xev8+2aHJnZemK3RW2SkO5LYnWPff
V/36mN9+XvblLbBYOfEHmc7V4tKZQ593eLRPSk0e5w3aNqoY0o/zMS/b7uRiBiutFip0mT0og0ku
AuwTdrfTUKftF2k0NsrH/HuaWmg06KicIzFtwgY9GtoWPHNMa+4sAwa/uzi7yAW5Xep+lfRVdRBe
9LE30MY1wbyxhv4hCor4WHj6UC1190G4ZMv3OKks4KZ3bh/1myWLFAdEcruDKN5N7RI9IiwxtxT5
L2T9YOxDXkXMXo88XRdyZ7KC3/jo1V8eM2nKWkBHoGb0rlOFJSqOIIKlgfDEHY6hyo2dAXh9lUyR
P46oumlf7/FLl+uBaAswXGNzLxCvkubxs2hl+6lxxozrJ+keWJkMlfmpbqyCqbRV+G5LqLypBuGH
VvDFyxdi93ija/RQDxN+gjio54chb5BCmvbv3rTyxwn8QDS07n2ToSseo6a8o7tcrMCmSoYf07gz
QTSts8WdsD+QVVFY7aMzdLsgBs9fm8Mn4uO6ezPJBUqcZ7e9G4wejKAYhz3A6/LG/fvLem5rLW3X
8TQqE968t5/JXBVBYpOfdTLa8VPV93KbYKO7K2X/DTvlHIruSYwCQIo73nvFuPUUuaREjaKD6KB0
QU5vhT7YyfI/RxFT62tHKdAw9KoJ17u6MgEQAq9DMp3IkkdnkE9yNxZ8Bw0AHS1oZyS9Yspsjj9E
quVa5UG2JrluOLTuNG5QUKwCBC/b1Al+/vsjtayrMGKXfFdFyLhk+2dvMO2rSxtMibSONKpT3CDl
8nSNd8L6Gi0oBehzdwy1InNf93JZsQThwLURwWl0N4YRGH7huXAl+F/bRkVSBxP/RMR+HekLXs/4
qEJxGCiPcSnPq1HV47E1q+fJatlWl77Yai8yEW8t+appErVtBpGBHRzxQvS8qGkmTJARvTwGsfly
6cHuJXVvi2SMd5LzyT4aoWoaU1rcJVl9p2Eaku2Ad7SJpHliqqMcsEeYeKTfoxNaB0H2eYaWAzQR
8YwXgg6wQ3EPmQVLWUgtrxvxsTYzcpAj42gHI1raeiQa4VdzsaBWQyp3wewEazRCuDyN4C503GYD
I2pr6gb6ew0xjwwxzC7OnRatXllZ/NMWkNaBkHKQn6cdGIhoG6jCx9QL2d+NPhlu4a2tUdKMTfNw
jeXkp9kSFkLwgf1oV/XOsqSz5ed7x7b+HlyWQ2YO+Qo0x0Q5PfqNrcCiMgZ6/Vl2zM13cq137Zx+
tIqY/LnOOGdIQH1PRy7jXhhSiVN9YfqSbol7fLHCsltnIgexVYlzluGMwnuyZkY27ypBfnkNpB0a
3cTgmp7NXWsZdyb/prRp5I7TZbAuy30q7LWwvGjDebM+5AMTTTP4uphqPqGz+CUi/YAK7sfrS+VG
ePoLz2DP72yExs9e2lePtpjhUxHJs63siU5QEOVrikSNtx6rO03ffWfJU6vVdPC85BEVXoPIvU2P
pe2u+yYedlUwd/tg/BDgd9t2WI0PTZni4Gq+IwyP0Dh00zaxqgJOzDT4dNcIe56kuTEWMjYM9P6x
sj8WxBV3Xaafp+HjKETyjMxkXdvWyixkdR/HIfGIqeEcY9mNJPLY5iFL6Vl301j4VGvDRkzYrTGc
AyeZJg4zg4ZWmpWMsBdNEdwpX/RdSun/O5KEXo0JxDvqKAfpRWWvsF9Nq8BdsIc08TGgz02gl01k
ctJGKy9Ow0OI7BoUUb9tIwgoNSNYJLPYI0dUlWQNZs7GkFa9QvJYHQAGmbElz0ZVW3fksm15R41d
BzR/l9hVggnWth7SZNxUuZfuxxmJwMBiRJLImG3ZDUeRRTcKg0tZ/Udd8LrimJawbGpv23T0VW0L
9S8qOO1pjgdEaSZT/tudRePXLTK1G6vb1ent//9R7KYuecEggq4KJ8MwWIvtWuND7BCJF+WqEAHh
vCmASWZU6Lg1AUeZGnZtZ9Z+O7BM2S94Y2vQBpo40g8iyYODHKSx04G1H9XvKcmPaDvtG9ng5vtL
5QTiXa4TwiKomqu7Ehd9OwxOPJ8gp+7DvrGfcHHuDTJwH7J2+pZxCj7hgvvJi+WspIhubATm+6di
4fsk95XLoDF1vUUNeaJ61jfv5NXLQZRB/jKn0S5KGRTwZUxrrAzjhXCv1oOY6/3lOLSqTL1rBuLm
OUaavgqPTuzdui+X/eft28JAlG1J0RhgZ7+ufUW7yCCU3XyKGlHtgHj6aTN/VCp5tFs6BANtnI1R
GO3KDTVzcY3mAhrbs2Pn7o1zzestuL4Ux3QkLTNSwD336m0qSzXVcBxmCuYq9ym2jF2Vpai1qsR5
JGHnmGnLPVtG88Ga8RvRAyHmrZruRtBiN8J6//q6uPr1ptBd5/j+ttYJzCh23Y7XxbCTaZuKvdYV
cyXH/sbY/ncUN7/zqO5WUerM2zIyb3xYr22y61tBi1IIoS26aNfNQzlF7ehaKGwhNwlUZvVjH497
BSbRhcd0SquS6dUP+u4Q+USCCdZYjlErfwZhd/OxvH9zbcxJ8iLtoAFuXX85cLIDMD8efkq0bTSS
3GHdUq/Oc3tfzg4StrLfdEj3JmyIPgmejwjZQeFLYT4ouQJTCPxIjV//vfRcF6MsPVyV6ziCL0q4
mB/ePiDC/6w4qs3l5PTl4yRMaxfYzjaZDIGmbAJzuAAHGqKPhbRLZEjeRQpcscF7BmMy6z9alM5+
CJrEl0MQ3Oh8WJcu59XjcyUSJssTks7WdaXsMXSjDLIXVMRFyMgn+YjJmml5IOd9hI4zEgzqhoSc
85zdmI5v4Q+NhXFoGgGMLYM4pE1OpErg5seuYgZVxLbvDV1CtmZYIxAAb0uZMxuROnpl2d46s/9l
UaBitbE20L+mdXPVu06JB0ujKVhOyo3jXcZ0c1WK4HtaAsuEUgF9MY8xITIFx1+MUZwuFqjEhx4s
6K1F4W9vn7rEfStl0ei/vpSRaPLULhtxgiE9H3SQ4jVAEkSzlkblZZDY9kO40z0kn2o55glOisBB
j2IX5rzNsYUOsdTPetA3ent/WdCB61y2E49Lk8K6egGnFkkPaWfm/90j2MDpB12kDzx2VE/wkXzs
7B8c+n1PYKzXWWVAUK+Nad3aj6q2u08RlT7Gzf7p3x/G5Y+9fvVYPz2+DtZ0y75auIYqspPUHJdT
raICLoz5zSS7cJuq8OsAdm4X5LU/l/OtBfP9Mce+LA0m8xYlbQYAbz9HDwZdNcUd/u8IKMDY4yde
cNo8523xhAQt2EQKYdtcumQWqpd//+TXxPer3+wp/uMoTlmwh642jiUNiinGh34K+5AivC02OYJU
SPXJurL1l2Cop50V02wPxmPVxcwSjWhHcZwpoC2lJb/MqfvRCwGhiVl+vHFxfyk8PFYCOg/CcwRd
sLd3Jpyc3muqSZxEIr6LqAq39tHWClC8Hp5UGRwG6Fx72+orXmWpbxSD9uVTfXtveAs8xlpC8ra+
21T7Oh5yR3bWKa2n8WlOnA4x77wpwUg+5qh5fOUET6bW5lmkhXjOx/y+7kV2uLget7Iy4rskKl7U
4no0kst4vq/teKfHlLkVBz2IIcFx6qpdFDTdE7x+64FAwc340OPEPc0BCYRx9hDqE4Z6sXVaYW6p
iKmBoblAb1IwDSeF0oUe1VngpMOEPel9OMlqXaduDL0aFQ4cJAr+BOgpUvB7oyyI+uTfeuM5vV+z
FU9Ho3dx0N271wVaiknIHAAKnWjiqmNrL1/iUG4oVaNne3aNNWfGeB9mJEIA+gL4r6f4KINpW4PL
PUp0ZasbF/R+EVZU1FwUswNqVnH55P7oUec6rBbP7K1T5STzo51UdwEiJ8zhHepeG3Jc95MEK1TV
XYhAsN7ME0LmJe7rW0vwVd+MrZbWCjNRjSgL6fr1SpeTJDHVSSpPZie/jOTRHNGCqv2ALXbJqAfh
MPys5BSgn9XzIeU45mTj+d93Q73/jPjAKYUcBrMW/aerbzximgp/vLRPHQ7Ro0Asf28aHhpHj3kQ
DrYDYhp2TDvFExRo94upYtwMc3yXFkuFVCv9ac7xhzpp1rWlvbs+oNJGhzpu+JtibQwYeD1p8A1m
ajPggYYJiin3YMq+vyO09DMD2rWN/jdlAbxv8fD7kWXjllfmvQ5cbD3K/mwn/cOCG5s8HYeOZ6ZX
4NKytZuEj3jnxKFD53C0J6vn+plees70ywti8SEqca00QN73Y5Deenp/e40Uru2LzE+9n7B54MJr
Jw9tkthDRO0B4cphWd2Ns9zaLhY+jL2uaJYv+U72IbBsrnavae4e/v0AX/v8VwsRDlVGLoz7JDO5
qx3C6J0c8PGgaAJVwWqegmRf9eZ/4Ly3tXbuhroST6mY3FXVyt98GT2KTYPej6KZ6LYkVK8qhS7e
qj0o9HX8FRCuuZkbrGjMliHoJMHsJ85Q+FALloehw2QIm5VniX0lHyGZp9mybzqrP2BOhT/V04aC
yjetx3j4lHssNg4q0k3l8YXT1x9uPYfLxvv293sW5xO+IbxVjnndfU4Qq44yH+Qpq9C69HRrdV5L
H8JJu+84K9t27Xcy8xiIrSNdfgcdofyiWZx7F0bpcGN1ebctUH67EoAXD8RjNHd5a/5YXBwL9o+r
5vLRA1zATMWIGVqUxOCouNxZMzSYfz/+933Qyx+oL9IKi/+q665EVFfDhAS9fEy9l1EM/YupYHfN
y0Fq4ipSj4fRVv3jyGyLvpfYspFmD5loD2lWJ/vBjClmrOShQ3/IQLNPoe9CImxkW+1Cpb6qXtFh
HRzgKoPfegVbU909Zx0+d0vXe2QT47rnFdn/+2eZ754qlR/jBGotLOSOfC1N/riPdiM5cUzQWBSC
hsj6oZ0ZaXhkEW4jVkGM/i/7GVbthO4fQKtGVmZ9H6MCaPR8/+9LeVeB2aaSGmULhbtncpp/+0Qt
FbtmzOJ7Uml/ovENxcFJkIYiPTk00yem6eGh6MxnCIDVjePq9USSrgpvkMPzveTZOlpd9tY/7oJo
zGRc3ME9MYf+T5ShLwM7+mWPw872gOHbxo8hplRvwHh0bepPHS4zUixWCus7Xyh5LbGM2q3lBJc8
U1zyfb3sQM3V2zZwbxzO9LtXn4tVHCVMmxEw9tqrnYTGQ24EKBJOaR8025ZZ6ypfpnI3ZN2Xlgkm
/SBauRyt8ffAWgTVXjwWnfbWFbM4HG4cboGirLjf1ckmXwl5nHvvwEqqDdIM0TNjPMO3IvSlHLXR
24iHXOJHLYPgS20QtYZH2Vlpr0FUkg2/gPbGh0ua0HbAP74iUtN40LZ6SIT9FcLyyaON62fj5GBF
V3CpHHKqoix5acyNw/+NeL78Imx1D7DFBz8Jl3idFRkOCFs3fkg6z32vniFVO5e2+bx2nKzYFe3W
M430aY6Tz+mAps7J9CFFFlxlR+aN9VrrsN4Gmf6VZN3nf7+nr2P/Nwuhzf7NtIbTJcW6La9eVNxS
9mwkbnDq57zY9ITcTh5TdERaZ8NNvHMiR9Txo7pbKldAc/8SkT+8Rs84bEJjIDMgQ/xgGP2OycrP
ioVjyO15Q1RG7pvMG/1A0ESERmWnp3zxtD8Qv37jhX9/+LsMwmg9u5ajeOFf9QV/vPBLjeJmJKTq
ae7rnokXvmyOPPdWpL5lGTQ/d+QAstT42xuvaTf2dCmel1WYK31kxehQYhQhQA1IAv++u+87R1wZ
XQdNK48dX1uXYu6PK+sBLixVUDZPU2uucsmOjnJW+IIOfluhR3ZEu410nm/owi4+hfeRipjly9LP
Yun+512ffR6hgrro83jm7y4HIHYCgnIZn2DTTrAtQu9xZsslxYleDPhjt42RpcXfZlp6e/AFhCE5
EeOTqdK7PnBmpuvEMLTEPN2pCElyQOW097x6X4cTEVeFKZ9qZ5h9Ijk835x5jT2OOa/e3VYxMEE7
sO6STxK00yVEYyv6+STMjgT7CmKAaMYjjlzzrpnlDwLdxP/6NF5/vmdJmgQwirDzvn0ayrTqsMbY
/+Sgg1pBDSj4tOxxE8Y/S3PAXNTSl6rmr3XCrLSMK/ehz4lbwyfTzIt142rk9RbB1SBB0JdNQpgO
Or23V7PgT5mS2Zqesnr8AegjeqoqMtNMWDlZd0xkaN6NUtnw3I9wiICVsRoyC69rslQGn2YTMWIj
3gATYsrWsSVq8hbxezQW33gQxr4Pl2BjLrW1Rc+L3I+eN448I7xzlz5cRVRFWzTp1grBGSPXpift
q/zl5e4a5PtKdIbeNkwT9iLR58VpvoZNPd0QKMrrUx7tKJ7F5SysEJ7Z1zsV2kTXa/LOfDLCNDgN
bXa8hLZd2K7eCjTPV+00w8HNPIQfBLusB2RwNMTHjSP7+bEqzDOzosdGVT8U7McjxRs9xzBV66Q3
s3UwiE92C5xvNoEVlNl/SKyXbZnz8U8V1i8PEFk/HWAf/nTR8j2I+MNoB9Gpk1D1bqwDNs/yz1UW
lpDDO+dqungMt94VJuHSx8FCFtvrLQ1Hi3MInLFtt8DE8zywZMCxmIEl8tAAG/nEINP1w1o63kpq
lqXY+TaN880P4vo0wmW5rASWY7GPSC7s7StYITWXHIOK89h4a7fIQEB1+LJ6UiVXw/DUd6z93QI3
r5bLtJsSnSJwY/wmgxs3SP7lBqGtFGz0nCopza/OIyVSLxdfRXmOL3E7lYOBIPfIEekhK/SFPMRB
GB2dZKnX+Qi8kvWt9BnkI9TQ+I6tAVihma+72jLXh3XVePOd4cHQgBbGFLciVzzRptzAwWXmW9Lo
VZUfNtW4jYM+3ibd+NTTvHtEIbMRVfaj8BLjwV6ic7ksxY2X3nz33XPTGXlZVPpCUX1f7Qmx5cGH
RjAGTZM4pBDKVe2UJ2Wmu+rrHKbtHcxoUelPDOvFR7cdOFTX+lAabMrN7B7NyPsJ06FhyA94yHM4
bEnYMf9+YdVfL9JEw3FZKempXi2VXTrSQFua6jxETvYyzpqikGgliKgEvRlmzgCsT9yjKioSvej+
b3IH9P84NVtCM8KN66TDfZVn01lP4LgRwfyq6gR2tg1D0a4kX3Vf8mX/WLJmeSxnNezriciMEM/L
msZJyeHvUVT3oaRPaZq8k0MKIUp4KC9mVrmNLcIQo5p7piRNDg1U7c9GdaoXdLmMlbsn6aTw70rQ
AcsY8Zak8mwOfPG5TUyFbs7QwcJVSE7cTndOvJqLztnEA7iELCTKR5fxkwZPciQhD4HRlMarvB+m
pyYIbzW63n+CqFKRuUl12Q60c/Xiux4o6AEF4blyGvigC6JGDSZ1aGqTpemRpmhwn0YVjFXgvwQQ
QeSJZI0bKyxvNHXeHQrpinJk4cDAiZij6LvRkrIXnXhRc7YzBuqEkP3KobCvCK8QT6Xt/KZ6PEAm
Tc91gAm9pzXjhYuBGecSE1jZO7IQEl8PlfTH6Kg0ORxDHfQPRPyiShvM+8qV99Iaxq3qC7UZm+ZT
q8AFqihal0687uvI2przcKPneq0uvUzLmJwooBsWhwzaZm8XObRXVkG0dHvu7QRPsP2jmiaX2VSZ
7VohulVs9RHRQcl3HWYsukNpv5D1NINDW3aahrRfZdbkD6R40ieZ5c4O4nilJflONvFhq6VTuLcg
5G1iWlA3vsN3zXQunmYxhS2SSP7GvlqhzcIuM+aL/bkpUOqjh8j8MOx+RANeZAnk40F4apvrRt5j
FNvGMf621OnWbZC0H0jl3YjUvYeJ9wDpe2NZi7n99zrxbvDH9XGgcmhEsmgjfby6PhSHyaJmazxn
3SUydLD7zcxdRD7qHftaYF9iHuRqzpSZmRxGWslbs6MfwMqzywxb+b1Tfks6s9oYF9HIjau7fDxv
tl2ujuYkHXc2uMuB+O2jr6e5dgNkrGdAmGBOtfFMVfUzBVq2tfOu3uPpcA5wx00o0hcJVsUE17AR
OYUga1Dq3JsLqaNl2kAhGY0XQ5763r7xfr4bblvUPS6iJuZq9kUMeVUHBlLNnUV1wHmrxh6ZQf2I
hgAwfc1rF4Ui3XFeBH8fqOcpp2FWGPGtS3i3CCG91ha9do8RI73tq47BSH02uyx/Z28U9kbno7Mz
crgLnUzDjfHNjSqPRUg8J6bR4cRsSbyd689tzjD3xhN7t+/YDPgv4nyG7Uj11dX7hApUMrdz1Dkj
TeNERgI4Dq/+auso9ME4M3DgSOXbOSAoIFXbmXAU4i6qDMmZm9HiCcpjiuwWPGP+MBvMRIpA/Sat
DXGsO7/cuNjLJvj29WLlZsploammA3a9k0fVHAYLgXFni2zIuxEUJepzPfmT4RQ7mtgcLvMfo5dt
PXJVNuMIlL+P3IchKNNj4qGso57JdnHUImeOzOLG2iEv9+rt5WmmBOblYPw67bo89T8On60VNz0x
dA7E+7K9qIu/2pgZzu2YgNfM+x+OR3ZNNltHfod1DNvKOga0vhc3AC+ik25dpSRCxtOnMJkZiYX4
PuLm89Ba57E3H9CjTOfXv5g1aUtD0zXQ7i5EvXgJ7mVVBfdG/FD3bX7fQY6/xzAZ3kNj5r0mPw+A
/id8Pu2N3/y+uLKR9HCUYNlT7GDXe5gKlyKVmdZnvYzBEd24sR5Kg9mQzH4VSwhPRYAvjiHremHg
3nHOa2YFAXiw8iOuWUzgjWP5obFY92S5fQqJT1p1BdCLygtufXXv33VOBKi1OAHSgmFnuno+rttq
zyDWsx2RHTO7se+9BFA7gnYKXFCehBY7pKfpcrt0y3di6QwCw6foSNJPsc1bVcByziJsD8EdQTPj
Q6Jq7zGp7e/TaKnTv192+X4tpUuE9oVHwxDsnYqiHGYZz1VlnBelQt8ZUT8T83Zgtpty3oJabw3p
dzEwk5zc1vMTAiJaWXln0cU/zDD4HIAH/KTIGB/dBfR6FtAcSFu4lZZ1mgr0H5XrdRsdNdsZZttO
2NkFZPt1CDvgXij3fQluYutYod6gPdD3naVpLXdfUnNIt21DDnXhVnucvRhEOMlvIsr7/b/vwbt2
jmO5TA0c4KYXBw2tmLdPjHENDrnFyp/L4ccQoeAr6SdBCST5HKpSnNTxnaOIeZ5EBS5+GNdZmr8Q
mc7UMIhu9A/M6wdyuRjaBhfxN9okeJ1vL6YnVMrOHRighkEnlGQJcfbqytxFebWxdaCf5pQEpSRl
ipBOZ5M87C7dy4VpsmtYHLKNJt7PXV0DuptxgsRfIgrVG4edV23Nn2sQohuLi7sMcynD3s9x26qP
nWrunz2n/ljJjJDGElVqTjLXXEUPTRg4R1T3JBV5ZF7hF6e0txIau1FGWo2JA/OyOw9LXmxjci9O
LTiEU6o10kbnozWn6J2JOczwo25SPAR0rsHgzb3XryuTHR1pjj9U6hPmvfswaq0X2pWfU9RQt/Qn
150MVIzkuVimp9yL7OG60gBZUdNSK6YX0Takq8xLvRJJqn2CgVaELapVb03tmmT7cteazP28jzSF
stVIfF5HuMD6xot6PZ99vRzNbo6ZjzmjuHo3ChUkFBNw4bU1ZFtlXSCbbbfxLvILzxfMXvBCDNUa
10S6jpGl//vPd66XNrQfCO3pedLQx3Xz2vj5Y+vxJjqywCnnlzKGm05u1l2YplBuKkJrsdatHJLI
fBO8BvXh1ywO9Z1JGnadJSFe8nADxCHaJxYS4HjgAjEZ3td4CCcWGpdkitYJMdg3GGSSDoNpgmRq
FyQ0xmwbDHc+ZgidSZg5yDil8h3keSqr4CgUtnxS9vIjMjBc/EhMqcuSUzNdmms1I61yatEIN15+
MLvpccKlC8jSK32iFH4CK/q8WO4RquRmGVIgxojw1kLkRJeqdG2nWELYEZONtNIPsSq2VQOoIBjF
3UJ7v5ENIHDInDAF+PPFsreHdstdrB+B1eUbVBDdTtlij92GrCtIc0fWkLXq6BA0CakMM5yTc921
O1i5nEqqYBsawQ8J49DP8rk65MDHby0wl8LzzbfLuoKKCDbQq5Lodc70x0ME9khYaBUuL8qCytgW
VeRD4NT0B4f70aUgSxNkX2YEBKv4tbRjs5/xHsgyBVs+VluOVBJehbgfzblYhzdq+7+8YVrCfsdw
ziIoXxeePy9OGV0EyXd5maKdmQjlm5RevsZzkNVYARMR3emR6SR15o3RnvLsd3fGYVfiZXJeNaHv
vnYq9giNtRpfIjFXKymTlSumj94U3XNY+syBmX/AnKrPDLr7TbEpyYquJlD9UJmVs2wt4B8rQZjF
s2P9p4xt3JU5RUfPeEQ4nLi13FVmSFJPWbwsyyJ37amxCQjQY/ShstIJmaQwVwv9D6qt6r+L1Lsx
a8f37OZH2FrPZld+mPpDTvKNYMyQwIbG3uHm3WezxnQIVXtTGaXy7THdLkPf+8EEkGjs1fcGG9hm
8MS4KdEbl9Sn2CjKYmuw0K8KOm6rRC7mRpp8KZP9247BrSfl8BIoPhxdnxbJ9Yd9ZaL0c5JdUhe/
q6bXO7rTLtTGb07Z+lml+49IPtacHvWmCbJtbONH69vIIHMioRE/mp+dSBfAJuVqDENwLfNivtCR
GPxAPYQo/x+C5MJUxvk5qFD5k6v56Kpy0yOxw7pNUjdWdkQ4/wmSQzP8FU6kRmCzJr0lQzGF6Pqj
auj8ZHOtQU5PJYsO/cAxAFVOm7DK+bBsgELSq6pNapk7KxDJ3cT9KLtI+PFMhh22kZeiLfMVB+Rq
Z+eYiUXYo+qzbQyzNZdT2f9ZLebTKG3J4+4e7Hj+rtkEoIxYL52rs5dcY5k2DVKdXBqZzbSOGzTG
QVriPGJoxvvrHTs848foK8POEFtFjcdj6E/REn9GwTft+6h1jzUcOh9rYLymy8pMXhPNU2FMW+UG
R6UcLqOqi2coG/gsJJ9HWjirOalx6Rc62HZhqzfxoarsYB+44yVVLsK7XZvVKSP+tTTIwJkvncZU
xg9mJsLHOFT/1ZPpXrrsT44O9l3fTB/GAsBin5BzD2+7InJVWtveNadVWNY2cw1BCIFZ/qgQk2/7
KDi7TdNvpqrnUsbvJfurX9em4U8k9YWxYC0dlmpTwDjjhkTZCYEmq/9g9ivdifLYwWllB5vOjnAW
GrtlyZR6Hp/Q4Gb3kHrXhmSwzcj9gDu03Y6OSYDMUOitMdrWXdn/CrqieWwAsRDFNuiL1XH4YHj1
vO5tr3poLQ8cbbGBzkLuBANgouZ1hwfpS03ogm+6rXm0cv3sY16OHzTh6l6WcfEpnmTppl8sAF15
7nr4QOdgM3PmU4mFXq23NviEPf8ygVlZHQNJMzOeTDfZR15jrclZEltDemvijqYNdq9+Zc+ADmKn
wU/jmMZqSb+FeBB8Vtl6p+TanhN1VvI3INuC7KgJfmIzE78d9E9DMu+8KQHk5ZhrOdCsNRPSQDiT
BCwHU/OQ1d2wDkqLKsCoPsHxKeGHgocU6+ISI1yJYL2Y5QEu+sdEqmVV2Ni3UCOXcBjOo8PkGyqt
T7+QuGCHmSqyFQbpfQeUl4jFtWde3ERABA6cEZ+SbtiXoSP3xTCSSzYxlNJh/mwRMbqaqyX9fySd
V3OkSBpFfxERePMKRXkr3/1CSNMzeBLIxP76PdX7sIrVKNSSqiD5zL3nHnqWhq0fpo3dPkEwvKmz
TrL5TNJTtRgwiYTqt32AEkfrDbR+ZYAav3chxhEFaZdQjZvc1W8AINHhZcmpzvubTKfhzPruHe/3
h8vVCPfd+wJ4trTDW841x9lGJQbrtItBTqF4GjR7A2/H3OqTa7164Nh99lSHvzQbXYdCM+ubWvez
2LeWHsFS9tnlKFg1m1OngL6Utc4OkWmPOXWLQ/Jag626zeNell19IYEyzidilpNidberXL7wAnXz
1iFLMcSrgp9dmdvMal9LT9S7tPs3B1gd2TYGwkRDqzUwIm4s0cb9Svk0grHYLf5TNOcPO67J53/6
BrEPgzuJ0nU+mOt4dBnOph7PSCRNaG/XABh5ifeQEsMuNCduMPpaIHL3w9xOm660IxriqCKdcjP5
v5ABLiHZb0/vdxdsYVPtym74lQaIK1pFMzcX9tHDwBPKrh5iKHsYVbImRjowRhrT7TCYeusyZfg8
SeDFxmagfiFYjyOIHLcdQK7t3BID5BM4w7WE9YguX1IyM4b2hN4RiOBz4+iWwsrmEafSDd3eJyGI
vKeg3QgvIveyicChgwolKQv9Ie41qkzZHBNHlbsikQmvehu108ThQTcAy8j5neWcOhlpcLmcz7nR
nzT2LnsOi3PR0FX45BCxokeInDXqieqDVMWRvEYyFUBhNDJStSei1GogRLnJziyDT2uZqv1q97cM
1oCK4Qkvx6FKpkPagFuzipJJLB9civ+NJookMpysvYDib0ld5f/R0FcoEYIyNjkjwrmq5bbSfPP2
94O+DMM2gBnDFl0Lzigkd86yEhooB6D+hjKOypXBm2qh8VO7ka836lv3yUfQ3Yk/L1DDiVMdiOma
HEvb4hGsAvUatH4sGeXs+wbwVzsA6CIlw9kGXZOeBnYxiP2q5zkSbMva/9ZNTT/les2jLeVSsLCt
WlhBqVzzS9G6WGSL8fT3Q+9C2S9EelirwD+qZHKvLgHUHfgpXhQ2zXCxX4Ys7+KpSMC20808LO0u
O++RaL7+NbX1j6tG+z1T1X2szR3ZFs2VubydjhhvfTCehuZbBO7wQV9A1K9L37P0zj71PJWPTkhy
sBvggwF4VbtVpzTwhhu8iYUYV1vFHcyVaKLlOIGTf5VGEkHGTU/gvnouAIkWNxSyUVgXoHH3/U/b
LU8HBn9tITr25+getqY5/hJDvfLQdCCgCm8nAl1FmeaPj2LhTBKllHvHmL1th8E5JO/EuA9OWp/p
kqA/W8lxKJcFjKLgTtT7Y2ujUEOh+DZLqNFV1nPnS0rpuSaWA56I6WYQsf1u3YAJyzaJYpKINT3h
UduxjxiHbyJDfIygZIOaJXFMhcEpmOlsYaDxI1hbwxLgwHWgz4ie6rXT4ls8SXpfxGRRIVvir9+L
RGl4UW3/NIJb3y1Nm8TiGcTres9hIlmfkgg7R88tcEZYG62s4wCz6DQXb5kQg0w/c5PNl0U+Ywzy
CSR+EKjbbO+Zy05fs9+nJ0NvvWhWVMmqyC+5pU23cSwR51d3E9D5xivGhbvd9u+owKsL2qgtmk7n
RHKZc4LKN0WicIxQDFUXeYpEtaml61u8P4W3YucjiSPoNZJJF2+7lDnZtpUV5kWzhk6h8q3eLWS9
Da179But3LSOX0BbA+bcqb94NFYVo9jXDbyhwRdkaJkgLOnoJh5QQC1HeBCXjLSo3SpGGUo6sKun
+meGBpOYOvlE2JCyuLYsCJy5fclsp9wRyHO3hLeVGB/xneqVvoEqA6Co87ytyKdg07pZzZExvlbN
DGmmauq92Xcx0QWnPl9DtxXTkRz44OS182c5DGpH4TSeG6KV8KjpN10s5Q4ESb5xuj55KWa5G4PJ
uEypRM5X6KQTFaN7H7k373jRkc6t6LNgXYnYpW547awhu5NtzYCU3J7a1TXwBU0dmQN50o2RjBDh
+/KV96p6Myko6oQXsLXTt9xN5L00M3j/Zn+1mRXvRJovW1Xm9sfaUwxhPK/zGm5WPlYnrvvQlQtC
76EVaFJ2KGzVUVbJj1qU/2gIqF6Rbt6y3Doqc522+jLjcEpcbNNG5/cwRqlmR8B6mAO7SB+68dVY
Bu0aqPy4wOLVpd3cyDXyHoatGAtY9sYqNMQsmX0TozCuhYvWoB6ecVRatb7ppQbvuCU0Int+KgwZ
nBxXivDvV6t7MAT2bVDtXReF/Z50wrkVdfP4+9lM8Opt1LX/f9b3DqoDOLx7rBFEWmTTWz0Y1JaE
/OB5yB6LGqY3qN8tV9IrWrr+5Ffj8K7snAjchdKWYsi8EBr25jwhp2WZUWo6dCu6njB0WGhJ0trA
AVkCQHGNmQM9ydrPzvHqULyXo9Vd8aFwZ9jprLbNbOXrpilWdQBHWV8IFQTz4uLzIF4NjTDLOLI6
ccGBoU8If7RMq9t0ZofT1fTc96Jbo2b4mc1WI6KkaeMCHV8UzLQRU72aj5UEjxB5YbIp7L6LHFt4
FxoWaIyuADK7Oi+erty3LhX9llCBI+BRLQ4mWfyug2nXNd66sxRWinEQ43WaSXgSem3DjNbHe5u3
413ZA39azBYsfbFm8jHBiFpgN/MtTV73yDuP9L20sv8tmXDJot3Oasyv6EYjW6+mH3AeIDhHqYe2
pnvbdqjyB5y8765M9X2HOGhL2uSMHT2pr5Ou/Es6Yuob8vYFYPtwJGyU8C1/EcfglWRJhDFNUl4z
XEbh3NK2asCwqMFLK1qL3r7bwQ86QOfdqlL31aDOK10CXvuyJxCNu5saxvqAD0Gae79CT8w6/hnP
w/jo+xom/oSNKS7EC2dLuQ96BBL9SiTIOD1YbpdHFpTVlTzpsy7sowHa7bba1kera9Nr3yKAMoo/
Cfb5kMwMSaycp6mPvvV/mX257F2NUmddYDmqzDhBlTAuLcup0yqyA8s4a8eR4Md5r40Xo6CKJ70z
ntjpM0QGmRZIsCcDuxORazd+svn0+6fbpOsvpnJAofK+x3kQrJ+Muh+pLsuftAfAgyPAoi+64B5V
+9m0ODBqboNl1PnGOk32eUl8U8LW0SI9an5SaCD656S7KXmidoUCUJhcOOs0nUtoEuEAY2mrQQ3Q
19w7y3SZroF0St50aAy2O56VPxlfSHTdDbLrM/Q4wNrKHveN03dHvSYHbtEMch30FT7b2lcPEh7i
bGDqOE8Xcp+KPfy34EbW2BAyrSN+ylI8WRpvvrADM+J0NajJRPZeZpb6g6/vQKRke/ODriJJiVbP
zla5IQtcRAOuU36aN0a5DUe9dIIXd/GXbcBR+MjzXItE4AUXWyBm4bEca8q2PhOkEyd76RDW5PnW
b9fka27cGEI8VI4uq0DaK4l8uCjONYuetwIAcrmWbxXo1Df2a01Tf/P4c0+ZpYE3dlQVEuncH6oG
6LjgSEx67+J1YtM8H6xOlfGwzkuGUmKLK7598L2YI02Pm4At3RmhDeWfA3+2NvuL10iaRis25YG9
mneDDIgurA92hIAwbGihjNjOrLNikwlRf312lfkzlsvFZqvS9V+v6n5Kp7ql3dRRZLUZ/0JnhQWC
rM+00g+UPD7L9ro7U5f8iLlhJNTJOkKgTR78ACJjGIN3SkK5aZGzbvBw/FRJIL/64e6nDCUZeCgE
BdCsKHvGjbNo5mG0qnNWi7sZuMmtGfRts3LFJpMoD5VB2ZuuNY5fMCsLdsyA0NuFb9uptMyAQM7y
3GTFdmxd6+HqJ34l/+plwj7P3byRmf3IjRJgfKOTgUPrna/0JrVPIC5l5fppJD0JHzlR7U2Zb5Fg
j9c+18Vz66ifWtWciYaUv3zgjE1GSAqo1eKKQ8gNHcGeW/HC4wEyi1PvqQ3AIXBQ1foR5CT5Zo2m
jo5s6u1SU9aRM9RHK4E9tGRdz43L79M4vjoMgoO2rdYTPVSY8NiORg64M17D2mDyjETiZ9E1+BSm
XHemQVU5TS6Bs4YZRINlGqEx6NmZeIohSjFPxk7jZUfbt6q3Emois8r6DV1RsDNFn34mbr1r0uk8
Cq+FiWyse/JJvgt6043LjXjKKBIPKP7/jMZ6p2lyDmWaPaZ48GR+Y8+e7lMUtwbxbGGtxkviTumx
GMZoHnT/yDFixCT5vdUIcKZcl+iMAz22bXHo19U/J9nixB7o5YiIPHGQeX5il2dh7ebw9I7oFqq7
KB0CGlyNQVpFTl5esWgkTILyIlBafR7AcJ98ZpsOnrL7JJ3iMvSFerUFoKLKb4yTU3U3zdPtg+GJ
u9/J9qy1/onubLosYupeRVYncfsTmInaLb1rvz2DIGbSr75b8VHg5bxy+8Hy1+QBS+wa5jiCNkVf
OdGarPxCDDwONqsaUeTZ11i1x7QMylceFi+JqZJ9NffJbm6SOqaCBARU1g4Hu/7r7zMntbMzx9pu
CWZ1qVBLHm1WkEr+TnIfNzZSHJbvdhrbaG6P2nqwQfHjnqMQM7QCnRvh49EUZLelrb7XnuhQxxrS
iDimMcajwTPb79gYpl+WtxivxDSMO7cb9/rg5jFEfPGLEcafZ+rcxsbrsnHaKnvFPyLiIBt8WDpP
FKRT9vc25Qrx7ZxEwRSuxlTXhJjAcyMz2F1OaTZbD4MOwn9TM2HMJZd3lBAHRC6LZd46jMw7vbCr
rQlqCRKHi7ST/ZGwtsaAeU1Xzakch5s0jWET9KlFx1A8PapagK8jX+7U9jlzuiPmUe3YN4ETJYyR
o7+f+t9aWyVvqajhpFlWjCMEro3bskWivo7Jf0MxjuEdoHq2gjuquaCzHm6VPRBltJ40zVhgBfX+
jen5r2I8jjrcpkYC58qgm0ZBPcizofTkuOb+Oy+8G4IkG/ZasOEK6DetNj/ZPymx6nMBZ2CsnjVe
bC2B2OayQARIP/lwul/dNNQnwk0ltovc/5gGzbi4nV+RH7t4B3Mxsq3UNKZmYBmiwC36u2+3DV7M
3ANrMBLWCwkB99ZEM7k0p8SpY1Mzqv0gSvtiCfdPOzVfdqW8X9pszwSIbCCMOXssmqw7AoW6RWvU
lURCGabj8CuZh2pPhn160JTst8NSMvjBSBtJgxpTe8YarOCIInh9uFtaLT0z4mh3QMjhiOaOtenn
stxQfkCvRiK2SXB3VksQaWoVN38qZrI5tSDqjffMm+TNwnp8MkmKkG2w3KiO3a00BxIcK/9sAs2y
ymUgaKHSb6zB4ylZknPunAcsBxcNs1flVoDDk+qDF6Y9FPOyGb1E4+0Qa+S3hXVeXMN8cRrtg9b1
g+ww86jl/F7MrsOBNBy4czfysLhOLNr5NLWZcWiqhX7NHDNYZBCmOk8NSjSduFcv9Okg3+kEvJvy
u+/xRL+X/h7NquPn6lytVaC9adZ6fIYCvy+MA7LAZrCh3Ok65nTJjVrQq5UUnHBo6n0y6u6lWQc8
Ru18nopn9VLZ+ZZQQueGmbKOSDiyNsvoyK2vpznS/sE4s+jUccagsDVaBD3j61JdS7MSd1gK5YPU
4igrEpQWSoznDBPuoRNGcayQzGyF8Agw8fybrrrpoQJjeiTZvjH7MbS9tP3kR2oRZiAbfWLlPlSb
Gge2UAeryNNoIbzxYRMofMjQfe/gMX4FQyn2SO8HRO/5wjRoTc8KnhrBOXXziZvLZjkwxU5CYVDn
CFwm/Ombnnv+JDprwbP+rH/6cX2fDG/eQgezY4/b793pF5LhZ/mlGDPG+ZCNH8/l3nMtVuytIkU4
E7j0dJhYMTXGa7lUb3xjtkN1gj05JUxxEPlrp1Pnug3j58at1CXwC5I20Z/HHcYLhE4dgHJbj12h
3mrPlD/9LH8zrT4QNYmhcjKzl9ziaCSceGCU86dms5by9owy+Zlyowt9t90bAmKYkgEW50Xn7ohb
nBeMAoxim2mdGzlCDVtaIz3ufSYDAd153TjOS802dJ+SeRD68siqOjIpUij5l/ssko/AWLWLMyZB
qGfrEE8dtCLUdKfAZ/aJjATpbSnUy0hY12CkxSFjHoUhGveX7/0Yqy+uiyggzs3VRzINxBe5lF71
hCYwob9wxTuh9H8st+02Wjl754kl0ZDorAS/vSXz/xEVAX4OMt6QGCQ9hmwZOgb09wGsfczTJVrH
Sp4oCsWL1U7mRlO+HaK3Mm/5SnQj0z6iv+YK71w1HNOsoz2dMZWTK5Fus3/yZBEXJFrwA2eKRJ0D
mqXceLYGa9lUxZoy1yuGcBIMS5BN3ibkeF6iw6EABbZ2F3KgxxCVzKm1q9AzcLUmVrrGlZn5HH62
wHbeprsEYOSGxTP+SI+bSnNmNpxiejSLJ2OO5gJy6oqtbc66TdrMLL7S7E+TGevF7M2Tk/DrLYtr
HUunHq/dJLF3uIhtECUATeJDS6XdGA0zZeZU27HLxEYfW3kAu2pTYo//KvIVDlrlOLFLOxXrzfIL
Bp7TktPG6oaMU7kcQbznL6xluprTBZjeo1Gl9WqXBypQ6rKhYNDiI66tGTZsjbkp9qUv2ANqr+vc
od9PA05qA9skE37vwLIArbyBJ300v2n4xHZ5FsGMVd6ZuvW3IPbYGqOwsLOLn1p2GIjspy5MM+Rf
bfZ/5VpOzy0UTOcqNfSwdCZ2Dql5IA/HROg9EjKVogJ3ZKVHBasfwjv7yMsttjRGvROiAzKX1DU6
/uy81twPZJ//61mJt2cy0IRWWnxNq4FG0eCesMketK5Bbse6pTWRSHGBoOgjCDTpl30+5H0onVTj
oZpfB7W+Cs7KDYhFuaHEFpciA4BulsutH8rTXCRHKx+9kBUdwZP4ZO99TTfQST1ac1EfhszaLiQw
Uj1Wv5HX/WeXEOQBJB6c0b0AJlUfHTl1tuy0Y0Y2w6uXG+PeCtxuq1eksFHK2idCUI0N/rrrkq9v
tjV84ryvH61svZAkJu24SnnrLA24pJdkO4Z4zsUrIyNp1KUMsAXZfZ7sFmW/GIgXfU70BUHuMegm
NzZmph6p/+bS1bDyzOLVbrR9vY5q2zKQmUjd1czS2zlrj59HlPu00LWtXuLsB7T7+rd64K/+z2Ti
xOZD6aeucDnExmEv6CE2CqZj5JH7gK2S8GSkNjaZwS9Ed4ynDm+8bs4E3XoC6gODKQLT975ff/eO
PDT9Z2J65b/o4QgfFyDNOsuG86K6XTGpESJkepyYJ7tCV5eJoeMzx+Yt9xJSyufqUczqyOJ12RAQ
Y7FKXH45ktm37Q7BdQ2CvR+0SyQ6tG7kUt3ntguug+OEbIrXqv5vMk8pXpo3ACp5mBrSYPCaF0d6
0X9UPSxxnWEKyavJY0WIWIj4+MIa/Feqninsq+BokwqNDRBm0areOvarN2RIOIUfbmU0V0sjEUOv
pHmVk/woLQcGbJWdyNW24pFp8ZgNMvKAnO6w+KWHgF02iyND3MvqEz/cdZV2QaOKOcVXxNOMo0vi
uZ6HxbJO+9lr/tPwh1/zrt/ARl0e2vRpNEN+rzRyOdkq/2C4KbbmTKhxj0ikmqdg6+fSOVg8OyNn
9NFKFgA3dFmLI6mRvxJAFHv2IQHJKgUKUcoAfLTTh08seQiuwf+0lcNsuCenearefe1Tysw4rMKm
TFbYcibMJqSsVnufSOyNAifLIEIvLqNuPopn1JPmeOyIzTekFU68aoBlxgGLOSmS3gPmIsps3hvk
hd3vaslDxnNvuguosA2CnduDw0HQC2o4x2zVeqN5G2zrtxpTtiYpMS5y8eCpVV+pR4Zh6UIKgkPF
AqZdznSkb7mtgtOUTYhnnLzcVc/dt0gd66WcEa9wht6FrjPtSKSzbRzgmZOzfjmVn9x4uTdqGHZ1
kXT3me4k0aGcLkGtQhL9RNyhb+MODsxtNQ273hzIZFOow5Z+47vL7zXwnklXcELbWvcuxjRuOkUe
gqkPb4UJnxVEP36CZP0nqJ1XkpAiClT9HGjANg1rhnEPFRhvLe+7K/caDd+RTXF/W9jNOlW5ybu5
vttMxjXgLocR+DGdzcGzR+02BfIzD/pjQJ7vSbSafuu17o2y9cwTqDux2mMvOYqQ/Vp7r33LjDKp
dWETEGje+nPcNVnN82Xlhnp+SMylv8FdZhym3Rd32fROCbihcr5RqTOGk8WrnSwj7pzK2koXEqtX
gOMxZI7sp+ZZVo7ziwbIHle+/1+KeCpScrFDK6OBSwk+3jPXJd+rLe9wd9ELoIoOubHFwSu7P8xE
/12QMr67C9bOtv00C/tlshYnNNJKRf4KzXLtUN50S5bfyvUq+OkU2tnACIIX+BnF0QxovZTB1Lnz
pHUPjG/Gw67U+eMsIHyjL2w2DqvY2bA83BmgjNbKjXoikixmiTkxvWC6zoi8i9XsTo7PYkQnSOSK
BbViMc0yCtpqEPP0KDfmxHNn0tIlYtFmnimQKh6F9bLrG6cKx+dw0mGLBe+7j4e5uerP8IvVXahH
LAqCVfpyz4AkJ6nCHVg+PHHmtHyZ2tciUC8ZgemOx+aOaNR2y9nahPk8tbcyQ5hDdce+C9Av9M5p
i7qfx+PK+j6bFGh/HgtGScqdRY/JcHPsw+ypesXMp+/tJnOjlvXvrpV2vk9q4LEebqx+zqxdVxS7
sbarCBxPv58YvpKH7mpRVdOcoay4CsQp4d+84A6OQkzIEcs2XhWV6NkvCimkLIJ1uT7oQA2GZTdU
hCVoZaMR7+j1W5cQhF2/dNNFx4gfWr3zydkd7ACAPda8lLFVcJ4zcjZency61fZIpGGLhtyGGvdK
UPvZK21g3E3bfvhEHdOsDFvbnA0m6ma1o8jN6b77e+Kk3ynRhneiQ6Acky9ILTBvJafqvs27r6Li
YPQHTqlekITcAt1iaelS4wUlQYSQEHgniWPRn2Q/Pelrss5VdhJBhuxm8s+6OcmzxtWbLDMnvq+S
Tb8g3vONxNgbgYtqFVWg3R5alhSXvyfaqv6b/Cq/uQsS7Aq7Ybgatb9PTbrIpP09VVr7RnClOzbT
zSBpSjmtd+ZlhRbCeBGyY70luxduLTBXxl5/lqdEVEc+te+NFE3gCrJrSRBegYNLrhWK0Hk05N3W
COXScoLbBin4ouqLMOc22yDUOrChD26BSoLdkFr6kUeQF6qKFgNFodeCsRi74eAH73VTDDe9yW7G
nFPelfPNE977SrG49zIWcW7VqtjKtHQzWS/s/tPz4k/pWYAoQduBjH9IJDI8xwMuTM3buPm1cUj2
cDH17KeRBxHzJlC1fbZJixS5tA1bRwAUOvn0ywjayJixGjB964i1UNImqdCqSf01soF9TsF4UkuW
9FCq4kKAhIa0UbAUnlpzl1futbPMeMTKevBkexl5s49/T8/Zqw+22Wfo3rgspLYCTmxXAu9Mihhk
QTExwwyJmXmFfdDlx9pLjnXLs8DPFrE3+n7ZKC1Jz6b/HzzLSAXd+BmsT2219wrMT54OUF3W175H
zS5WUFNtad7TQq6nieUBGBBay6RyTHgsrFAMq/xH4OEFRX3JE/Og10lJ4z5Z3DTi4faktE5V0sAt
RrmlWdofW2vtjdvp7M9LBsd1KWKTvIuLnjUodIeijA1L8xG45a+ilfP+b3ciUYfEnPMp0hGnvJqW
lHGbVn3klAjslehAJ5Na8Jp3CHbZZoUdit6DIxP30Zr9sVuEOmFkMDaansFOoPo4BYjxY4Zb7Bz/
bqATGVbl/J9og/7MrxfpKLRvCP+eQ4CmOtVVda8cA7QRtOhI90FNTebyJ6+t9mgTbb74XHJZmlyY
Iy27Z1DrIYVxtyO5INUIcG+zvnxiC5z7NHj5XvQ9iG0yBrFqVO9VSwfBpr0nuvaA2fRSLDK5BV+I
KWkqc0Id18SDFlv7YVPa+4qhQVzLxArpQwteQq69pmZy4w3uVnVB9zG687kvB4qApxDBJ1x1XBCg
1bLj76Zy659NQd2lr32yaqdGlmLTVSYuBYFraCq6SGj1L2HWM3ceCTflpPTjik5joqNONCN9Txxv
5oHstAc2SAAbv4Et6NexdkBtI7/lCxici9XbGLX+uzVmN1rqAnwjmYxOzmtKV8XTicDmeGj9K8ZU
iroa6WYSkPuXFt1m7ptfin3RAVm6RbZrofZenlEludYfj1HmW1shMmVNuet6Z1ctuhOXspYxqKZ1
k9pTcmcCxFBYwdWpa9bqd65xSs68vlSEqB8pHseo7Vr7MHt+d5wIkULYOxyW5zy4sgf/qykjvvSR
ac1wHQqu45p4pY0qsmQzilaHfskDypXuR+dW89Hb59nQnzudDN4kRTxvdIV5rdaVM9W/jjpuANdG
5ySUcs5rYhV73WKyS0HdvE/EFfdrpM/JfJidqghxH9ToUkRxmkbkYXbwVtWzfyJ1V+wLHyI/0qaw
YPbyrZnNwTUG8qR1foesSkU4rmMALtFwjyjFHrS8xk1n82j4c3+xKss6pyiQTHgDnrf8xjE0HNRI
eysWLmmDl3djt5MeyTzzd/q6vM+Mjc5l7h3aqbirIXAueeP7xynpWkhZy3zA6jhGej4bx0WkX14m
jZNqKXGNhYpQEootQSDEgrzpR0D8rcn6g8K6wpiG7nUcvK/Vyt57T9dCMjP6SGsYG8915b/YZXvp
/IH9RtF+YbWBwWPJPwizPzG3tRscdMbZyYmx8mZDvwkIq9uBsXrcT3cfoNIjBUh/VeN0MvI+eMpL
cmJl3dMIS+RU5q1/wIlzRRa2nMsq2diSLNZ+pCzKZdUf0tz8VXa+vFAhltuqixHGWF8mUjitBr4z
D9ZdElm5kevs7J1cbWezAOaXLNuB4NEtZKT56dL4LrLURiGQP1zlFFdP99PD6Fs33+19GJS1fXUJ
rYJeweipNpxzMNKnDkqkEUiHYluwgQ7rOS1P+uh7+8IgmAUWvZnP7Ytpe7tag0iQ1F4Jf49RJ5Lg
TZot/8hmII6xEB8kgDmdFZeab+2DnMAUKccHo5sCaWf5vhLnehB00xGDxvQwkThAe1EYyP5baCsu
iz+SyLtYX4pv6aYOYYvqW7f8n9qcyteRFZuvKFHZw3esBAxO3Q5BWq41za+UrAC22NMl88z8yy/m
Qyc9KDlNwqSxC74CQJBH8kGohcpH2RXzvTWZo/j+WsZ/P9QjWFM3O+KIx4pn5g2TBc8+FuyZmcH4
GzQw6poxHcI0NVWhTXLOp1sn2zEnTUKmxo1hYnWyy+ku3RWoP5bRaJoa7XsRvBSY1kPMyJlRIa3p
lgugEROIOzUoAjxh+uOrVwSbbkXyp2GzuWWM5hoJ+Z+Yhm7Iqo3nlf6Bqd2fJRjk3Z1GPdJuGKe0
i0kaC9mATayNeXBKZrJhXTmZO4zPX4FpVK997X0pbegZR9QMLCwt+2Gmmm3mxO5ukv/p1KOxQh2z
sQXjXRzedjS3Xn5mOZWejRNJYGTcj2VxTHQ5vzKWPzMyjJI2EB+ZNTgnpup7ejTaM1gF79T8LbK9
9YQ7wXuYhUZF5kyEpytK9pWrOpyHBBmAzw6rxbMS9iV6Q6u0STZFVctwqcWhY8ELm81Oi/3SJLnH
RppJ7YUmq4W8MwkHqKL+HA6aBiJz0RivvHcE9XToP1mN9ShNXc2QL1jkWGQ3bTh4s8Xr2XzNOlsu
sk3vyJ/SPSyqr0bg7VIBUwLvSa42smVg2V5fG2P6/7huabxIYxFzwsvDk83A0jE4rH49nu5Rsvik
cIjyWg39t9O22AUUo/EusUi3WXi0dm0eUvi075XRXUw5XbE3dA9z9BjjkQoHJoFzmY1duZOue9Hc
yj76i/FO4GB3U3OnkFJqn3aLdh4h/B9TU4hX+2ndO1Y6YP+DlOzhINWC/k0rTO9irYii29nZyCbz
iP6tGyQHI8o6gn5sLdXpe+ELTKs9X+36BeARwbaOdQxMDoJFI4EWI6d5Hb3gf5Sd15Kc2Laun4gI
vLnNJL0rpyqVbghJpcZ7mJinPx8ze3dpa/VZcc4NASSJnXaM34AbqwA7JqF66uzDUBorcuxhUxg3
vZvUS1A1Xwm1AbCHb3luo0x5S2lCs7dIa93X0ASv42iTS7o7aze2GnydozY8MNFBmEE4VweP27UA
+jsLOzvY48WpGn8a2vZMhmoZGiUeZSonI4sU3tY14l/BMrYrclc5YdKcrdNWrzZCXwKozE7384SJ
R6qBhwfw5R2E2TuwfKZ8H0bFzQZqde6snNzx3E6HWa8I6qXRKVDBl/cWPgaKPt0A9TqHwZkfCzJ/
DxX1GI+DJqV1Ikt0h0s4jILOymAQpw4TtOED3MoAiI9+o436LqnBglSK5oCYXExKUDH5ShdCNoiu
3+jQPYcgDhUAaJIw9RblpokoJqZhzECd4VZEQ35FJaBh5GwfstbIENhiIOxH2P6eXfw/mKKZZ3Jh
tl/Hebi1lG4iIvgUui52g2AjTk2HOnRtjn6QZ/q1i/R516hatLIApJ7nSjugbon0mN7GSyS4O+nI
p+U45eIhxATUCqqfY9qWW+YwLvgbFVyDCx+Puo3sewtnyM7Pjcg/phYMpEeVdMveu5BqN/1OI+pq
DHw6gmn5bnS6lISwvrfSl6rWnxR0i7do4mBvmAfIlQI4VSPLO4zV+FHr5nTOoNe3eZ2SotMMP21h
bIhea5/7eDqMJiZvQ4lUiglxmK9TR6tyKFdjCwgjA3K8rwByrwsPg2bEbcCxEqxcgW3TD2ijnoya
eW1SuKgWobY2hwoQxjx5RhsxflKD4c3GlZJomBG9hUN9QVaMDHo9o805Zv1DUc8fmkesc2R2YY05
SnMVUZbnmtlFbhobxlPeNjfgDkWdMZwgRF/hMse7fiSV1gq6AlSRGAiZ1Y88LB/Aw5r7Oiu+wOXd
qy1Z4k63TuQdrVPU0GpbOlU8q7QvjnZxo1F70eHkl606HGalo1nCu+KM8Ey9T5hpo+vT5auUkM4l
znRzbSWN+iOsw3WutM1DUdhP8+KTXDp2eDWFcWscCn8YmJNvUNHXZRCbxzlZ0i+teUkIzhzVYvAI
TYhm1zpm+ZAE1Rdc75pzkdXwkeP+h5FFX1qkokQ2ld+7KPthV7b6BMZL3UeZdq2qmhhXaerPMpKC
v8NK1cMn/J9bJlYVvJwoKwiYCOCdGUQ0GRsdNQgdwHz9gHgp6fAk3oip13yTeaovJoUpCVKbaQhs
EuD/NOfVsTKSk2vb7TF3ddwpGccB3hjfE8ctL3GFD7RT1M1uFMS5baOFKkQvMeZhfOpQkVplTQOu
i2ijbeO05Vg4mNup+gBVQz3nLgGXzEyDU4rzndYSUTDjx7hF82qy9W3ovI1xON0cYb2lDNGwW8+1
nTakPyM31w8pNnG+EsbjOSLpRAyAGjKhyVWv9Fx90B2lOafhGK+cLqTfxy9k7Wr2eDMUnIg76PG+
RzJ5M4C8WhGCfMBHqzhkamAccP1y972YnohAFAcs2qD8eGMOWgK+lkM+OtdH4w0RQl6LiPaIxjCR
UCFRwfglhOFcANH9ssP+lbI++JYZBCgVedotp21Zj3bxVetwdUoFXq7MSgUFbfhqGOZ0UZwBmsVr
39f2dydLzzrl/yiyhGSHmLVVUXsrlCuTCzYnZealZ0Cc8Oat+EuVJM0RNbYlJQuPXQsFV0TQoJjs
rY6x9oVkkb0JsxhxQ+NL5JJ6mcz07OhcpLWQGQsJALWadXKGyjj3XQeNU5uPCWwoQsXIHDTd+Dyh
SbVX5i3RdEBY9PwqYnbwSJjBeQ2dHnH8vL2WFh4keVhcbcLMra77auUC76vEWZ8EA3tcUVAPc5Cu
gpWrVzDS4qnYaNXM9DdMHV9xu/OQBsimVcMjPpBB8zNqFPcwieTSBs5XAjWAVnXT3tTwjg3suM46
I4lVK4oKEjavCP5jgM6qnTGTx5UvQ0PJZT59TETHhLLGMkzLHIyPsQLpdT7+BMbNn4V+CHI9X4ay
5PbxV91XhaptdE1v8VELfmQ1HISyjPur8MvU28VgOkP8Vfd1h0+X4eZfHLB5t2/BqOJilFXmrvbc
BxGiVQ84weDjNRuAyfwddfZNFhH6K5MHPH8B4dVUFlttmAC3tHKuRuJnwtZQGRt1r4fFR5dGDbQV
6Jse0UzDsspH2McvSO1fNfhmq0l1ukNhVcUpCgvdz2d4BKjk89xFCdkYGTG6h6o4MDjbxZaCfmoz
vze9ER66gV5UR+jrjSFs55c2pDaX9ldfRZBbD45WVaeyIFSQkujbOrPGx8HjZTNMI3QCfB43lp5r
4IQByHdD4qc5fxiZbp7aIvsu2sTctd0Y4+yqRDSZirWd7PgUdy0mw0PibqsBPRobd68NWb5hr1jG
KWHg+6yZBr6HLdjMCrbuugpE99C0+y7I8vfJsh662GCIps0vOgLZu7hnVADIFSnvJtjmWZSviEN7
x9Iuigc0Sy4g2RjIk4iGidT7U2aFr4gwvDQ2Q2Dm692TCmILKRD1scKPMNM77xHuPcQWMEImgOvj
6HjiTXV+6LOmvM6CzB1mcY+iASlTztYl6DTqD2Kl3zSnOhiKgeE9ilf7cQCuwsAz346BjkHcaJn7
SMTf9EmvfwWMhHvFeRhHG56HY2pX52QR2r6YqmKsaxUl36iG6bVCs5QDtC6F8qZ168btbHTLJ2Ih
NrVGUWYdSfZm75mFc7L7wD4lcf6qzaZ+KNqqeQgZxHsKMcfKrowHHL8WZN9GLd35WQx2cWoVzGRw
LNJQg44Dn4Q6rSL+tjsDn3G//GXPofFemM43NYmcM6NOHYlYb9omKfTnFCF1rbJK0ogD0zwzvUF5
d49TojxpjBrXdUtIHtnXAwiq8VTGQX6ze/0l9lowlGPTrVDjsQ82KHeSo+bT0I/GISn6iWE1cgQd
sq/rEoXMJfyAAWOVj9+j9GaTb8MZLWO4Q0wUdxRoSzMJH160+VL2aPwrKH0pcfLVBHp0K5Ny8NFo
8bHYds6Y0BggToz50gqFsJfTQqyzZ2PrleNjirTjlhi1+YbF1kS/ACAjQJDrEa4TYxALZWYsbSCP
ms6mgsLlW5qt+labp/tRIvoWgaGF3Oz1TboDz9avOob4YDPjhYdT9YRYx5CGCVceB2DfsR3Jhfcd
zHTLED+iWL0FvWNu2h4rODsFHVc02bPA0eeWWR6TisY8MhoVX5KpF4dBoVY55FnqWNVupRNU+54s
9BpAkbaBHlgegbG9ZrZpUkz6iZkmcjWXsWl23hHCnnKdqqB/hjCaEwRxInojTMy9efgKOTcm8xR0
j40TemcYM69pEIJFiMr2QPw/u5RZu1jeEZRnAIN8WuKVJ7SsQoa/6NStkqTqTygP2BvCIy3F3P6Z
JroCLSWen6O0OniVRh2h+G1BzNUElWDN6ahhESJCwq/IifRPBpBwGP7TyuvovaylZLupZp+G2kbR
vYVW1DukLFdVWBwLeiUaGLXYuaUdHD3PI3UW1+/zbJLITRAwzIFSXRnNoavk6B0wIUCWZeHCNsQt
fZuX1aJ5AugrswmStAsHSS7oKN2tRVYT3J8D/sZ2scsMvflJFwBITFP5Eg8Y/9XgFbbC9GiwUrAe
IU98M+rauVWiHy/NgjDM+MbpcPtcxGqmbytX+VYP5dn1+pCQuuYeAlCtYGc0OJoavH9mMOt+UbSa
PRMA7ODSdTa+GPXuEkAKJTBB8mxG+Yxh9SQucOzHbdhC+5KbdjnMfqk5HRlL6KYiCPFTqZRt5jrB
dxHNV/T6HiNaju+B6ezNOq6g6oruNBkwXIEuonSWMUhQkWy5GTrpZ80bnZ1j4k0AJSA6DnF3QwWE
/hcF9bM5EQxmFlLq3QbbMrHFAHJGqg4H+SGwngGR3sqgBwkZA4nGfWEcZ6Bcte7uCxh4pxlXknUP
L+Cs262v6bBqKgLAdd/fBOAghkX5cRzKd8QFIPoVk/LDw0KbnD0U4bp7SZIuP4FjppK5sXdxepfU
EY3WKp2ZBNumnr4Z2Woa6FDqliBtqmbZU5tM7obwteHzObIncwDN66JM4SA+i5LKGH0vYL5kbvKj
tIfxNOWZ8+yNFqPT9GmKC22dJln7EC+LIrSbB9TWK+tDGUsNDmHsocKAsEwQKspuCEL7EIVcwG2i
AZWo/g0WrPskF46N41ejPVaBR0K2LtJXVcDwbEQM0rFg5pq6dKCdWQNS67Zp5NYnQ0zVbiYCsFLN
6kxMt7ykmpqQyQVxk0fVNQaWcmHooK08h94KTOtjWNQr8KL2ebSEssoFAHYmyxkSaM1fY9w0Zyds
4csb4St5Wd5VTW+UoGRcj99K9j66pZWclUygymTvZ8U2b62q55CFwoKUceYRRMGCU8lqlJFMvOU9
J/4eEf0exl+w4LoHHHIMUlDuds41xIi8Uv/WZso+wez3FnpCzqV9hQGwH9Ka+WnsZU8NBBdIm665
SdQWwY2u80BOl80Zi9ttM1vRq4iqH5X5kuDj9hhYwCCygpcC03RvNEG3L7XMfShDGlkmkITRiBUc
gr4naIpDq+it6BtApWiV1P2bXtfB0zhED8O8WPaUqrdLS1S8qh7IajDN46rtmvxMInKFR8JMyKCv
vkSkLpgkvcXhKA6l28FW0SEU8vIgjRr5xuu7h8nJd4hRWXsvsUfg4+QxQ2Vj9CMuMorzHNDRP0zR
hE6Mlv81MoLfhK6aPfdaB88WWbrJiVEgJou+13s6JjeNlIuqAyB1S+c2Lslh00mTb6FdvHRxZPg1
5IHDVDsG7KMQvPYyUvCq0AKotmiRDUPpeymjdFjgOHDli1yxM40A9OD5lamzBcQ6XBqNwuh2X4OC
S3ZxPD2lhT4+FW2CjEY/dMexop8YlpBk3gztNVomAHa0hLwy+x0FoHxN4jI6IVLCWNTUYx+dEILP
KCCBwAhKyPxthjJK6yNRTQJ3WcyC7HJH6mpNOBG9eXAL235RzUKwbJM1dvJOjrxfJyIMD6qt37i1
+Kghm3zOYbtt2vG1Jld0sQbDOhW5AFQe1R9U7+BsAhTeBqoX++6Ab2hbGhQmwySi66BwUk654iuJ
sck6b4LqSmoNcz7vGFYh2IMyKlq/1XqCH6J8BlLoPhIGuRb1gPQApMyjMznqQ6IX7il3rGsXw5+p
lfokBNUGUJwbgAPqto0WV5vanmmwZpW4be1eAb3ND1UNvwgFznOvIq+Z94qx8zqzRNYDI/JVIWzE
bSKN0T6u6tcRqubAOEAuUHU51iFVFaWAZhOXnXFDtTE/q0qOAMfiB6PhxocKDU1pjJBjk4j8NbLg
uqCTQ+jPVfdTEURf7MYuT2WEjkbaiJ+2BxJf0wLl4Fq9sUZ4GHYP8KW9q7gpjItrNwDi7WAtvQUR
HWcXKV+nicluluXOPu/sB9B0/XnOXA3saokZusGUaW4MsIdFNq46yscWUrNyApW5shRbP8oF4hEf
IuI6HbOPTdIh3Gh0erKzg7rejH1tbZ3aqjZZrnU3MNzZY4/wCUNIbfZjxflwF+uYtbBUqte8GhXV
3YMhL15La6APRY7gWAm6MIUZAhP5bMYsS3lnikQafOotP6Lc+baD3rtcRC1aWphaAjLtRHBNMm4p
coj4VKqpnOpSKKdmWZObnTk2p6g4hqAsDqKNdpUD6VoPEfykXbmhEZIfDCw09iT+601p69PW8HJz
N7XaBInNSS8JqMNOyXBdSoBuRKMebibbBjDUMNhrgFE57k+9co2ts6SjTbRaVLoBvwWdelTjOHiF
t+/HwxB+SwS9c0orsAJuEu3yorC+iooJlJbj6zExr3CVqd04SgjHQY0C8B9kpIdurw4IKoSu0e0N
p58fkBNBRIRhwwGUxKoYo/KbPio+zFf9OCZQ0vVkLM59mWEaPJCP7snvHtDAPAHKLV9c1yZkANO4
Mo1mVY22+6ogOeBpkFbnis4NknF2aZZ8SGBHM8hQA4WTooMp0yvtqWpDyhUR9UMojEcToP2xce2D
W1bmK7jqd6Jc5SWIp41DSOGE81iBQ0PVHbDNAmVNE78CCLdoOHXDawxLIO2CXdzWyXdnBIWno4pC
A3RF1kHbpPVc+1mNJl5vq3Cjkix6jMf+OheoGTS1AugQBS8yet70ipMnTmoI3pCWTpW1O7jGhm9I
Msgd1i2d5pOl2n4S2epjmE0ob8Se7cdzol4jd4FYMy1ceXp2Bcf9faB12BdjGV2xjwz8qsLzL+67
kSh5mxxKMY5bZu1obY1KfO5pPkTpersucf9CC2XsSDcLrFWD6Gxj/ktijKTnWLs3YWoZr4FhUBaP
m0Kf1ffSAInRKKNxGpGrCIwg33kgAfai07/UGVgDnOnLx6HqQdkD8ysdPvkEGZnQ7Tsjwf6GrMlK
udSGWr4C/4j8noi+75iR6QNtqZ5NMh6IXBrDsShrGggRHqqkDW+J4YbPHnlnzByB0S7RqW0Ixf7r
nDBSxvHVvKa4oJ+Yv4hVE/cvOIxpRyNI0gc36NMHgo1PEWGztV6L3i+mfj6EcOFXk544kFo+amVO
L8IZzHUaD4pP9k4HeZsyxW+U6jyFkKqBsP0wtSQ692nlYTCO4w2+3daFfgb/Bf3D6vvvDomISy1G
Rl7e/CuzCnT4mYycwG+GpywZtvj4JkegO9Elqq2fQZmD16yLr7FWxmSawr/sfBL+VBQj9F/Q2i31
bo2KN6Fbj3aYkS7keVSS8FNXnQ0no7BXKRKQyMYYtiouNh4f+NKRsI3MR6AGt5ye5DCby5y2x+Nw
cJrvehkB8lrwdKUYDkYbnlHiQroEvPPa0ZpiP3bxNzryeANkAbGu3iFAn8IkRn0q3OUOhDpIygrU
XXfGmSMtV9rgdjd4H2ACDUus9BD8xKSnOgJh2gmIWwoFtDLXEF2CnZkzZmzdZhEXxGENFcSj0+JE
TewXUFPgXOoZAEW0rby6erK6ERI0mgKA9NJg6wrA4d0kCkaO6U+s2LxVBcbtsBgoLhzqJc9XVajH
i0B98BDM8CAmPI2eciXW5FwwL/zlqGX7wYF7gcPDC3yQL1U2MjoCXz4Oef2sR4zyadp4FahKKoNO
kmnQzynlDBMTyMSKikcRk3E8zvaDhgZtkqkN0UXGRsBH9Uve27+Gsch3sYJ0y1TwyAago4c4/CDn
hNK2mvhxE3sPLoqwm8astUtM8L68MHfTT2rqvIcjyuxe1Wi7FFPeVQ/z+xUNBLL6wTaDGrBCIJ8P
qNmI7pkQsvvOa67tspBrXiJeasg0B0+IQ6Faw5XaVT1jE7fvF/dkuZW5Yt66o0tA2IbWNUz62xjO
lG2CNXPzl2NUNUIBMzDWSknObfoT2Zx0ZbROdY46S3kchrWXggvt0zqEaB2Gl3rUlfOQlc4qrI1k
q3iFc5ULgkXWwarbZ5fL33epNkJUXjn3a20MSUpiULRr6+k7+u9iWoEk3JA4V64FuIIDSIOByEna
PM0EdBB7fgk0deMkvfPYm8ATYr18UbBaXXnj2O/5cul5rMhSBGQUz+0IinVK9ZcObOY34RX0GI7t
vRaj+Z4k9qkq8/h7kYobo0vtZR4Ak6coKwbq2SHAhOski3zQfl/IffLXzx8+j/v84XNfltBROQ6u
Iha3f5wcozhCOv17Te6Tm7WRt3tgXEpFGnHItrnSa/AmTCiVQCY1N66OQWmjCaeN5X0tnEZULPDH
hqIsCPDnRXWENA9aWa7KBbDuJ2ynawxB+LVx9RK2TqWDT9broxn2LCrl7zW5b4zeijFvD2MpkJld
blYu1GVtsMeNq2cZmfIJNIde1UcXf4QtKMBLlnbzsVbT50ztK2iYrgGUcchikONGuFG1vDjKBV2F
i+bfP9tyDaTR3z/jBYMrTzNcUrjIx97ywu40upHGnM15tyqjmNfybcVkjFAURJUHEvQiusW9xGEQ
ArcGe9tG4hjV/XpWK20vz9SZKR8X8lZN33GgJldHuchCr9mmZfk0eegSTYKUyioOm3aXtZApQCcf
5+XNyzXXsVEL6yMwAPng4cq23CL1nBdjMkhKvThiHuXAWpvS7ijX6lhv97Vt+aFKZsWiUzway0Ju
yoUQ89p2W32PgjjXTucBzLtj7IskG5ZGpAAfVekzBrp1tHNb5xQ2vPvPD3Bfm0cMttKcx1ueDJuh
GnslHfplaiyuk7yr+7sLFSbYsbDA5Q0TeknyXYbL76rSNQfN+JopGpSKZaHzWY/2hN58oBU7rczt
nXzNAMHqI+Eexuty2x6bR0QA+m2pKz34gAFaFLzhYqrbo1wwDWeu1MSwqfQ6Z0jWuNU67RYlFc8q
sxUhhxriCgtt+YwC+D1Q3cH15d3JhawmcRiiHJaBL4hK0HnyVaVe1B4/NxEJZ3JY2/qqW+5SvuEC
EAMA/kH1fIMCunJCGyUMm3Q4WJzi+PkV5aZcVNEcEuR0sIpbqsG9tC41QK6RF+Hryxohtx1NrAbN
TkG51dXeFshz/VNbP6us3Gc5IVxjvSrvzyaWuvz5lHJNfi35SdJotn23t6nPywe149YPDLOjPFHb
q96kCC9rzbKmwBjFvDB4lP8MYTLeGwq52eRTO6+HSShb5lvnuCyIi6A8svpskT5rurw+SI4QaSxr
XjdLxZELcykP/9fNHA+idQXkCawND2W1Nty9sN7JJlG+pnvNnwGAr4qySX3ZgMqaH0IKYEaxNLe2
G9PTWGP8gWlns5Fl8I9ryn0VaZGVAfPfl9VbfkS5FrSkc9dy1YbskjLwaQ+kn/hEJbnsf/uech+d
bQE2hEFMk6q83mWhh05G8VyqlGwA9MGjca15j+hWDMlvZczJ51Ndq/FOFh9ZbeXCjfrokDYA7ZcW
7vNdfDZ48ofPzTAX6SavYX/Ig+UPoAZ+jmhFb+6tajMgAigSaD5FixV0tSzk2h+bGXIqCCmMXww7
BW9VBcFGviZ5ix1T1r9bsM9i//cvfPDPffIv96Plzs9TyM3Pt59PWEneq5RsbP84hdz8f7nq/Tyf
H/TfzlORbtwa43QTndq6P+UhkJtn8Sz/ZzA3TW/yLgDej+JZ3uV9VUNZdhXiwYujTcsraMHnHP9j
NXGXXloegHxBeczNBPk7Y2koYaTynPJv1khSfy2PxfmRk/25+tsB9zMuJ/jz3P9xGXlFeQF56H85
6X+7qjzB/WblfafyEf7c+//zNPJGvLInUWWCZSA7G+rPLaGMo1xkiZV1gCt0eroRryv1q9yt44Nc
7QWKwo6Y0VtdiutgWfl9gRwp9V1uA61G+ku2CvdteaRo/uf3fz/0t/PJQ+/b//ovOSb7vPRvF5Wr
v51fbieaajan+1F/3Mr02/lRxmCk87+f6rfzyee5P5rc+6/nu19aHvrbXfy2Onw+W1Zjn/X3G/vf
V41+uxV5/H854f1YeTP31/L5RL/d7L891u/P/vnx7vfqWN6GPE99qCBo96d5ZPwEY3EmBGl6DKNC
UtuEGNGP3eZj/EzUo47GFU5mfoOg5N5ZGknvn4Urh4qBXH7+lMHBp4eQffB93V36aPm33/8RJnQn
8qf7URHiMDMZVy5x//N9hzzsfo06HacZeZ3/uYn7/xJNmw9edE4wkkWFThE8QWYGCQx7oPbHtiT5
vy7kjv/YLY+QC7Vg+G0GncEEq99hMIICYiOeR23OANQvZbxYJhp9rkIBkqv3vWDh+K2U31z+a3bG
Zt5gA5Qf72chnbieehwH5KPhiM3YRIfLvSIrZ/v31/LPCwLkE//9Eu5Hyt/vjy/fVfDPofKX+/H3
X+R3+O0ivx0gV+9v9fME8l9/HjQz/oCPg5JnrPJg8u33QUTFl6tyIb+AfAdIIHGQfNj76v34f/2r
aAx4ZzVqN59vXa7dP9nnTvkp0lDHiXb5gHKRtMYiFArB4nOfXJMHy7XfTgMv10NJ2UGNgrLy29uR
t/fb9p+/f76SP0uuPFIu7q+xAdi6Cpg/+dpSiapkGYkUjRatc2ua17JmyV8+FyhtUsSWavbHPiAc
lFm5Ux4j13qn4oyf5+m6aqMDAydKwKC4WyYe/dK83Nf+2Sc3YeFQyOTq54Hyf5hF8wtM3b//+HnM
b/8BIwrMywOcx5WGfxbyWFJsf+/7t0158B9/89rqmw6keDM7DIb1pZ59LuQ+VcGAwOoF0g2t4zsz
Exd5mYCIULrqgRP9/TAWyTvXC+8VSz6EIaumfBGira11CSvlXmh/K4n3oone7BqFP20va4Ar66Hs
yeV2S0wKMBwC2rIHLnXGyKJViarpsNnkPmsZHMiuusi7A1qS3a5eDtOXT6osI3q5KddaZD82tVZ/
+/zUck1+T8NlnhrNQKvdqERlrL81E+yxSTmHVvCBud+zIiaYpj0YMBG/xVN2SkDbZyZUe2BtP0i9
EoHq9bMGKFOtuy+N2kB2LABj5W6+QSgeJaQMnhz5MXhAj25b51Az3as+V78U5CCQ8cgOYkGkpd4r
meoQ5gmim+iUTuj9ofLLpB0Ceq5eurp9q72A9tPBPXpRvCiz6hHmxVOOY9w2qKyTBbMdtYViZ5BT
Xtl6/aImj51eJNsiXORUyPJUWk1sKJqQqxRY0KTW2opQc456AtLtBHOuea2F+lVFpsQyCrTA8viv
Uk9uatZ9iW1YHqA1wQug6FBhlwV1olync9kgbrhDgx3VSAWwKYKJABpe66H5SwnzbDetWxVblSrR
mSrmgJQNMW7nEbEYkEgx6gFg+ossWeTsinWi9ZconL8jEgCFZAIi4uTnuga0qLZX9OsAw3RPA/mL
NZ+32VQaUMbGQAwRNXgCkMp29pgoT8VDVeevjVOma0BERO+G5EEjgatGX8HYvwg1B7sbprtgQtLK
6IKj2TYgRwl8Zla17yLr7LrX0vVFRPcVtcwsgR9eUxWdegNM8forEFnY1rhUNF3zSKKiWGfEMVdB
1YIbtE3wDjlBRaQzSQH/BRkMWbV573WYWUDP9IGaj4CGYKzJEpRryLPawCQj7wr6k9RvgOxVqA67
xAYlWRnvVgdxC7+0piH1ND2OypNSP8LlBT5kq9+cDGm2hYPbCh1pZ83ee63h4zHjd6b2E2Bsuq5D
6Oj9mNcbFMqGdTUVT31Ku5ZHyCcG/UeEifRancvntsvfgnz8BqbwjUDJSc+cB7sNn2tQebi9Yi+L
weVmdOrXWBsqAEHJB1I77wna7Yn41s2FQeI6vFAK+tU4tb4SEM4oZjBTQVk+Ax8iOAWBDi2l2fxq
aD6q5rhV69oFp4wcrTNsRersCMrosaY+Bh5pqwT4bBH0jwILq/VoWe8VMM3O/YgtSE6BO36pWqdH
xxrTejNrL2XfIrNkJDnkE+XkGFa+Gjvum04DN4xF+t3UEBTrO9fXSvWUOehopU3DiMV4yYymX6Fx
/9cYIHqQhG9tV7/x+PvJM0GH5NmlE7tEHXe6o/pN4yFzCoc8Kzb55ICKVg5RW1yJlhLXm19qyMRj
7p0brEQ85BFLEEmjNxNysefHrL/YnfrTUqEjNpmLxFWxiNX0P0yhf9O98kGzMgDgNZIQwWttBVcN
htF60j2QirWBnFfv4mSCZbBjqu9Ya/9VC5PhpFkPq1h3sGhEMh7luIcY1vGK6vriTt6uQIfDcl/0
AmhsnXo43IaPnjqemmKNh02xyglnreYiy/3ZApIeBAYSruahHJGpALbfgb9Za7nzExr5eq6SYp9p
3mvcTV/s/gwGEuhy/ysLYwAG5TNqxZe+nN9NNT9bGIuDC0LZwox35LoXHZ+8Xo2C1q3MtHVrDN8B
j31BzT/GkAQBZvL13qYCaqqC/awm/JrBAhSooqu4qwQFJjNWuhKmABueI52hbAHdou+ARfEqrgMk
VyYwmnUIWGDG7ya45onyPSaHQ/M0/ew756rr7x4YkXUNaGjbVimywWBwkys4HtQwzJcUf4RVrbVX
LZhvIB2ee4IJLRII+BaOWxKicMRK8SF681QJEjygmMXatIilZpqy14y+XxsU9jaAK8MXT4yfdhY/
ePb0DHyhQQ9S/4BEZVoIrZmG12+V1vgYo7+KTAf3GIur3Sm/YHU9jAHuGV4DJbvU3zsFpeUA/O/M
wJCakK+E616SjlRm/GtoO3NXBCEgV/NbWuM7Y8YKGlHi0KgTMgFQ7mo06+HzkjFsca3S5uc2j3sf
wEKDiofqw9szULSw0PRCYkNRIb6reoFwOnIBPc4tBTLhxKpIN4KBwklshKitACToH9PUPKMxCVr3
uwFvFeDlwYRv5RP/O1pLjttGKj1QLLLHHplNe8Ydae1a1pF3BHDHqCBEIHBAIXtyW+MJV5WTYtun
rATRNuO0Ylfdu+EgHhvq8c1oBrJNZFAatMaX/DqnTtG50r/Bv8o2Q5x8oFlwEQSIJ8pTHugXHVyZ
7/T4IrnhpchEuMcgfuM2xIbI1E6baWp2PcXbd3Rlk8ceifF5vgUzgrdBUuBJYKYfQ+ZACp62biM2
+gDvSJ/RL8mJZQsrOvRAzmNBzgSX5nVmFNcC3guuGwKgBLbNXrpV8mjvdtYGjhuK+vMqRy9B5GKf
Ze2vyswBVU1XvSRrO4n0J97kPv7KMWKx2q9AdUu0/TXChrgQiEZFK1JFoNhYXmU9nJVi9NazcYUr
8R6G4AgzEtVr4F1rqy/xaB/zrYEFpqUl4PdrBYpUKfa2WuorOxiwJ0g+NOB/VWef8xklsGwEUBos
yvQu2cwp0j7GGEoiuP7EVxrvAuaQ6oaNYE9d1KChq19C+JUFMoArREJWUze8e1mP6Y9SwRfKTlVv
eD5mr1dk77eyewyE265VDx6T1b47SJ+s4pYOIyiqXf9/KDvP3ciVLFu/SuP8Z08EGXQX0w3c9Cml
vFKm/hCSSqL3nk9/P1b3zJQMSneA041zIFUlkya4Y++1vtXH6Mi9s0Rnllzh3hoFcW52hJLRCRFD
ePkh4EvPkSRzFlS9iBvElkE8bjI1ylVf5OzwbPwpZgg3uaxOM+ohPJb6vab7W72EIqcPoIQy3901
FrFODFLlgtjN2yFUl1E9y5vJJjKiZJtL7SlmMLRpevc67y71THvR5PAzGSdahLKmmCOFJUxzf92Y
3KWEMw8smo9WSQUsIISZTXUGenhJDUUGD1Jyz0SME9IAtocCuedMF+/RxI1a/FPzQDkYEb5fJBgy
sx8bL7gAvwuzB5mezsTExuXc2wocHZPXBR7Lyykx7VWADN9VOmJinoapMLbAbRnzdkxHPdSV3J1k
lhtl+MwZPi8LtPq6bSGASwjJwxOztAbvahjVkfIWVVbACNwiNANfzUNhZf+KDv2Pl+H/+K/55b8i
4+p//if//cLmrgr9oPnwn//cvubnT+lr/Z/zn/rv33r/Z/55m6f888dfWd3839u/veXV385uNrcf
f/Pd380R/PsIV0/N07v/WGdIw8ar9rUar1/rNml+HQffZf7N/98f/u31199yOxav//jr6SfE+FWI
LDF8af7694/2P//xl0GAHuGM//H7J/z7x/P5+Mdft091+pSFT1/8odenuvnHX1I5fwenDMZG1y3T
mhO2+9d//cD4O4uzoggR0JEwmP/1N0YDTfCPvzTD/buCGI8A2zWQAP/Kwa3R5M8/U8bfcQURCUxU
hiH4V/nXfx3du2v5P9f2b1mbXuYhqiAOx+Jj3sUEOo5yiTFyTMfSbeyKH2KGzaASrNB1fou/ft/T
dtkMHeREMyqwwXf5iNWfYCgZXFsqy89Lr8LXXicUiU2T7MsxQ0W5dWyCIPrM3/SGoW2GlsS5KRXQ
6pITPYJcOHpDeG3E/cvIXk/Trrz22Yk7ZwtGYleg2D4MFtDmrKdcntwJmv7AyERL8rlr5qRXGnvY
WG/Ky6QZTpXw08tBJku71thEmqA9WFr6NVLWCQ260aMUkyPVaPIiWrUzezvYgVZhzdCxcIBd0eAm
Md03x/LGT6291Mxwr9DTMUqU5lpitjlBqMbAFZ1m5Ci+TpPtan8AIpGmq5y69HLso7e+RZiBd0We
DJWDGbARN0xnFoXrrKIkLm9kl16XEc4PqgFU6sTJIPi3CoIhLbHELGBuC+9UMAM5jSVk+LxGWjlS
7WzywHdg0rMQhr46g966HYxqgwjfvhhzE/qeQQCz2xsXU1m8AkPDbF+rG9LZ/FWFmnaNc3elpx6s
7R7YtCDaRVX9dZXUTLDTXW9kpxzBtJE51XY6TEcGpv4OXuhZi7v/NDqt8d0QvkgjoXWcaxi9IPHh
253FdXTVQmA9WGrdz1rgVoXOxpAj8H4Rj0uY6GdulCU77nVzmeigvcxgFwrfPsMIyw1jiK0sUpRh
ODI2ScfHNxmmk6kObpPZMRDVA96zASSaSByIyaY6pj6dAF7Rew3Y/NrC5kd2zQA+kCoauihVXduy
E8dstLfyCep4Im8qld8yVMag5vePBgl7ddGg9idJOkuafeODcP3tif/3M/X7M6Q+P0KmiYzT0pUw
DNvV55//FmYZhUboFpk/3FZhVF5kMQlb2mQTLGiMEdxvpHSYU1z0pS00ACJod2BtTjrP6k97WfDS
8VEhO81jyQt2qwjZXbVOpa8LcpqTHrGsgV2syhPIjU18NQ6ip5R1oRQUWJKN0ltBL8Teif1fimk6
Mci5OdECBOduGp5ORAucDvhjiyARG2q88bqBaEQ+gblIzTQmgC9+4VZe1zbgdY9h5VmLpf6bM2R8
jPtEx4h9jDRZk2aV4J/3Z4hNjY3mIBluXTOhF9KDqm2zDgAbMdgLtCkhUtFBIYDTd9g5Ubj7QbxH
a7E3RWlvhd+8eWaVwfCjrOiSMjh3sTo4FJWXts8GI03JYC/jCtwWBs9zQnuBAx/xR5RAuA1owD8T
cOguSvuNp6yL0nFuCUXFeBWH1aE1ygPuCjYx5vAMLpHCxauiUz1ff3ObfIwdJeobE5dlmkKYkrfB
h5MQdCY+G0Jbb7Ex6iuMsLSI/Z7OJNQbjHndzk2Optm5S6qGbjO77Zqgf5JN057lJeIhTD8YF3CC
efqslfPYZY0aWJ2BsDKAVC0MSNGzqzFNm7muMc9REvabdMPIE/dRy1oTO6/2EnQTjihLWtScMYlr
DcZSXOi1v+7BajrwQ6rMa5aKEEn2y+VjYUd0EjNi1EfmGEaMIc2ZwxX0wnPWNpaRrfPNqfr10vk9
uxass+koW1e8l7hl3PlU/vZEeZmkBZDU/pGKydkSkMLGwWy3JET86ARfqIQwtMid8cUDPgDZx/cI
r1fkswAEJOL5EgiKsbCC5AJfLrpi6DQ5RwzTI6O2LgAoYNJunf7kz1f4V6Tup8M2leSl/+v1/OFd
CiS3qeOQw2a1Vxw23FgT09NKbyuiAhoy7CFDbF6l3m9qK2qASgBmgReAGZsYt8CT2K25UUO57kei
+ESRVIheuldDOFQg/12lfLFmfXGoDsHAwGOkSRofi9f7M0wHdYxgSSRHOhqQ8rVwV0GlroT57DX0
QLO83Y5lwUskLrtV4QL87ZPsSVVEAhXRHWeAVkUsr91KDwk7IC/VQr2H77jaV2n+zcEa83l7f16J
57Z0WiImmGtXzMvLb7dD3nqNcnMVHNmUwDi0TUwJKbFAYRdpeKhxwVXlypZAnIjQuAEe7ZMNdmgG
wIARhEp01caOZDcs7Q4YxMyy7iQbi8WUKISnHtVFkRE6LQsithJXvCpU1X4TEfLTydWQaiQQzj7f
LF5N1Pozy3KhSnH/5ysiP2aQuxRfVHu8QYSas7c/fEkCYYJIm/ro2Ip4DUH5UGYCfkFfrRtkgmTn
Br1DvqiIaefW1GVu17sgD+1LY6bh/vlgPq7X87EopQwJHoI5p/nh+RviYsrLMoyJgh6bpdkna1dE
8EPbTWqRhJOatb/MpuynZVnfXGvni0ttUofaLuWoZVPdvrvUYE4h6zUyOoLO9VYjRlDoCL3DCzXC
HjjMAU6uf4533PgmkVr/6pOxmbqGUrqSljX//LebzGOMgIec7zxUOpISoQEYdVS0xE0RoHwP32RN
4FjVoud1veLEmNJz06d1KnkhLa1qJ3KY6LaXH3uzQP0F4CHDy7fUBT1enE8wwLOTRDBcyxobW+ho
Yfgvh22JeAseOfxjK/8u1v5jjvx8GW1LAGzVWZKsX7fcb1+J1hzsgK6M6QKibYePrXgd4CHsG6T6
uFZ41cRhsnZ6pP0QTnYMe767q+eo+o+PrsMdZEIDsNhdfLirJyuhFOrK5ChBf4GK+dnG94NW6muz
gQyI8rnbdMjGRsv1CRoh9AMm7I+sdV/swl57XojupP3mtMw374dDYl/nshmTDiBW52O5xqUndz5J
j2UIC5gxB/YjhUEGg6YYhns2YvG377MvToNBDDspbzo7O07G+5urxF7s5WJMjoE5rEqCSM5ofW91
mCMXeX5p6GNx1mhPiLvf2qYUK1xAw9KLi+tBOvHeTg3y1QBWbCrDVadWwh6sQo98QRqokQAldfam
Mt+0OrxPZyOAD/qWNhU+Lcvoi3M6ToMD+NvAqI1R3K63MCv9FeEU6G9Z1bZxmfaHofIvRh3UcBxb
ahMnkN1Hd0KyHDkS+w7gQEOdJ8awJsbZ3g24lk7SyL4tIjM7EyNTjdEI9NOOrmzgphoofVRMVgLE
FI+4ezPAsOFdhCspOpA/aCz8uDKXgUWYnvKzvVbX/Uq0WketR4+HlviBrO94z409nEhmZ9soKNzN
VJskSE9euMEJC6w0sePDKBLAQ7ZxlpLSc5rU3UjLvHRXfUB3Txb0lDWnFGvMpRFtF6Nf5WHYn4CI
esZB2BIDtc4CEa5DnRgSx8JYw8K3tKPxaBfYkdKi3k40z3AekBZVP3VxKDfNUDGjEgU2+UauqkDH
YcqQLaqeod3uU6LGYdR1mJdYtxJjLJaaRdKKEdrDNg9Y2uMC3OKc7Q14CPANbcWGfvBUdjamZC/f
VHbQbxOGgtVCWK2NnF5TkPGxBmrJrqjVC5pwekRBGO6IBiP5UhHMTFoEQwqqBwxR2qbo9ENfjFdV
k2mbFNf9inTpPftwOM65sRzBhJWJA29qvDB4jyzbEo84MsEZvTi8hBnxNW5W/qhlOSO9unqT5eNz
HYrborPzrQv5FB9gD7l2DLC6jbfsrcKrfiJmTAw6bQCQeqVwm3XA3GbZ4sI96VMobHJqT8EsLdr0
JiaJblHJul3Cc7jRMyU2eDdSJyi2CSjzqFDtxhrJbBFctXU07lsYcXvbcrWtUGMICxzV51T8bLor
yTiXvnB9asU5b3XFlW4kZ3wSQ0/3s7+yjJBvYOX3tW32pz69xYQ5A5ujZksPH8ltTSKKqobzLKmv
VFvl+6Ry4AIU5MPUccuuoshWk7JvBrd1N8GiTiC9saVYs+ZeafowQRgNroIQxqzfwlp2KliCBVSG
dav7VH4wPr4pNeUXJREvKko4E/ulqewPb2gYHZUHDz85Tkq665RTTAdk7uXaK3P6WbbpXP7P76Ey
uLXhMjOhg7tcet+9r+XHzS/vGA5ESYddnWMQS/F+ZaO9hZmsYOtSdxFPr6o3DfCZfqDQEngfKj6x
ggY9ZthqBKqEFSh/+JcWcSJQFaMKhtr/unYxTChF5NFaLPDWhwMi6UhA6whZ3gmKKT33uRXApKvw
4teHurU8alV96AD2/PlzvzwTtDYMiwXe1sFAvj8TTewnnSWb9IgxMGGLNL0oY2Qtxw7MvMZiWUYa
stgZjsGAxerHlWVcWMWwYOuefFO/ya/ecZYyFBUU5bJ0Prx2NcL6crg96VGfd3FeMt6lfUOiSDVi
NhVs9d2yfIbzGa2nkqDgQg1LX3UAFwcWpqnst7YtGlIQUYkbVWdsNFgx31ynL+otdh4GnDUicJRu
fzhdKUDCNLagv4JsJPc4dQ7JoJ/2qrs2GeqUpr0LrWb3zTWatzUf3v1sK3WuEbuEz+VlOEZe45sq
PfoWVG1eygB+W73ZzFE4jXHTjERL58XwAtAG/HaVnEuI6EwAlwRoEi8liY3PDTuj2eV8czrML0oE
2rpUnnDGbVN+rHxzzao1T6b5MTKKLZk5yAbK9GZS6W3yC5rl+8PWN25TzzoIEXUHJ6GLIIMnjdpT
2dq0UjoVM3NBUhHsTuzC+sU0k4R1y9EWLZiaUzp2rQmETDsaXeoti5p0yBChSOGveEshIwrFq9Gm
67yxvfVQ8WvziyjywmxhJll5YtNZFC5JIxXyDD/x8FjTmYyY8LcEZ+85uRrhMgXpaeteymTbGUzw
fpUsDD3ghUyIGtIBRKWrBaSpm+UaOcB3vSapvrj3lYtHjX24o7MEfNhCVFIgvDRlfkz74kkGenk5
BeQvGQMuO93mnaUhmgY/GniVDcqugYak4RP0xb7VQZDH1OMYQoiKCmm6gLVKmF63zwU9z11Eos5C
ZQq0nbEfrD7DP4bv3OFkLO1ep/laamz89Yq/gm7Nad93m6aTOqDWhkl7fymTEly0MTRrM3lAb+Uv
WSxQXLdRRjfcLBHoPJUYmJcqsNVl2N+6xCuVc05CXxqvnU3+66iLR0oIfLX+ZGxre1iBl1q2EemK
lgn1JIvEweg6RvGx9dT3OqMwu0HL41lweAXFZWC3Gj6w8eC645ZJLANerXZ4QegT1lrECDw963Fq
9H0uX2Xftgd8eiuHcd26z8VjGXlgHoqGPkVdBXtQQXLRCA3FftZp6wrKt6htZ4kaI9y1dpBuPYdA
dCnOCuRA8eiHVC7M5SV5wnUI5hek9gYGog4ZxrsXcDnwqQI2tu32zczNTd3E1mEi92ZhoxRYtZQt
RPeFO1wj45bX8W0Em3WEcqsdqOvVZjSAY/oMJ3MB+hHWXj72DN/h8mYBqRgkDECkmCpnN3oMAsUQ
TBCU/DMtnl5TPXK2k0q8hV375tpzx2GNuybK4dCD/nL24dDcida8EAjtmahb+KAINCOmd0WksubX
WBXjG1ZOEiUpJNrOyA9JLVaDrHcMqbWVCfXxu7fOfDd/WNFMYTPCUSZlgPi4x6PQM5qstvMj8dpi
I7wk38BkWE+QKJUJyV3XGQNHkb/Ni/ZSA7sPPNP/5nXzxapKY0ZSirDJo/81tzZ+22caGj7YANr6
0VL5XREmj83I5CVjPl+b99+s4F/saRmY0Sad/w/o7oenm/Uzll098Fk+/KokDW4s8E8rFF6oJJej
redbqSyNHN3pdjCnsz9/vP7lV7WxTLpsouYt5PuvWrW610OYzI8TUrCi6+GTRudFXBxkEp9lYYzC
pU1OqltTmCuRMgyZhvs2jn6asXcDhq1jfG8sdB3hTpS4V/hkn6EuX6pGnLB8bsCcbZUKeCj0DUvQ
8zcH//kV4xpUyPrcaKLB4sxf7rfr5LVBqRLXToAlFLjuvQ5+iBUsuvKs1Jwb8BwrOWJSdzvYuvqA
ABG8MV9NZMUutJ1rhNqkHKEjCnqtZrwyoVCpwye3eKsMgcjMng4pnCrPNc7gs3/z6v60qptCcYvz
ehQ6jVNr/vlvx45+YEx0o6+OZWHfMRIH9FL+YAaC9nMIwMuUP/58sj5X2PNtpmzL4kozIP1YYUMK
z4l6HNvjoOkP9mnDvL+wrQdZeWvGBpdkSaxtp4KuLykdvB3k5Ms/H8GnAsl0dJd+J5gD5iZoat9/
45Fki3Yw3I5WWHzWd9FjUVpXPkEXZRpskLLfs4W7+/NH6p/PsmNI2zAQHOp87MdqXicgodO9cjjm
nryYQVdNh52utPAdAnus9TWDt/Wkx0u9H9ZmvzTR7U2YD9nSP6Rlc+iG07hZRTbi/IAHJGqdjfLF
PNU7Oskm6uK7oYpechlA1C/+10shrX3ddtnsM/VV9IvfnzAvjqWbtZY4OgwyPVRabScv8zQ4JxUQ
dILd498f1C1iuQcG1ycC3v+fT9/nLQBHMJ8/njEWB+vjPeOX1PZd0Imj8MVTE9oMnC2pLWv4k51i
EOXQzwrDhh60z7DdgFrSOiYMWvvBL8vLHu3ONyuz/LRcMtfnMs5nhZ2A5X5Ymie4bwroiTiOE/bo
uvePuStWZTRnYIQlSdaWtwljcaGPvBoszy2+KWu/uIkt7l7OhUVZyzzn/TVBxRhUtV1PR/o6DKMg
A6Bq038yhV0aME4hSDtXU23f/PlCfPmpjpC8EulsGbb+/lMZM3epC2z6mBXeLDwjOV5vV53TvVFL
n1dxtDc56m++6qfVlVMtlS6EIZBZUIG+/9AoMRwt7xtxtCL1HAzatCxbUoM9SWPxz1/v8/aOjzLm
dRxQvzV/7PuPSkFCJ4xGEXFFe7dq9iD6tymMWpTwxDHsBb21qtOwv2fbgrf9SEC9jmjVLBcu1K8+
zzfuJL65+b9YOhCjzL0A2j+8nT88fTAluAPyVhxpWZ6YvbP2z5JKgtUnFSwsDn8+A+pzlc/X5oYy
bQQykt32h48rQlPvKXb0IzJwrOVBcVSRuHFiAo+oZpdaGzwNTXIjtRoSHHJWN7uIRnXbNvLUqgJv
Uc1oqxqOMzHmiFEJGq8i69GNcgRoAwAUUgbB0i1Gk2mP0bhv0kleINtuQHZri2G6cW0q4GaYSApR
JgMn8FhhQ2tMONky9sOcrBukCWH5NtXFuCCkuqeEbqOFq5JdMyEeLdMHfOEXhdBJC5ZVvao6UrkG
b9LXsnHJo8EapcxrnSqUQVfasy2fRXG4r4Gk2eeFYh41Bt2T2Uzmqqr3XTYOyGvi05R9z8Zvr/26
6ndFsiE2Bpx+0hksx6jOVT2fnkDfW6PYx+yCgwEIvO8Sl1BNwZufxAHS0WanfEkBh2CWWUW111st
3mSx3y8iO7qht7cupLertMfJcR+tFDv6ULmkBpTHyeu3AYr9RQ0kcdGNDK8QH1UYmm8Hv/5JCMug
3AiMbr61puqHFg33Xe8cq5LebqGFaxc5/UKj5VgP3Y8OJtaig3DCIc3s7teg8U9o3tOWbs+R1RUA
OWh0hSThOP2LU0XHKLO3M+QB5Jh4BV5966QRUnQCQUE/uR3KPmlNPVKDAfpj5tw3abTPnOBmcsoV
OoKlz9CrThB6R5duKR9yABIQzxiw6+IWQCzj9rD8kXfBfWyRv1MG0QvQ2q6Nr/2pRodpjlvVpve9
vIbnB/g9s1+GTPoLBxjP/CeLQlzllAxBjB43FcZBj5GlGm50ZY9w4toQhmp96Se1B4wrXbqV/YDm
fwmz7GRMliWibR49WA6IZLuByaVvRaeDZf6Ia+dZp+cWp3WzLBMfPYRONElbUG52JuAxByQ+cLcV
gTS7sVMHp2GjCZU+NWfzQlucjIBrBEqQTFMnnhdTUqdv0rSjpd4irjSNBZCdn6XfkVlTam+2Zp1r
I3yi2n5uVPIcIAlD6OsuSNc88OqvVrl7bycuGL4RCpanRRd2ZZ4astmSrEGOLMcbQ92e+9B3GrTc
sR1x8Y/XSYfhQlNL8mNeeJPuImzeDJvb+T7qdFMsRtSZi2l8grtO1oPl3Oiee9e2LcHHTCFM3YFu
q66sboZvt3MjrhhgJ3oPZr1wywbEDIErNQCP2o9vjMbZejOeB2zVAwxA8BqTpPahgK1cY5Fr8bga
Pe2MRJRXUl1mfmNu7ZvSO2RY2R30mov50wm6YpHAg8Cudq+a5j6PUFyH/k0YdPdITf0FPgici0ax
QF66c+P+yU27I7IMgXddXgJEOkWMeqnXYt0IZ2VF/aMWkl+mdNJ9uuCs9yWPaD7tw2kIIAwAb8tm
05VmynahjRm+DfmoJhASGovlykqXhlUbywIZBcfl34v6jF7GQHzdYqS6X5eF8WOq22tiplcia7FX
NOQZWqHHI1YkL4mivqcFTphM0xDijWNBl8BMIRtsRoRhJYxW+vK/+kJXXkF3ImOchYaNeqJvr0OQ
yOxocGDZ6N9ciax4UGyBe9uCPNXfuRZpLT3FZEFRm8BLhsj1aGTpTV+Je8c3I1wQj3rsP06+c9YH
kLXmOM5ORk+htG7AFRXLrlHPU/YMMuJxQh4Hr5MKp0VG7MMor5vgkA4ZHRmYiwzHpp6ZuQw08LTg
pJ04mrV+ROkRMrborFLBOid8Kc27k9bN5EJKdC8CbpMAHLG0s0vOCwQUXccrxPR3gG68CLyWbzYl
8QKsxw8/jIkLrQkeVoxShzplskmvwpyDJit/vM+xN6x9Vz1qfXXqZ9O1on5cmzSk6T6i4NGaLliO
XA8x7SWihuWvva1rM+Fyc3jdwXWcG+kiwj0VhYxmhjjG1OFZ3Le6R977vhyil2b0m2XqG/caTZ+F
VP1PQapQE8+uB7abpuZHKwwlLRZlPEQ6lXFIxjlBMRKlDAGCbkGvw/DDc9wiOrQs7D/mrA0pSWyf
6VOiCVYEdoMa0h9MH3Mhc65qk6BVWxADeUhFcyKxC6/+/KI35/f4u/4GInPaosxqBQoymifvS50q
a2NnJBrqyLYQfpL3KgaHr9dPLY24n4OF66qPZ3jM2tBQPw2xemwUwcNt2pAiWZy2LU4uTedNPoLv
GINz0WWzPAp7VwwAGADXgKnlMrWdn9oQPhQFBOnI7ddOkb6GqrrXiurGcqcrxf/SnERhrjk1ARGS
bMVIqrWRFtmbAvWlooW7rjLtuuxIuE969RCn9rar8RSQvLkoBDRZDd4as5BwF7T9Pe4fstbL6oae
1GvFE4ikUfKL6G0rsyKowzdB8gXdN6f0i0Lt3Rn9UDyObg8hIivlsVX9la3aSyMF4mEykbGm8mVE
q/BNufrFB7q0xNi1M+TXP+2kAztvWoo4cQyQKi40IyIrqUDZVGW8buv2rlH9NyN++VUtbqE3lIoe
0ayneX/XdIWnW0Vf6kegs/TziDWLFkZu7tqgewVeuVQ2bDnfrl7rqrtkVrcNFCmuAh/G+VD4+z/f
w9L4vAtj78WUA7E1c7LPehoXoXCcuPJYUIksQDVdBVKuRrM+oWzW0DwU/ap35a6K6zsIwc1aGDQ8
0ziuF8wmjDxajjB7F5YWvqioPCFjCdT5AeVT2GaIJ+xBLORIlRGup6zWkEh21oIVe2cgZIxQ6K7S
nJgySQAy4smlWbAtYYvkL7s0vg7LTJHATjolztZlE47bxEzwTbmM8doOphAj6QV2yJShKU4II4H/
bTbwDYcHO9fX1qR+NpKaMdYg4PWGtpDOTD+rQPJFvr6NJ+s2Hm4hfpUL37CPoYovNQ0WfY5+JoP0
GGe9v/QrC08OeWudqN46Z/zZTi6mdfspbIaXzDU2ftWIZa+GEXcicailESLRIZOxAS47YnFltLwr
HOdS9y2L1hoz3bh7DQ0U5aFsTwLXS3AMV87KN6AoalviVMmBtU/KOWSLmRDx2criFSDWxGC8tXF9
IWrn1Q1bta5i/1CgI9w6QfMIzPZ2IgR5BaemXzpqus00/SU0OmtNWMelUehLvx942xBxaaiSlRxP
tgDtaCHILXTYon4WPMqoEYss7KBqdjAtR5LEw9QjYK2k2PYJluznuNc5cBPw3zcP4xcdAYSozJkY
2aKxYq/2/tEobSSySnXymE7jNghQlw8L8hE2Vf9S2vaKKOYbp0lXxeB914uYF5b3Szm6TuY1pm0b
c1frwwa5QCVi+YySjzI+VkZ/WzTBEX1IoNGSCc+jbNzP7Rn4todMBN+sCJ/XID4bNSlbc1pDn3pD
yhxbG9W4fpSut1f+BJnR3jOA/AnwaF/axb9MM+88M79rwj83IFxT0ghgtXN0WhAf1tiWDMdecDcc
h17ytrUAI8r6jvS7nxG82Im39q+y87t15vMJRrzEDAA9gOFa5odmT4K42S37wjyCPb4f7ZsRxyt5
LeuwKR8Sz1kJDxIgpxqt7EnoDD9KHSJnHHzXh5s/5t11tjjLs+4MTJhu2b966L+1ap2mjKQawp71
/mTsWRD0dDfq6UG2Mb6MYqWl8baNszOkzYR1Bg9GGF4weLr+89n43MucD8PFeIOf4QshQCMz35lk
3B+1JmbK+Zoiyd8NPiVgoPpVQahsQtBBpjcnkZfdkxxGdGjq7YCe63227Dq2wMYzfdfTJtJJ1Us2
YIOTYsRCAcS/3ZrQwjtNvFXk91hpqr57Tj8JKzhqmzWMFjCycBxE75/TbmirNBs5/NIpHwIKXz00
tlTJ+5S9oEwiXNDDVYG5VDdbYp9xhRFKMn+F6CxU4fDN4fxqnn68qKgaGF7ReELD/mHZcOM2aX2z
6Y9VtarLgPIvKil6uWyxms4LU5Ch88NI1YYJPv4We2fRGq7M8AYWx3VG3BZ2z/VU8fD1UQwFcXzM
snVZAuKoN5ZHYoYrnnX+OCO9a01E9zRGT4EiHP98U8AD/1QaWGizhUVnX+K+YnL2/rw2BE7brXIm
UmddMm1pny4COMDE+jxY0p8lpz8aO8MxybbCqpgRumWHazDzV1Ld13Lf6N5bXbuXoah+TJPFX+F2
r00vb73izjRe284iSyM72J2zkA1BboQIZAsCM/BQ9YR+WZa5iP3ptveHuzq9rxjER3YJtRE0Nhc5
tqMTogpfM95nnkUUaje7BDKmrvZlqr8WIj8rmDmOzjNd/HPbbe5bHZaCj3s1zdHSJI1174qeYG64
1aACbZ3oH3aKgWFccAmPSRdfZLnO1XD4rsN4lpG1SlQcft8pOdclduteT0+8GqpKFgUb7NOPKh4v
wClkw7RXbnNdtNkZvGkw8uJFE9VZ27pw/rLViW+4j3runSQthrFQ3fRZeSzGaGX69r1e2psqiO4o
q39UY3epTeJ+0vvnpo02ZCmTMOhv8SvsgsDcdvIOFnu68Ec0bekkDrXGFlrxLicTbut2TGsBmOBx
9s/bor3Ft8Er3916E+2MyqoxJ2fRAc3kSey1a2k1bwHGYMJlqFHO8+ZZy83HuDfXeUw3JzRI1UVu
XPTavrbaM1dxeOnZPLx2vJs4WvcpnALvunPbizqq9prm3it8JaWW3AhPvwpjeiN5uTO08TpySlJd
QnkY++QHGawbs0mfzcSjL+b0DNMrxGgOoX3Q9SQNtO4V/sEyNaxd0xW7PGkeHagFE3NMrc5uq8De
ZA3uhpa/sLLZpJXTnfSnS9ft1u5FKbxDZ+YHERZPSa1u3TG7sAMaD84uTd2noNGRKTKZHKLryDhw
JbiZMdg2gg7IVJOZS6LP6E+ce6AgZXCtzUwHMTVbajf0ROdZm52P8XQ/P9wjqd6E7a5h6oYL1drn
3mgcUq3bgfO5rCOLxbW9U6xMpQjO0io4oy826Pdl0HLjs5FcuDPhAipHGjlstMy3mpow1IkRxqkT
pOIGTeE+lcNZjTlPTfFW8621q/ozN7GuC4zGoDiv5p3t5GnnZmv9kEWD/MXfO5q5hwB+4rlYsgNx
lxl0zzxDoitxNk2gXmPP3hB+eAh/ZF5GATaZcxjiVZulD3HZ3tkHGRk3fZO/wHZmRSuYYiKMWvkN
8yP6Umh5MQ/xJY1utgvU9WOpLhoM6Cmb5rgRD1F8bG3vev5etpnc2Xp4pKR9mx+2vFO7mCSSIn4I
Ou2GHuKOB4v2U7UWDXSMoXIuhio5KZzyPlU3SZafzH0rKGLBAunIfQKxglzqB5K8jlUdXmN1ePH8
5CEvcPhPj9B9Lsy6u51bZhUxXrUUu1LpL/9qurbdfRx4G7dJFxnxQ0Qs5ktTH9ju49dYUMFfTrVz
XmBczweP2J/SThfhFfl/8MeVfoF++SxJ4GOm4a6pCNRhmlVN8QmxBOemAPVAqsqiz6Z95UWHxi8W
Rqu2DtkTyHn2efSmBnndT8Nt4Nlb//+RdB7JjSNBFD0RIuDNlqARRdGLFKUNQhYFU/D+9PPQs+jF
mJZIoEzmz2+KYC8qmhUwYmuKDmycZR12Wy/s7+6cREbsGPJ17y1LxI0GARcH9QFZNMfdASORrLl7
sr6kHhGZ9VOd2bcM1i9z5xYevXvAuGcdGc6qU+Dsh228dSUZpYWgyYrK1woP91pLH03ifLXUfL1a
PjHU3fa1eqgcMoOAj0FAg/LFVTg2LKyhF2YV3N115qSvnldcUmIoarsnx00jTMItPlGKfNR6eXse
7GoPexXvoHlXJLoXLwjSWjaasRrC8LMMyK0X11olwB5SNIfZq5n135kTgRywtChFWQsNndXY74F+
T63IrrbT3rEaNTmPj8Z7YIoz8R6IY/O3slTo87hAfDs+z/hrQS5CJbsOhNknuurvfyi5fXG7cGcA
TVbOrRkAlZC89UFUYtnRvMuQYIe+cnc5qAfDAOtbzjxMGPnzpiBk4DWGSOTJl6BrVwS8bKsaDg18
sG64FBYKBZnDYznAN/nCWXwjJjCXySHgo1n2gUIqxiDpQ4vwzW3EDg+pk94ND9dbqzBPnJLhTBSd
9Hx4qT3vaqZkXwXlV9AaR5zDBr/rue/JZmMblVb4oijOzsyM3RiSxJIbX9CSL8kEBwFiViBjnC30
7lNxJuwv1eeGzLNF9075/2uFop7dGD5zAgC7NHtXXtqShW/r6o9Bsi1hbHjDTtOGRIbXvsm2mK6A
AlGbZEMTE+yA6wvL5xS07nXoCPTtMOsI688+th5KEO44keELmXRufOHCxhdrrOSqwxZYDLnlZ6Fy
nXcLlqbrTPGoIt19OsgDCFFoH9QQSpjWfwTY1+GkBJQrnG/XaL6jsq6XudvaC+OlNEmO4dtVPja/
n334JubRzPxCjdqLcekidlaU1ZPmOE9uVZJgAM3HGrmH0g4fIDG+JkC08y6az267HrAniNtLpqAl
tAHHje6BHOGU5dFHAe7cLBsy5fA+2SUDpiRmQLjavqKWgV540zWO8Kkf/1rB0aiUOe837C/d1O/m
WQteZy96GK501CXCNp9KrIzA25YhJMIxdz7CwD3niv4q2dpMgtcNuNzYN5tAa49YQjMY4rvbjkqE
iK0+Q7VDhBaEBC2MnV8JgdeFcUgVgPtm0Gb+bPEIo29hwVSvCeb6gZjKOTaXBWSk4ws4Vwv5NdOF
yrQzePQdE++RJPRJa86ieHRktiMuArIl9nzhQIV3vOqUpgOeH4P61ubmPfFqAoF1DdrimOwdFMuD
VddPlo2HX1Plj9SZNo2Bw7Qez7lZpLkGKh26mSDlyH5hV55yJHCE5q7MygSHUTMOIlN9komz6M2c
HQtPEH6PRuwc3uncbHlwGtrpno8bJcX5RgdtHcPtnJkwqTWQutYRa0PfuLCR61ER3UCvUbY+3Bbm
Sx2Wb1HkUB6MmF+Vf4OCuASYa5FnmVjG7GB7AvewMZPIm/QdMxCaBZ6tq5m/BKVSWZoeGTf1piP5
w9cSRCepruIfpHirEd2SzKh8e6mdqIx+zTRZ4nG9CiX5WNZQvkGYJ2xvktc8BisudVLTOnQYuvA+
scj6iUYU0MpQoj2Oo70aftWD+5FElFNdJ1/tkdJGneVdGSHXirSfqzEjVemJ4Rjz0fiEKwGacb0I
Ea+EJGhhTEmiKbcO6X/ToMPdxVE8YNwSY1/SBrh1TArlxIDZUxo3xyJE39vG+hk07r0y0u1kK4S7
MrGKWmK08YfJPesLedRtsMXRLpv3+RBW2tSv+SIsvGarMBdRh5a2TzOYGhXLBpImc9K3aqzXiCIM
0lPifahjXRDkEZcifjoRMYaJt4FF+dl07Qfy7XxhauqF0+I+dN6rwMojnYZ178A8LqghJYnGsgy3
iJOfAQgpKzxvw7mLQYy11hxKx/l+zCeUoB4BCommfPFbnzzLXLTsCWkxDAxr8r/qk6rq266Jr3bi
MAPuXjIqrSIdl3UdYNqdPDceDmqKt4hsfVg4Kp8kFMyenG7WwnovchUoLongLR0LHPZh+NIG9dj2
ykPqfCOXg8A1jtVgPzO6PEtST+YyyZL1ym16vwXLW+Q5j9l8NuFeLJgqGpp6MHShYIowfsvK2XVZ
fMQ27geu3FK+emSwE4x9cfPpGNfpSQm8c0PGpKEVDy+DMur5o6KtybB5Z8B7HtjJleU8m3l1Trnc
tYBcnZmbTCGyjKgMnZhpPQWbJ5qLHSifXuil9APyiCHhpgmJbIvGT68c3o1CuePmfiAEl3cqzjp6
aojLuzipHYoj5bdkOreyCPeVWnbXWue33gi3eB80/RqE6EV6mT6G3NiZhVxVVnbS4onJaxK9pwHE
w1rNfY+EEwzEdno8vmMXe5mrIN2eHvhSHoxpvPFIBbRh69VJ3fcMPYIqylss3dQfVfywakUexnT8
6IIXtx+vJT796LJYhjIK3uIz84h3A3+oqTNeTeVYdUwM6DmZHEezw042nipKSlk9Y+rnj5x+Jc/S
iiOfyPpjNFKNWO501LVgHSLBYuxqb/uQoazu5eOy7wWzZTqGJc5Ta89S30GzchIEUe6ParYMBWmB
pT7avl4ld2MibqJvHqblXjGup841bzUOuE00ewTtQKv5YWOLRjeXx5FSAx+PI8HSnMJwHC3IDklY
/gol2rsu1lsh2hCtObgovua5beaEf5GmHKBG3wyVbrlhONGKaNfCqJJVV2HOFt7JXJwf9hnr3b9k
5CwaTevmiuxLKuMLsPimmaJTbFTfBPTirNg+JGZR2dRrzOtEDjlA0n9is5chjhf5oKwbwgw2Iwme
PS3fohtU4tXSPzVzlT1isIVCWMJaG8LZG4l+Y8LQIx7UAenUBVbGSzUj/O6PCDuOrfhvHNxzRAQe
Nav+MpnFutWHH5O+A7uma2QrL4x093hcvM/r3/FqpozOp1O6b7nkFZsZpB2921oDRQzpMbiP3WKF
OVVbnY2ciUFU7+fRcWsDYfUlqSPyWR/6e8oxAi/s0pf5p2GA/ovkWhn5779TOTeGLz31fggJTPpk
L5NDY4GqqxajsrEv/oqBx2tXzavi0J0rlj+7q80Rn9JDpigPSOgWDZYfxeA+KQp56PNB6xkX14p9
w7I3M0SPjG4f0GwUkvzyUCI5MUst9i286cxMpAsaSvpC2G9DWx60vvoy+Yv4REDUU8utmWrnRoU9
AMZqw9NoLoOaf8YORaOhnzHn3mVtThxc/hIpHeFu3il0ol9r/sFDmhw9q3gvJnFXJiKgStRXk/HW
2iGKe83+63KGbE417OdrphyNmzOJJxFkRLrjFuqYwYnfQxbMtMVFkGFfqlxlr75lTvFoDQi+DqaJ
ptlvb04DRNRm7VOt2edxVPB7UoIzzl9PkP8X+Ncwqg/G354ZStcofBcT+szU4OdYU1g6yV9CXxSH
/TMcuZXqlWva1c1oh59kYr5EVfhdaMpKCXHJTJG9dyBiK/ugDfRysdIxiSn0e9CXAsXbIawKVHWo
1PHS/Kid9zrm3wf98AHJcGOyR1t2UNsk74nt7eunuLQRLzNEFp3x65kk101KvtQGRu8hD9c3xEXr
aaLCwl1llF3GSN2i1jddlwctNTMiw8ijrxFD9HzcQHcYaQAYGYyA8rC8EYD505bOncBcOMQGz70T
tGdSvJqi+W71HnaKnEir06JtbKj1SuvHH4u6XOo1GwpLReoVsMzK0C7JaJy56zmgpCQUQGOvUUwR
/Q1LoA0eU+RtSqDc+e3UajDyCvC6zEKMTbG7wM2+wQ3Og2xY9euwHJ6SouNwNL5d7/VvpsTPFvdY
U8/FaCTqI8GVTNFs7wO67+yiZ7wL3eQES4pXiyNtaNT3Jhdfqa7gOmRvmHb8IoXdlfpcOK2jNKJ6
jQf40N1LCHNJEQSVQXXsJ3PfeaSzUXg7SXXtaI4nNdyEvbrDdQhfeWXhlgaGa/A88O67ZXHzPP8x
JvcTIexivo7zEaJb6o4lzqnOPg9TOmAeUmiUn1VAhWha/TKBneWT0sH+zJqPqDO2TVFvG6/cFFaP
5R8soEmmr5PmwHvD7YAxxcKQKCbiKfdBdYECLVAxp8JDEC/XF8qdCyi6HxjTjfrhRdLoWK15x/Xj
ZcyLQ6yvpoTCtcM3Uzes/QiqwelLvZNec5jtMD6Lzz6Rn5Pte6EpVlWfXWXofYyNCe7a/tgB465/
F5g384SQ8xBKQa9bGSTKWtV8/GZM6E0jehV8UUtOG8uIlkIjdK3t2e3gH7B0uL/7lIBdrpWJW91y
i+1Ab96NhGaHkbkLJBXyiIatcpP3gUJJKu6WgMhPs6VibTIIHf0eWgouVumu8jILC8+Bh1je3Wxc
ulj4qQMhqYgH3YoQTmEhpezvUtF/8OumGE2a81BjvDu2bxHmL4CptM2K8Uau5MkbcP734meCn68l
9/Kos/migN9Zi/fWMw55+l1U5Veayz/exdpK43fhqg+j9b6U+BnD3snh0fy72aC77kqsOyd7EViU
w7XZ4banoFULjG9r5DbDj/6EWxGJkR1xlkIcRsg21OxvmG3ddQoqf+TkZe8iFo2Ki7mL++ybXFwX
ilr0WbsFjFGLWTA1HvbNMKx6c4PN3NabGUDzzsh64tZJ5121A2U4HQFCde9jaiDTOIGA6mPV96Kp
V7YyOx/I8gdeyhaf761mxhsSa4MFADbCWrM5RFCxfYSyhwp8VEjMHaBesfAK53fmteGuv4r1caVl
EVp0Dy8sTC0BnieHR98hD9YHOjbt18ovRd28zhQ72vybm+at35GsvIAnvtKm4iOrPQh9DarHzHp1
++Y7B9qmselSP4uJSReOebQ7VnoQfmKDtiOGjRkzy6yor1PTfclOo6GrDmlmPxeg/RNW/7w9hMEA
tS0ViFAbPySYtR/zq+AZJf2vKlDR8/+PRblVzeYRgQnOeEVZJK+pEiy1Ntj+a6Xs1uIhuPEjPuiB
vBexfAh7V7BPqhRPJMQm8CIZtVSV+bDh0k92dbACbZePGV7DYq0iLe1diKPiSenLjdT71+6uGTib
6f0hJtxyIYoXbBj3RTG9/Jt5REN81GbIdr6Dy8Ez6ds8Uqs1wlTt5EvgQMB2QhZG6AukLscPSd9Z
qojy7cr+5qklfqQCYVpasikKO8GKrWzXZWWuccDfJgGdhdMAX1hE2hXhT9lPkEGD8hOvgJunZA97
QlpC8O0ttK5kZ7yKuL5NOgS+ruf6H4OrGdbaaqiq7za46iORtsF0HnHZ0AnuQWq8UM+Khjl0Ed+a
wDj2sYZxJv9a2M5OTDrRe125cXpKDOWR9A3SenX6MArrrhVWhA6g2nQzQ6okEMq2bgNejIqZ7QpF
bkcv2yTpcOHMdsj6c05DBV6eGIjyOufWA+PWOHHTYotlZDW3cBhOmWW+KE3pm2O1s/rx/jxp6hXE
8Kbk7lsGMoc4aNUm1ofTeO8k36haAIYTc1b1zFv4CrJQT7Cpn1IV/EnwTSP66UUmtYWo7M9OK3+r
/KlIrKdaypdcdA+968RKU9J1hC6jErPTfTaz8yr9PfUkzVV0NzReCgGLeCTpr6lef9tpdtFjojbn
qPhIga7h9fYTAdFgUuqyUxRSEUO5zj1UeXmwshPqC/Ik80VkTsIfzGEXzHOiEDVqrGP0XsSMC4Sm
Y7KcAHziBRtryWviVj92xBVW9pWywPgMoQM8llJENRBZ+JGhd6AiaGNtofTz2tK8q1ES2Rq2p5oW
fNSAnKjD9ChfJb+BgIxnOma2NBSEEQZQZRoW5raIvKUtzMqvgu5Hs0a47oaxy+km5WywbFQFy3cw
zrEdvX0o9jYewnfFytxFLcpX20GuyKGJja+3nZx4HwjlCax6UZbVTwxdczJ7sIcMVzlEPf8+Qmxy
SUKSfsY88NgGH2MKgbD30hdydUHKjjXDzrQrvocyeG8S96ku6wO1zomkdbRVXvart/0LwhqKpQlo
TwVvmrrsZPLFQ4EKNCrvMs9LjMhdLrrn0RYH0o5evfQczBO9nLTrhVV7fy7Jfzq5kOS8Xgg0I0IT
TLVU3S+bdMWBS9gS497uvE9vwgN20JtN4mhrJLwfVveTRQDjCtlCOLyCvLhEt1Wi4k7EhLf2pD6b
E74p4fDe1n6dtZcR12BScKJjBdUt1fVPywuNRT2l+6Du9lNbbnPSza2hu2gpkGxdMzh0Q21tDuay
i4NnhWAR4nnzRQktbGF36knTEb9MxbHWph9Cc98hhLGE+vqPx2ohzHGYWdoGYWMBmbYj73CQ9qmo
PGK5cj5eAcVSrXMM8PxoMM8x9A3dHH+HpHrVIu+9a/MvNSSaPrnojOuqvEFSk74mZs9NqJb70QT+
KYwvBQCMagq2XsPRmQH/azlcIquFSKvDQZI29JwxiNcuUXhxi32/njXnLNA/tCpZjYO25IHeavWj
rkC9qYAg3T5FqbutIJuOvfEsReprkf7QI3U+Uj4U2RzCSb3F7iP+92HK8k8UqAEGVx7rmtFnqWD2
0V/zcPCnrNs6honKLmDvODE3ouxLuAnKV4c6n0LlJZ/G71hz8NA0OKqAGjStvxWOt5xS4xu66NsE
wSRP5TrInJ+8v4I40dS1ABRDFZxFqp9D+yfQDChhxIbx/4iZzGg5IBnBtA/sdFWVyVefD9/IK9YY
Pj4LnKHzBIjCm57aUnub5EzpZ8BBrvYd+2cMmrP4qjIxEVH/PrKW+uyJOJgXUnjPUVS9dQ3S6kIv
SNWwvobWPeA5+haPynlEMRg55m8Ver+OElx7y3vK+uwXZxZfVwKIG9ktm8JveqxL58h7aK+VIYYl
n7m0jPkJDs1Rl13P5CbUFrpirGOLkNMpzzZw68iaKVdiInKzDxG98MtoTuvZSD9tfVvHEloxErJa
4YAMqbGRRcRFIMeDHJOKCB9GZxL7djuuJ7pkKFqpN4/O9CtMuy/pNT8I9tdWTV1ZBC9e3l2UuLul
jPRV6KhDeoH/dIwMwTtI2RH6k5npx6H3lmgoHkw1ziBxTas8GSgYfM0zb6GuPKdGcyVd+NT01t1q
thgCMN0SPzgEfuXBSMpCT1xuwrA0jz97TuQFGkU04zGVlHOt8Q4L+mqPunqfeMPWbVFN5Bx5tlzJ
vD16UbmFTsDo17yGSXEPUZ8ibTmEeCpG9o8VDAxzleci9HAoLPeWCSnDcn9qQ3lyVL9ylcf8n7o3
URnM41o8shQbSQSolK7mD4NZo037W5XwJyxsLVDinYjLKO34U81Rx0wmtASMLdFrIP8WVfvXtYWx
4LTeJQgtqgCLOTN6CaWZzBlECZQbRr/ZkOHB4Px0rv7v02W2fU1z6nFZKl+YsUQyeXHKW2KmNzWv
Hxk5FNhaXG2J0YyjrfJc7qfKuogqvGdVVvhT/dxjCR392xU5GeBDHeClNuFfqoq11dfDwqs9bvf8
PjTuQzrOHX7N5zRWL2KsnnS92Ne9ucV3gLIU6J92/aMfhwvRtGuWmokstjmbeUhKbLHuhf1XNpm6
tCtGzfjbUzQa/Voj1U2UYjUY1tPQja7fOBjOSaxa80Knis5CKj49vuiyP5epuaT2PSPrCknvw5le
mNO7Q0cdGkcZ55tBi/ECRZVEHmb1DUVzXAUiwdic7mCWH3hhdsdel2lkDPQrjdJXcJtCelJfNCU/
dk65b94Ce/ytjfFWmsOrWin3oHFP8axgLgUAPSdQX9XHMUkYGWfrQus+DQ8aZT/AaqnmAQy6zFsa
qRtLSBT9pfah5vK55ocNTOdTr9hUoXsscw9L1KH5g4MJ/4NWOVaTH9qbUKgfClgFQ5XrSOEOiR9p
coED7hAaZDWAJwoHoo0ocD1oC76chdm7xH5CuJ/VaIGwNk8VHhjL3GTqlfUPDVTTdMKtiIavQkmY
L4hdEgThMqy8TRiBcvT0qFpzIqXmlDv1i+Y2j0AqhyD/9dT6CpsDc9yeM85L6r9+NJ7CuvhjwzFQ
chztkHyiKHmzGDIccd1YGiIetllMMoLSj9B524z2rKxGfOSzhtdNWw2PzFzW+ogyQEvPlqvulJOp
YX9vVIo/9M3RtOSlazaiRoMkZtBvFmO5Ha1wihcJcNsOJPhcO/avZ5i3AYBSxEUN0RQCjMmVkhYs
DUvsR8inelmvgYgACgoKalQdwSqQ6jMk+S3Pdy7q6KCdju05e2Vand9WFVBjPwf+dXZL/Hi/EpLA
qMyWH5pDoGlpQSXKXHfROt19IvZxKH+GKSGGusTcB8MPxyWZspjDN/Mml37j9dlKqcJlk3XL6dMK
mlsE1XZ0CbsdtADavWX4eqhta9wvWp2i0Kn1n8xDl2R5e4puzqSSx1a9ZuBeC4LBmU9ZseARGtug
JBKmZ/iE/d7XpFIqVM3DaXNMJ8j8WDojkcmSo6fvR1yJpi82BuI8vXrTsL9Z5ABVXqSTxNvW3sIb
5SbZZF3/watCnNtGbB0V5VQM6bqVEJ8c8Fwl4lwY2WhmjnXW2MU/ctJ2pPvtYYMdg5Co3JjSsxyK
L1OGOzsLgEMJPBJR62d5s0rrdj9q57Eu/6jgt+19Gr1DmWDSRMDIxaxyZiTT+MTBtnIcat2YcjC2
XOF3Ey9mSBXIfei6PLxZvc75VcmtGBuMgvVc1wkCjvaBclGL6MsAGxRMvjZTQdCEZ043fHfzpVO0
O+HZ8crR2EEWhsToSQzs8BEPNdhC9eAmTdKdInckq01kZyRaLIogIh6k7fa5aO4ofFG4SQbUU4dq
t9i3dgtZYCiW+TScLDv5cYLy0kaQQ6z2apYezrARdij4nIS6P/93gmggtPT3qRUrKLpkUACShji8
Udnbl1r1frWqoSfgkUkxS3RsSmheGqItP8JE3LHxuODN6uitkHr6NRN+PzacPaX5CPhV33A2wJV0
QnroaRfkMXRQ48h4Sr61YwCAihKQNcGMtNDD75KK0I9GPOlM5EN9/dyJ/FwGNFIM8tdQ76A6GdXM
q4FaMLyoJnQll/6RkF6YdVkv14kKncKk7NHd+LcLQiq4dGcYNL6u0FHSqLP9/72r0nxltM8BDaQx
cNAPKiESfU92UC2Kg5K4Czurt65x1mr1yLjqd6irH6esLkPgtX5Az7ssiUqjC0kBM9qQPh0FFr45
Sta92mjyF5YFq9KlWcqYuXPKEc3EZUGu+6ddwehptPA7MAR3vR7RD/WMsyGKRcWXRDK+sDw0TbZW
rJmvcfEuA7uhR6CeWGQw+iH+G7iYhfDEArHp0IxmFFBwtxVbOVc1NXKpzHKVQP8MExWzTAtWjSnl
rhCMZqMKBSxi1EqREc6l6crqmmwVlaPDzNDauXEH92gCiOHbYInhUB78aMirfNXKM98d6QvSLGTk
gM5uSpzvzOCnCy1wfEdcRIuVol7s0mT4CQ0XDGM4TaNeLSEkuwzKjAX5TK965X24uoIy82Jk6mfb
26dSBbfK4n5nyvplakfYk2X1MDXm9dJdwHmS/oA3EAMzcEGjlMWipWVzSmvTFn+uQfeSIs0DiHoG
2KsGzKjVgJa3hFnA/vlouV4KqC0LWPaa73RSIWcqfEEgfIySu+dIC9FLUPp5EO1GSFOMruBWWCps
kSIlL4Xx7ItOmwl+jXjBkI/BKGEfwBpIXGutF+0XrmKXoIRIFCUG3Ah57lyt34SJfEkj51P1wgvY
yRlRbYT2FwBeK5W1oNZkbwB/tRTmBBQi+ZMfIzDqxFsO55+qogJCU0MPGoTPrlN6PlHgKMH4tZzw
zT3qtScaCXst1MRdDa2fDxMpHlhOIqej41RF8g5VgTc04Nwap0u9yn4pwmLekrw2bf3AiZmmIf10
4+kqa6yC9Sr0WUVkyMfeui7ks8boqm6iHw/f4UVqdNsuGWlazl3XvncqMFynBNNKrbQLM+xI5QBF
uXjokvLeKOFnMlDGB7BU+/QYJvY99oxVqBt+Ooq9lf/7iJHl6412mRx9h9fyKdGTVwJniPrglsao
BwGkq25TAmKCXs+XdLB/FQiHz6IMlk6n177s8Nke1DUk/ENo9xfEMq8ZyGZfe8/KFAAUm+xR0Rev
Sh+UKx3jOxoJnJ1Gb67tSLuBUABMG6kmjXb6CMaepDR3cBdq54b09PGngSBVuOZTplAZk1MUT9YV
VfZtKrKHqscQW9DKVEDCngOeEOukKNUNCGCicVPNiSCRRWCAJIsng1RAYulsrjbKfsvksniNtPIc
qeKKzfCTK4s/sIijy54LqsD/91PHOj32IjlMgfmWTpfQSLayhXHWFvN0aDoKYbwm9aPs4gccinvr
KlvD7J9LBdC0KCoO5mxndt2pH+oHYu4zQs/QgcQzjsZdFf3vZHaHXMYro4Sp0qj9nxAmNNcGx3Ld
UN+IIlsE5MDzrIJPItQdfByhE4n8D6vB4aypyrNoKBK7wdXIozjSTwWIeetoq3uetSzCYJUZxLkF
gyPXbqYcu8butrmrXaVmjuhbiAvPMn5JQ7E38XiWqpgHgn0SrmIta/zGJnDJjVBbh+lFaPOg3kRC
NZr2Djl0vCwb3C1xIOaGTAoWV4he3cCAHDqEj9IThayFpW4aLhTTXE2Bhm/cqN3jQcJrN+eEM3Kz
vGteZK9mPE2YgDdPXQ8AB/u7n2CHxwltCWMbZ0Gbo9jIFeOJ+d8/r5u+2zUtAaNkNLE5f4Sd/HX2
8JZZ8W2qAU7wdAaFtJGW0V548ffImw/bEO1tuMnMxFsl2JqusWNLV6K6t2HKom2ielcjdy9yqTJl
7Ca4jSMZTJ4O4OaV3gKrhHLbu9a0ZDx9Llsmlb3WBSvXaLFTNZwNJNJiNchN41nRMg0xlk97/OUs
JsfpcDSz8VNa6GEFF0zWcjcG8XdtR+9YpV/HrDJXppdS91Abk+/qY+rAgdTENXMgAOTZ5icxWlr8
kgQj5R4iufe1acmigfpRY6I/dKgR7MiGzx6my1RnepHVHA8JoYaJDWlK/0kD9WrgLAoA/O1YOiLg
ut0q6rDySlhOliBarHgKmLTGhg0i5Gm7NrRfA906eDnAFsMcUmgpxFSPSYb+HCic9SCzRBfWKb62
Jg7uMR+1bgMaHHzGMxPKKK9wb+CmDt0VcbTaUf7yhzT4Gcr/nkrGRN3gvCKq2EOIO0uvRVcsC5r/
GBk25SMXwH7qkD5nEEbjnOKIRUrK2gTQYv80sG6mNnshLuRpbGp0fPGh0YdtHE372Ai+MOwHNwwk
9nE4ubUo1EG2SUexp3cAWWqe7NLQI/mxGV9pEfqlsVdj6eF4SlsRWqYBjT70Mdm85WhKFhW1rZoM
W8j8N03p/kBSikVg9pTxMWyKsFKWXsWzwjyoXg05ngXxyPY5DNI6p4567XU0uH2ntEz95mSD7kft
eDn5lCkMkWCMG9A9DBjJg4A6lOjGac6A4zYZI5bzYO6EIKgsiO9T177p+M+OtlLA02JfTLFfqxZJ
IXp4RbEM9onGbeHZDLKhytcFR5S880GFxigMKj6M3JRX1iXuAUHBbUK3C8Wiu+Fip/oZy2IxwibO
Apy7bOWCBv4el3zCbkKujw2SJSnXoW+zDFueI5pPmLzFh2O/qdi/Fdb4nivCF9JoliryJpbF+GsE
1mqsp0MAa2ZOh02QZ3RQfRhpQIEIRUWeg/GpVdEHzg6XLoEpoaMAgp4NEFOJk5NPexJyAbZtCKp1
kjzFQsCSGH+mjju0zvp9Zq+cHGQuLkjeC8qbwji2onPVY+fIs/gT1GfbGkAxl/ZqRD5KTFbhU448
WkFxqLnG/38/jUguS6qRoX/ymdUU2Va/lxrIeKM9WegosS1cZRFsKz2nJIMZGcH5WGiDMJepqi+9
WVFTerPBEcdfH8Srrig1v7S6FevPXva4A9gDd0ZiYxWbrinB1QU94wfm6GgpErmnJ6jpZeGgUEhI
NT+5zfSmzs86sWnss87X53/oaoOmFDsVy4QvHOPI67a/1J13U4C0BHG7J2TmndFit8jlnCo0Te5T
V4iHaecpbRJ5eW5ker4ytq4fjsiATeRwZUovhpcgBox+kxFR1oV9BPDupJxMjAWkV/1mqbqHlwoT
2bHZ9ggCeuylZ4YnaWsqDbYXdl9uCHkyifPTFOjvBfQyZfC2qSiMZw91fWVuwAt/mtS9NRbzEBS1
BKNU7jZTYp+mbG17Xolhc0KloA++49rLOIk+nP8YO7PdyJFsy/5KIt95r3EmgVsFtNzps7vmKV4I
RUjBmTQOxunre1FV3Z2pLER2PWRBoQi5i06a2Tln77UN3Jp62pPVYSxIiJrhYFFmYsdr5drI0Fnl
gA8Aqlal8tYIdq6a3nsMtfJ7xx3JWih3DRJvek/hDyF6fJ4SbZlmDIc5lIx+xnal4loGVZTepLq5
RRPSB2nlclGm79lAfmSjx9uWBx+UPLtZXgzaqnIjyXHZOjWFx7RQYCnwR2ZMusYaMTNFXrmVeLFN
7amfp3ZrdfSoHPSNLKOkuxQ0DgEodhBfEBPxJFYM3KebNIXMyYjyiZ0w3FIWREwds3kHa0GtOgSF
mg/COdRf5qY2d/bSUs6zH00cJUfPX1qj0tfJYItuKzU0Wz/MAGUqYy9jllknmuWqiyqDjzP08GkM
Qd2W476ZaJCoejvP8mLKitRXXb63yEn1vlt7BctnkxRs/h32kr6ur5TCmmCPqOMMeglRWr42HcMK
ey62ZW7duw6cIC05GXPC8KUQ36cWIHrK8wcm+DbFpEZzp/7RqHvbyr+hKqDvNyMwMgEz2P107yLC
oalq7+Ooecutz8DNB9EqGjuOg/JDm1CXJclLI/MVIWIGPoqGjMk+BEY5n02bqFGn61HUSabFLcLb
armNUvFjzmnfNgheNk1RnAuSx1hYZgAABV61ltBi/qrNipe7+7mM3hz6BmstJmDJtM4TLv6Pesi3
s15uEK/Y91pIIQQh2D5rNhGPtp88IHK+d7rhrGx3JbHYl1l9ic14O3XXdmgG9JQeGwdch7aoFmcr
vJ0xYfgG/JDMuK0iCafEbbfaaOTrir77MalOpRqpTwhJnBP2+6rpufpaFEw1qRj0QJ09cC6GaCiK
w0V4QiHSEBVC/8tzZgI02cKKXtCKCKdnTOIoYPsaaUHtX6PPoPYoH2IENKhZmvvSMZ2AhOEraVD8
OkvKa22Wl8GX856hMIowlMHeNLNw2kwGbfHmJWvO1xQjGZTrIUTdyKMFFbftcMhBf0K66pbqpsoY
PvmLstrOOQa583AYWwJ3G0sSBAOLdGXqMHkdelHhSrTxVi0tvmyInK3QiBtzRPuDoefIT54Yy7gn
cnjYe8idaLT5Y7JiMqEjeBy9bbFeTh4Um2+lF1mruRi1m4TkWHQS+ooMbTw5SGKuSm101p6aTUKr
K0ZH4FB4gMPCHvHPa9V25sC7KSZ/k1bC3NTQONdD4b5Ari8vaYj1dCkiRmQC4PwYnmS5dnASpZEM
QL9N4zA+et+bQqeUq6I1AlnsyKzawazZp6SKqXdDyaSofzGr6wg6JedGEm7TqHqO7dlaN1GsgtjK
lsCmeM1ZLmHBBi4Ff8Xs/DdpTQFKMxZw/BTrEpfLKlPGNdNXGTtAzwySip0Coo4CxKQNNAXQ6WUb
o2aePOEqKazvkeIoX5ZFdLADspDnzeBUP4lQ6AMVDvOqM8WJHMl4k1S4fwqcKX6gCexHrbUwaCbG
2mmL+LSb0kM8hAhOSs4VU+m85OR/D1Z750TTJqurZ2+G8KL0+PvcVQw10GcRl86LtOi+HBwrTdo/
d7bxXmuQm5qGeXSkvMOIYv8qqetmjaGWRnDXP0hR3CH+EF3I+TgRezttEKTm3Pl+LgPNMx+HEdAJ
WSUbF4ro1azbz5pqAgdPKyYYVWwkdotiooFh+Y9mCgbBA87vDteoCnj8hEalmtmPBY+0PznrYiEP
WYRwLXCglUS9Gs1PHC9OotIf7Iyb2JkBB9YDzqKuLeEiT691D/h/4T0MUc76pSBDzeJH2fs7NgV6
m/FtkaE0hOB7Q4LxNvHaozAHb+1iZ6E3Z8+oxBLnQHKZUEB74LMZOEWq6aoSE/V5X+y04kdONbHW
Z29Yo7OMce/QC8Mk4Fn9jxJERh6rR2du3zrGOlddPv0YkenzsVeXpGc9lcW2mjn+hNE2EzNtppp1
1/aLF6uRHr3Q23oiXHuoCGeQtncQhX6vJRqVfEJ7i75s46QfiPs/wnrXTP4NkxSJUgZtyBD7J80m
yMHm9GYiAUokgvzpPCLniVFgk0SAnjr9ntUIhekD2NF0bJ2WgFDOgbTiOfNkPpnXy0x8nPpD5GU6
vszmDYpSfCUyJivJcMVop4B54dIawrzcJ4EGH3its+b0MSu8Sj7ScLFjRAIdJumgRu9sUoAO6FDu
fTGhP4T8PtVmvVPGyNlp2qWG4QQt40GiwCckhF3krgtwVGmDUcFnGvY8PxZ985Avha1U87Pj1ceq
2WYmQtOp5uTWOZStiJkeBzT5phhOrdSna1R+euJ2uzkz91gbxE4f8nPc8Xy6XtyuYyG4O1r3zOJ6
q8Bo7U2t9zeGDYDcdVkdXT5/U0XETc73XjWMl6K/kTNMTVJISjZiKJ8NErFpZFnRLPlCkPuw1z3t
ZzzkzC+1tdASRhLPsRGRErz0hIeKMajo1AoB+LcOYPcaWN1GAPLGA7DuOk/Ba0Dr0BUsNUNpcEDd
+7HsAeJZsMPzbxFmUeoA4Hi+l56njoBtQ65Nk65JD+bbQRl4jhoTJT0YP1qJqB7tbpxektA4dqN1
GHrXfkHt/uLEqYaBZoLm2urumSoFj27xnIbSptfOw1sZkb2dmfGZk7qYcU/UtMkOxz8QmRuuLW6d
WHKvpTUQ0c4eCAXnLqoKemddXXjbgcAm+pbjPmMcvy1o5vBiEvJ1pu0JmCSeHpPShGJ+V1jRCAcU
9W3SVNG+8TgHaqCPqOkmtY5Gy93ZHIw42cRYDkfXOnjz1LFJmoif8TNo6jXy6jfkfu0l9o0ftaHd
lZWc7xyHq8hpl6OlHM7CMR+71tVXvorlveaiN28YpW48NbKP2BOljZmoEyj1PLAmg3xgnUSanEVz
GzVzufH0CLt8H83Xpec+z7HN9IiDuraXmlLX5sy0cnAcfZ1MOPtCMZ5dnSumWmBK1jS8dnWmNqY1
H+h+n0psKztHn/AzEgKjDRzwsQ9rqyhyt1mYeEHYo2z3QxIrncHuVpWNkszGDASFCk6XRy1zlU5k
tmSQiVdN7uZbbhuUEe18h6fMXmlw2xFAsoJ5Vi0BpY/dplXTHsKLHtha7hL7xOzKNaph74wUlpyZ
d1VtUw9aVn5OfJrdjgm3TYAppsPVc0530UrPY4rYULoXz8TfkvTg0Snu41loZGmWiJtoBtu981R0
en8063LdmlBXrQLFtGhMf9c5zC1CM6N7YVLaWN2nAaihB91oOo7bviSmRpPb2pkfWoErq6iouoBD
h4pFcmyHbs8hKRci3LYUjWUSWkS2y5cKbS2PQU3JotAtZVKDXZRerFaODMBG1gpDeju2n59uzimt
zJso8GpO/9U0YahcYIDKn6t1AhJtP0U+fkGOh0GIODVwB5yEI66QsigxqA86zZFGIUxzjcCpVbs3
4/KHIL8mkAi218wydmHIla8iM96VS7XNUQdUcdbp26ayaE4JRFS4TbxQF3tDk3vygkqeWEcF9POQ
tLmh2ngAvdRIBpgNkhoZoE1hbOQG8vtNw7h3m7rhTcOzZMzsmk3qTfw+aiW1CE5yAVRzGhKMswVx
PBnSqCHt+1XhiQtd73GvhsQnJgXJs5/es4m3x+5biWsD7CXNzQbEciShTLTuDJuTQmUYJWdwOVys
tH3oZdsGdqiSQIxHsx3aLbpqEr40Wgs9I9so3tWZhXTJvfNM+34xL+tFs0GKsE8z9BWdlX0r/JGw
Rw1FTf2aoAu+gihzE5ct8UleoISJYwQoHk0bm8NB1cfPFsRKfEVbPAOBU2q3lH4Hu6K/a/mbEB4F
JTkinwNwHWq+6q6V4XUljEPmMGPGiOsCM8E3qN/Jx3gcCPvy0DP5r5/W+r5NvkcSvUgTvto2nlPb
U0enj2ioFsZNgSm1zsUHH7jZeLtIptuQ9gKTgL3dZztH4ovq7RfDxQvb+3fGFG/DVdc1R3qvLInD
Sgz2hZHmiu/fJsNNjRAG5MJ10phA1hIcsGV/6EBgFqX+YPlo5mprj9F4Uw6v0qnu0sx4pW365ISY
HsntbTeRV0CSIothvsP+c9WURxInAtn1jBuSQ9dNyH6NW5GXUP/OY1cFqSpOMswPZdU+9lWxLbz0
pJdUez5jghr36LBdXNLl2J7zmiY3uXKhpKK007Meeu+iSgMLsodujw9lVR0L0w4aBMnLG8f+vnaj
XRuXezBiq1lrr7x52BGJivGDNhnaTHzmd7FtbBeL45g5zNdpp3FPGL39sCiF4zF/Qp3z3NoS3397
yKl2Sd48GnP/w67iE2XIDUOHB85fO+NglkOwM+UjEfYr4je3E28cMvw3ETGeCEXHiVXfFpO5hcPy
3K9TezwA3bmTpCzUUXFpTEU9lbhU4u3WdNAG4OfFuR+OZDQXkC2l0OWCf7hDgKlFJlko3q5keO3M
3aYvrAej7jaqm54tx32EuJwG1VScSoLu9ZSs6NAm9MpR26UT7nThLRvhdkZyZWNESEafXm63yyNy
RHt3D9fw1pqfDZOCl+DBJ3oeKBsPdn9DfX6x+vYRGtarrvqTLL29YLpKhuse+0nKiTqGNIlX+wrc
7h5cys0I7csVPoehfl3q9XGYFi3fxcKkZTTjydXGXWL6e0SbZ7ePf9guFQJ6JKnOpW4/qDB744R5
E+r6dd7SE031LihiTsYc0ZPK3w49bdWHcfL2qDsOs+He+Y2AB8QzQvTmDcboYnaPy4/rehvkSrA8
DlWmblAEvUaRIivGGVcFZQNz3SN16sladuBi12bFo4WOcHlW8Q7vwoRVHsnEwbPwv+bRkcYCMLKu
XRQutJNa7eDG8khBdVluW6kXAVwIhN7J9WDq30XuAiDYiko71xOiq7YKZlPfVaA3RGcehxpjbR0R
OyTPJoW3FrEj17TaDHXO5G4gAmi5ex2AalNL35oA6MZ7zgr/oLPJuZMTsI6R7nzmTwu7XEGD2Ck+
SjiaJ7pDjJoVXDxmZ0Z75xP/ZYkfuTatcuFsEQc9hD53Nu/aY2XAeHhZaElMy9lK/Z2P96GGeJHT
I2MV3ZJSs9O7aUNv4Ywme51wrq3Y7+Pr1hfXWqFvQEG6UbRnk/6Wxx9USZtPxMeIiKBycnpL2U0N
uqNIy2/L/3d4S4Tu86gmIQVNe1GuQUWL0SXP7Dtlxpe6+liYGYpYNoE9CIsOzimxE0j+JR9PQhiD
P46BCTyBo94VYaLrhri6Cq1uxshmFEg8jO7IWGj/kij70EPXoce6NrmVZ/roOA8F8BDOht8WrImR
6++DlLAQBniVycmFMrhCNs5MQV5nmcWp0nJPXZ5snKF4Bu9wWchIesSKMXGqMcxziu0yE/5NWrIr
JuI2a+S5HvAJ1LvJGl4EDuA6nKjcmmHre+MbQMG3HtNnhNkva34WWJwW4tHc1+clXcCfYzzU4nZ5
3Mq423A82yV2v3GtFNmAvh2EA/9GHFQEqneemcLU6T7r3KdKePBMi0vaQLBJxpvl61lTx8JDJ80p
M8nqDuudcYxDRIUWDJPO1wlH0Q8Ip9eKgBonxydgaXeYA4PFWhwZ+B1ZN3OW27brzuMyDmgZt/Ck
wE/q5ubi9re2u0MUclw+kCSh3ZWHp8mG82O46OiKoxLyNPEYlUlFehLKrD6+EfWAaILGmqAEAYId
MqIr6+rcoRFE03nJa+2ocWctt2kzycesTrZhl81IpIE+oO6hxh3OCeOwqjLX2vR5t0DWO4qEpKLJ
PXudt1JGtbF9eRowV/qZv5kgPY1+fJtzz7d5FMgZ525/iztry+BstYB0Zg+osHIBVwGkdp2R3dyT
R+QoHGzzxD4OmfMQkT6xMHgZEB5MEjiSj6LySSPyN3As19mMzgwOkWWXe5WdlrVDKIL3OhUsQnFG
4acGlfQggXGzloIsuU4NH+ZDHXiuurSaeavr0U8JtaWPh+flvXqslKn1wr2A7zjaLo9iIRLU5dZe
0e+J7Jzkc47EENn4TPWQZ0MlN3EUPisetlJYGwmppCOmkb74rrS9p+Uz5rbjaMLsPu9WIMsuUbRT
tBu9eDq6w7CFHgoisAcN0u10c9ouW4g7BlGbBw6+N9oLNlwJuTMAyrGAJwz5i81ymZxY26qy3aF5
/cSfJfalHbILJuuT1dfLxThZg8JKkR1LzAFrJat7byoeJlqYjca5W5omuDzWHH1u7q0Rly6fOdgR
zDklZn9TBKVR78GBWEb3ROP5qh3iXZV+t5woDrrvubRmiljxvRf+VvdSeeUpzQvqSN5nif9CSxWV
Z/vw+T7AOIkx3SqFQ9YOo2C5JsWYnWPKsQKOx+JxM03emruVNLs4RsQB8RYoDEjLhLKLfnzfFUYw
OjuRTnchWI803xSA3mKQWsQt0YQ/mLSK8wgbnI8eBqXoQRvWzA3v47zejW37Wo3Gu+UwHU0GZgYY
TstZf/Om6lU+RHSsme6woOEDz2jccpYdJBM04DIQ0ay32JhQGIWXhS1nTPaZMdyr4TiHiF+A+cSx
MdSx1CYOwuZLDIjkc8PHUe256Rrl272rygMLH8pb1IAUu9aNSWNNFjP1tP55H0DdYkfUd9INDy5U
IG5zMFlHCw0RMey7DnyWIdtvtq+fzQTtRuVnAUymCep6QvijVmHQNA8k7lz7JW/axcEHQZoWwdhp
x3vd1A+zNr9lWR50trZPK7ppvvdzLP2TVRUPVhTCHtIddEq2PM5EWrPZoDjulPm9r/w9yjxyAaoX
Dda6qqtTj8baBxDTmvXRjpPrMZpAgeGIi7H6ii3dMdrFtJcK99ZcIMacDbZz2t7GjE8nVay9cNqP
1Km9wQkXPqYm9sNc7EQEsjU6Gp5z3UMT9xJzPcbGWdCg5aZMjo5jplgHmPcWEdrXMRsEW4hO5CFD
HOQGabNo7tynSYu2s4FnruGnQ1VDuVLZ06Zzac4bPqM6CQsjO5upG2hILsYKnj2vqS+CCu/QhxYN
uPQQFt3KTUxGDslNBhLICrXjHKv7cfpJV70s5HZute+EFr37mnuXDeO+zvXNFPSo+6nlZ6Ln9Kfc
IOmVGlkrt2Ejn7O6PRsHxawQ/AsboVbthDC3022EzcCpJC47871xvFVqt2tmJoiHsbE0MImygh3K
Zdpq33bMvwFZH2YfR2w6BonUuBfgDc24YbOsYgKB0tDSHrG53ml5eORw4u9me37JbMz9jh9UY3H0
tHjpbl3IVr1Ow2xdDT5nS+8wzB2Z9u1JDvOtqzvvUdQFY47VAbMXIOvBXqJl0BOU6bwvG9L5cPHD
wk5uZoNEdi1DmWL2hAj581pL6rdYkWzhVvVJayUFobPxdcKu3XHHYM2DQ8Fnbjr9Km38xzjHlsIU
jgNceikIFZv08THttonvv2Umw8xCm0+55V6nEOdco90uO33pR6+JwXLpLw+wcpA+9za4GWSCp7Ac
N173LAh4cKnnCSjY9/yx6ghlsKEmZcAohGKIH6XtS6wxSqEvdsR8c97BZbpDx3yJ0mHTp4StTt0Y
2JQAiESY/rK6dUgA+LXr+zwXTwtn0XudfPO19cR7u5DvpBy3o/atiuJDzkTfZgJgLyMe397FHDPi
zD6NG/f7FIa4r0lfCDP3bKk3R6M1h082SIHybDrb+hZhaSx5kzqSMSBPs7dR3uuc1sOdazOSdTX1
hOHzzWBlobNID6T7MM2da2Mql3pz7Xj4v9N0BvENtAQ7a+t41yhEAywzKMzGW023XylRdyURVMzi
RpTJ4/flRGcWIQ5Tnc3R/6b51nYqnyYyEPoZCXUvEbI1PsedoTOWwaECGe8eZEmqzye1XsjsusU7
4PYIfhMj+9FmK2EAhfNa9PThhqCgQ0SblRRkQz0Jo25WfiF+OuQVQDq9jpHcEf5RQEztGRby3Kw+
q8eeBU4/l7N/W2tZoC8yeK9+Xw5QZT0HZpZf6HgjXZ859dvnEQU5Y+zr5Yy4bBfdYvVIm6BvBgIM
55xriqA7TgsgI1xFP7n4ZNWIpEXhWFMl5g91SaWiqa05ySAe413fYhrn3LyRkfeQSBHQPAr6kqGn
N7yQobMe5bRrTX2PnXyv4vnoSiO8wqZNPwIpJA9RierX0AIWtldvKTVAx+xm0Gv1LAmvcrNb7ifS
J4bX0QsfEle/yRv3ezxR/dlu+cBcNNX1Z7+DeGcU6wLFa9/lByXVAwOwbzNCg6yPICTWT+hj1xWi
GAIKkdIhh6IsMmV4jCf3Ro4iGCX+yxGhXeFqh3RkLOa3x7rT7x1hricXAIAVqe3o+gxu00dR0InO
QlqcRk0ojLrrFD1aWnBsM/a9FRdvEcEzyJabZwHG4qrXhpsi7O8S3dt9clX/+0/A4/af/8PXPyo5
NUkUd1++/OcDm1JV/M/yb/7v3/nzv/jn+v5/Pfz2s2p+O99vHn75N7cf1eWt+Gi//qU//XTewb/f
4fqte/vTF2ytSTfdqo9muvtoVd59vpPoo1r+5v/vN3/7+PwpD5P8+Mfvb+9FUq6TtmuSH93v//7W
/v0fvxumu+Sk/fcfX+Hf315+hX/8fqmaLv5oyt8ePpom6apm+g///OOt7f7xu256/yUImzPpa5sG
qQdgdoePz+8Y3n+hX/Q8oRusR6Zu/P5bufzgf/yu6eK/PN83bd8V4FAW8vPvvxFT//k9w+EHMqAX
Ah6ALwzT+v3/vNGbf/F9//U5cmn+/fUfudbGF5I9QGLqFLQnJGuZpDGYX6nEDpC5Imutk10mT6BA
yAEyx20uNkBIU7rgCRkU0mzXdYcvuKrLu8GMf6KN5owxFj2aC+LpIysJOCo3eLm54Ar0AEd9Wgxz
OvwNtVj/gqL+fLvEDuieqxsmWLMv8WMdEdSzrSxsJSG+REfBV7Q/6pHGLzGSnNnrD4vDdbWMTfgF
UH9hwBxHsja6FG38Hz70/3Tt/tObwdVqcQH5lEgm+DN5uNLplFuzsk599ZpbU7dqrPKJo9O7X9FA
qW39Z9mRIaQjdL5qPRAONTP5Cf1UsbWuAWm7V0U3ftASQbwdy284QR6dLDzg355p39ZK//j1G17i
IP+AfP68eNw4OlhAC1ryclf9MXJxHgCrACqzTjkjCpb+5GNJd/Fyc6dx5/7N1TG5f//yap7Bvcod
Lkzf+oJMjxjSNkTG2yfqLAtVwDMuF+atzbDq0vQp1xigz563/7xLkCjjTwBUMokJQRpXNnBn0j+9
8b03/G3OnDdA0Qj8yEX/NJwwp+qrz/QqmL17sC8lijPOSxhJaYDkbDwaRgIMYSt6mzP0XjlXd7++
mPoX+v1yNX2HpCtY5IJHx/kSSeGEqY6vybNORSHVnh6oYWzGZURfq6ajQUUExNy+czwit+VFb823
X7++8dfry0vzJDjQu1k/vnKv49Eh/22abYCtTJCnfBHNYsJbjdqiP4g5xUeCjrIeGki9vAfbs56N
jACbCcECLifqJDTZtuPeRL2+B/CHcs/IP1RpnUfHOraa8+6m899g9L9Q+5eH1rJ4cE1XLHFvX1eb
yG/GSKIFOWUN4VSz/4Pchw8IUFTX/mNZ/F3m53JD//GG//pyXz6iaJ4ik//NJ21CNpV3+rtkaIPl
aXr89YexwNL/+kIu6/wSmYuG9s9PVp4ZtdHl1nyqVHHdaxCtXIZ6mxXnzsHK35lSvf/6BfXlrX99
RWIYfd3hRV1CTf/8ijVe31QhGDlZVtysMYzEK7fDSq0hR587zBqwqYj0cPQXWjH6ymlpP4/Y0dcq
/G4XfY1HGkX8r9+U+fWRWK73Qra3DYMFRphfVmdNlTX9o1icQvKhrswWubvVBV5JOOWkN0dFungx
M1p3LEX0NIu2UOG61SyC7KV+K2C+pDMUyD4xbhm/v4EPoEVcpq8+0cOxCTyFbn4WjEIZSGSel6uq
NYpnPMl34ATeOyJVUINAg0GL8+tf7Uv+w+eNSyPS5SO2yAO1v6QWobpr7WnmTkKz06/xgH3oOfII
b7GxogFDPNvV7Y9fv6Zu/PVxgWxvcXLgipiuYX/ZYBp3rCY/8YZTE7byEJYAXzADlngraK37yGOC
zpnr9WyUNlIpVZ91E9GQO/nuGnxSvc41q9oVc6EeRWvCGOliudVmF1iZ3czb0MZbmhcz4/PGZ2qC
70MyNacvRhPq88eFNRSWLoVP34Z0KmYmmQEpBQOjHg0vZ9XXJxeS1blzYjrzhdWdBuyrYyLno1Jd
fQTLR/PLJ0KW7MGrrmnGwJKJtoqFNr1Mra2OpiBWM7cRqfWdPQWYf/ML3I3m0LvyYZTO9Dpl5m0P
YfguMjL0tgzKEBRRzbMlbOVURPeIg+90nI+yMd07jVvzwc/6N8Mv+7M+0cZA8Y/qy8j3Y8gbjNvh
3ksjdodCSkyUpgZ8F/dW7bcjUNlaDyAewvMEnfiStFBYOgv4qEjqdcqrrcnETQO/N8drvYPtmuda
gfavJ6Hdo9sfPtJhKZ8HFIYn9sSCQnsQu5LBGNIdyzmPy3/gmL/36ravZF7jepfjkUSa8RhXjo4M
NlIk2ytoAwNEvHExU9tFGajW8FYhoxdhZzCLqXepkRchPcRbxgWj2W81kw1Vi5j5Wtbo3HSxfkdO
+xBUDi5fB9YM1LKqA2wYFht0AUwsqjbNzxpchr/Z+Q3vP6wDru+x9ftLHoMtvqwDaTPI1I8VT4sq
ojXhL+aD0MZrWibZm9/moH/H0D6htShvFWgFKttZ7uwIUmMi6C/R8ShuVaYcsJAQ4Cy6Y29mslC0
xfCqClZwy/Nnaq022rqWK15oc937Cha/3o7GjdFq3/71x2qoyY+n7+6TDbbTmrledbVb71I3QVLr
t9PDpDFgy3Pr26BsvirpkveLHzFdOpE2PILa9TZaycgAzfqbmkhSK0G/nJu+2NRREp1xcSCSEFNz
oMPyPS5Giymga53J3WBO2I2PmtHiidNL5KwlYep4K+BnJQ9Nq9Pyc7onbbLHQJ9Kb0vOG/Dy1OZ4
Y2d3ZGw517DdpgvSoKMnteqgRvcIL9eGpDB31+1A/F7e+aQ02Zp+j3KqPgLXeYHFySdtGfdpMfWX
2czvMl2N12ajZ5ssD+ldMDkmL4MWBwx+pE5m/V5zyQ+pFiHZgwpEFxG/doGXxKH3y/wl2qDnw2Dj
SP9YGbLe5Xia+DPtNupK76YpxYBczC9+pBWC0t70DgUohq1lgHYtfWda6S0HMXVV6xN9nWQx1SUm
TTq0F2TYDCYoAc9cyxrhl0PpLkuXDyV2f4Lwng7u4DCdVILMFMMLLMX4pUCzfGkMJIaj0MfAiMGl
oNhWaABZ64ZSpzVXxEuqRkmj30rXTtSLG0PLWLrR3eKDBNGViDI/ff5nTGBH63mYnTKiJELfILHV
92r6mbZaDNfjmUDBj6LwKoRdDDRxLSNtN1kCPQlz3rTTVy9hmlFbkzxypxVHZJKZsPobux3bg1eS
M2ebxrdqnJxd7nqk0ZZKO9vGMuZjq85UZrx71A2RL7IXWcO4E2kEVz7V6CR4CcJDEwOCnxq7Vlbm
zzYtto1E8gw70tk2Wdcd65meCpKiXVpG/VlxLl1l09wgxUv0XTYvsEpPsy55yNm48Oi7pS5MFj71
xXyHmbHD+nblOGXxvc/VyUdstzTXPupME98YuaVByqkG6h5ZFRXyFeIyMo+oU/dgda4IoiV9O0qW
1nPz00Lzj/jcZVjQSjSHkmz1YkKTT+FhNtCtKxQZ0pXe6fM/fqreulyxmNcTsRKE3rLj2PaRiQhw
gqZ7sqHorrtmtG9KrTxTCkChrgtaVMt/ktYJvDzpd2aGBKnz+xpcUFbfDbZJJFDtnASaCLJRETU6
fVo8W6pydsin9PXnl5kVi7VOa5kBNd9tlnZjK7wHdF/Fg0fGae4VzV1Z+tqNN8fPgsyEWNO9QzPk
1XXqOdX1IMLsoOvx/f/7I8HPyBvnzk0W8sGUXjLHEkeUVwPK5nrt+Mg5m0b+VLWXPwJFwqrt1+5V
zFXcTRmo7r85Rvz1FGEZnqX7Lhnmnmd8jVGviVQrys4RJ/Lwhg3hMXSXiB/m6IBIpjzlhUEN30CP
dI0GdZA23PaJdqdH9UFvYh2Fk57gfmpKevtPGkeSv3t/fz088/4cR3BmdG2qRfvPR9kwiZSGWlWc
5qQsD7C9NylA902TN5eQWENOgPkccINyM7N3MXDHBuYZ+H6JmtjkhNqmpC+zZqxSbturOHnyzFJS
Isr131zIr70S8oWECaDss96iMbNse3/IwfKHdnIhthinNmeuIIrWo4k8oIr3qxD/EX4ljQVGwjpo
EAI3oL1+/Qa+1u/L66PXZwRhOqb+l35DO6bILGPLxPvLS9eUtE3KTJC+45G58N/Ut//hU2H/dsmG
4uZxaEX9+ZeVdYRhWvgmY18BosR7HAprLSrjjHOA3VLi3QJ+IBrj269/ya/Zihy1SbJD1Gk7Jj0R
9zMr/Q9XmRpl1GPU0KggLUSrOAOtrN0LgpgNL0x3nb54bm333rS3TZPnm6rmYhAJtkJRXl6VfvnN
qdKndCYTHC/eApU8QwCaV+DvrkMQGpyenXqF4o4oY56BNdnISEB7k4ET3oFBvVQpdjE9/btj0dLq
+1KycZ8LygfXsPj9vC81hDI1eBzo10GiqIr5dRofJNL+tPP6wMLeFfRy7RTT/6bsvJbbxrpu+0So
Qt7ALQEwiQrOlm9Qjshpb+SnPwNwf7+75a52napuFEnJEkUAO6w155hIvLzUOhp+GFeNgRV7fZjy
ZopM5joMFUQKJoJei4Rz6cjyrge3/ofk999KG5wCdujCY6PuOu5efvz7hQ65zEq9Tpo3wyWGzDe/
uWb7fYOj6ZkoAi07WixzqcageIvbx9QgMPgPF8HL4obBZcdvNqnwAY2mvvLPq69oWhuzUG7cFo1c
BA/LCl6cHJRBK+6he8Eqs6jCE3VpRReEyk6YZMxYc1cUwFGK9yzksFZu4ngU/4HZYB+FB/3KyT1w
SUSgB0SgB/20ygABFtzq9NLm3XK1DdkezHUuqduD4zUl1Pc9qFNZPmhv4+N//5XG7ze0w36E/+hj
u66jvxhQuirmQo5145atW23MZhvUKOcbiNYLnoNb35zZTGc0wGQVGg593Xx0MZjM2SlRDstOcrVD
r3UfBWaSP7y13+sLDsMcUYfci/wvXlQ06jhxhiRR1k2U5ZdhZkzzx0yy1QbbN0/2KVncFg3upl5p
EY4XKXu9BTJmqpnI+Nf+msVQiP/wpn7fV5C+KHR8/4bP7kK8uCp8d7Yd35vs2+TO73uxRSCkUKot
zvF+iy8oetHvzcdK5eccztA4DX+aBH6fTXkPHvsHX+fzcV4OT3Pfa24zWjaOUuJITLv6VJVnbC3X
Tg2PhkuAh5t+8zRfnujh2VG3HGPr24omgQatdfEE7g3Q+3xsg5z/8N72gvM/i0L4Rm3mPqYH0/gt
kJPsNc8tqFTeGBiXsBMDWWjL+rXVcvUECWTLhTZPkwYEJI9Vf28248XxrPahK0VF5IK9KRJ2zlBP
WnwNGl3NVfUEmejkDBU3utW9ruq0vdBvXBFDe/VbQ0f14tfWNR1RA9laU9/mHKDQYuXjSa0+tKoR
38ZqjCGEb4N0j8WHFZMZB13hiR2z5t4F5BdS2M0jZM76pWhHQHoxI33ZBl29mneVYweT6tqnenRD
HWkDbXOCdEFsoC1bNAQl0j5YXhZheFJfCGcKigY+iT62yJ705d73i/VWS49PJFtBksCAi8p7pYb2
nv0QwpfRhU7VLE7UubU8wzkugTXVelStE4nkpjhpBr4is2rtd2+YW87knM6vRKEcSphddm1b64TL
qbx6A1nefpcTUDAZDuYcGtW9e0+XLg26AhZWbCARZ4S/t1GPgsf0gS6zpPzvu+TfLlDhGJbF2EKM
+8tapNsZmj1arXPzLevTiABnY/Ue15gln2L6Cbxqrf9w4b2MZ2bOFkRQM1KzQiGf03wxkDE14Rox
S5fyFJiZOBa45JIF3w2eZV2koYGc4lCL+Fs30IOGIYd0KT+M8fopEfpDm9vftcr+/t+fw7/MYnuB
3kfLzwxkvmzP6IuqpE4b7daQehzYoAWWFTIcLGfXQWKerR9t10yC5jk2qpNhN/Mfhqt/KYd6DOwe
NVEowL+vZGb4HAmauvhGNTQ5aR7tYVNo5yUX4lLNXugt452W6t7JnEAwU8cajgZ98UOp43Jtem4B
zVko20mhnRqzLsPVA1YzZghKK4QVPu1ykY7j3Wx6JiwLrYcuZftXVyQ3p0gRZAI/DyaRvfVcCfeH
fgxEBiKL//tz3ufif446qGnpRpI+zPn/7YIrW191yrTiW5M5812fzSqcBpgVk7VhedwjpSfW7p1H
D3/00ivIcCKpr82DDiwFv+D4PlH5FA3+Mj2Uk/yM6xS0lVIE4hSxBVKpzB4BafMHJ5p5dr0aNIlX
gnuLM+bxNlvYpCWfCj89deAKyQtoSNnMUgIXpuKKyeehnw079IfB2DIs/nCz/ctFBgvR5Pq38TX5
xssuV4ZBRMxzwmZYjnZkNSVBis1X34oFqv3PZAx0MDtBQlq9hjsuM5ifANz8Yba2ti3Si1Pg0FkB
FmHRcWPd/M/lkl0bieP0mrglsV4Cz4ZWsrI/CWFWOKE/Fvm5AjtjCzRnqDxyypvmrUvYE09FHeFf
ABYrntOi8UKZEYVL5wAcxVtn7k9LZ98li8L4BIxj+7/Ly2tlLyDwgWkE2AC/6tbnBf/IQ93ar3ya
xfxbD4GE0M8ua/AEQ8gf/tzfivFbi4FGA2HMjHL04P751yZlssocNP39sOivVC+g3mGtCbpcA/fF
xgIEMPwhvxbRH67039Zr2y92iH53udT93+ZXo7P8EoIXv9hsnjV/xCBg9MYtxiRUWiw3XFz4pS6/
0M1yAqAecAZ7i7aLzI6e3/jgL4o+yntKmZ6U12E1Aq8Fk15UHRyZIchaCk9m2YaT1p2nwbcjOVhn
3VztIMsxA9u6DFNl3ZvD8qpyzpRsOKcdqiUJX2NZb2trPv/3X/yvfzAX1bbn1bnCX2xZJPhrEOSy
vV+Jrbp3wNJETG0r4ZyQM/vWbv40kfy27t8+Yc+irWkzav4mR1imZmDymtv7vnTB0Dn9Xe9LrEzU
tnv3lBnjA8ubY5a71QP0DsZLfkhEOUhc/vsP/31Gs9iFenR6KEpsxZMX618Qn7WbeBSpkhrcxSIL
797+QQSwpsNwERhlrM/VCCNkGYGvqgnZFwz/DaGOrd7K34Lcdo5/eEu/fza8D5OOs2u7tk3a8T8v
e4PUW8+udNBfZvU4qMSIzAoIs2qdqxDTUQMrr8nyNeGtPuA6In0m3/isN+Wf7gLr5WBj2RZrX2Z5
j/YwWoJ/vo/YWlY8Tq5P7mNLxMvCvsRSfDQWspCgSeWpTpDcdfarfsEDKUA+mJP9Eb/bI/SzV4YX
P46lFmaSjZdY8ROI+YHZ6rnWicJudBzU/TcwTIR1DCwTDc14BAlxGbd9IGUkhLsFOmv3NZEt6FOs
7DiyS/nDZYg87WWthzoUywZ3m79ZBegv/0io5RSCJiUf1ZXkS2R020EYVf23p/trI/21A/OfHUKg
QR/K7rK+ppSgrvl2KBYid7Q0Q79eNf2dma1BIcz1rGFEu5p+1l4zeHTwDLbnaYlxaWltku5I2SZT
CRXBtc3ZgmEWMDqYdPmVyqamRyP56leBB4qmgHaHGCw/zdtLhtQ6HGTmX4f9NWuDMKzkA+Dfb+R1
P0hj+uvR/nRMO+3MOAN3zlhPRbqeHbVgnNoOnd1ySMVfT2ulPVsW3g57tNtrs31xf6TlaXf1t0Nt
+Vo4SRRAZl23V0OM7XXdDvvTXwfKvQt+k4sroBAGzho31yIxoayuI/LFphpDq/Tq66j65po5xV+H
ZHtEOGJzBIT0elrW+tprXU2COt+7P9oP+xearWOWYins2OEi3XUcKMYqq6/7I4BoZaCnLJvypmRx
5m9n9+dDL1YmfhYk8Ns53E9pNybNz0f70/0Lqq4e89nVj5WnVH1e+6EMZb5ZO7YTu5/S/dAXJqc4
nit1SbuPP88tZTW8ldv36agtJOlU9WRUpMPY3xhfMMxt72Y/7Fdd3Ju8RcBxLaLK5dv+bqy58tbo
5zvxPsgWozSAI2Su2z9NG2zVzE88HEYDy5S3XZj7Jbt/3dt/4N++df/Sz3/1t29YJPc4WElC4ke6
qZAHOOu/zuv+SFsEULz9K/vJ/vXl/bRDPP+vLxuDZW+F//9dKr9+A+hkSiA/f+SLXxsjnIte/MaR
1Nao0pNP+0cr99umk6raFKiS63A77HfU/vWfZ+FvX//1pV/fXkM3CJxsHQ4zIvHxjbK5+H4+dCAD
XYXd+8XjsL2auLoxolPmKpR9N3pfxaA/9hXFuf21/Xv2R/th/0H7a4Oda3Bat3+3/8hf37M/2r/H
ifX/fc+Ln/Prn/z8OfuX9x/+6+f8+ic/f86v5/9/v1WthRbZbgHLp57fzROk5Xy788rtsD968XT1
PdhKGx1exnBWudtNFU15/9XarkqMctV1traIqgqKvbG9tn9hf/Ti6f7N+2tS7+gemukl2279/bD/
GUsrspPm6nd2oyQwnVxiZibFSi6jFlqTz2XQT1wBxH23VyvZxlT8/O1VbYciNsCxFLIOl+0u+fkO
BLf+/mh/bW5g+pgtd0Pr97gQqoRgq+3Em2Rbr8GvE7o/khsGyB9K2BOaQRL4drC2K2Y/7K9NsyGj
2Mu/CY+qKnp/Po4U+QzS/u2jmLfBqmlkAc8H7T8KcO7//e3s30muWXdyFUGPxtxcO0Fd1lz7Mfj1
S178zhdPdbiqQZnTS8mztmF85o/9dXAHBrsUuzDYbBDg8zrcgJdoR1UBvQvS7V8M2+9N91lre0rF
5lWureo4Ani8dnRpr/3/PTKHZDiLjH0hjJirP7jknqWry36If7n/fhirzfXXYf+j9qe12TYhO1ri
azzGyv23ag1z5X7YXxOjjADmtGdChYuLro0/Pya6KPW1Xmt8Cv92PhHJUDVMrYTQNO69/bBfTb9u
D2mPcH1MoFSrBGba5y6pHB5aRbDh/7vGhhR9XTwCdC5XptSMzEwA+Sme6/97OmGsB4KUkAr1z79y
KOlgr4wgpCcw0ep01n8eepbc4B0tZFqd9Fqy6Dp8Sr7MzAPQDvgnC5bh/QCZeZrIcGtNAlADM5bD
cVn6V1rHz/OtnoyafLsT9uepwRI69pvTUjHW7tegszDp7ocl/mgQQgNhn1Oyf/LNtKTwYkZcaah9
6hBbPkj4/WxNvDXeHuSl/YTK7ZYyC5L28EdV0aC53c/fuD+atqd66t/Z48we3ZaMBPsHnXdqOsXC
Ou8fFZt9pF/CU+ZZYijcP+H9sPq6RMHPYX+6OIQkYUY5x55QEJuL/ro/giqWhs2Idv7XWSxUyoqs
2aTLvnC1cB8A9O062h9RJb7C8lEUDqqhBJziy6veUeNEp3jc/6ifB0/UF6U2ngY38H57bz2qc8a2
z1bpePWKBVFHlWKE5mNnUQArU8CG+HVl//zsCl08+1ptRMh+s/5u/0mweu5tNyd/9F/Gv/21v935
+/OuspIIXlv216ha6QNEbr14UxX9emXGvFexAwZiey/7CSjavjzPLiqTf97k+7CGS0mx7P5QETJw
dZLNLd+yhNwf7a/FbmuGYwaerndZw8lx6Y7pOr2W+7PtQNOLwXV/vt/3mcMtmC5zF+736K9bdr9b
4a+s5xrBGj0o45q6ZnksrSXpLtKq1Hm/8vbbZB+M9qf7o/01T7Q9UR49jrttdMSD/dc4+XMu+edr
+7fsX/j1fftrv/7t/lXHIe8rN5BWGd0DxevsZA2mfj/byXJCGhDfcqL9pKzWCOmc/b4yS+QqgODa
QsvoKnnGCRrbcKwX/etsEe/oxr46YNPUnmgiaHdAhcawGqhKdODU7kXqflHYvZ40TbavAUxjze/v
9NZpqa7kH+wWbFHRBrnpZHC5GzgxJdXjOd4IkTRbubjJmWidlNiZ3gxMuGdOMxXYXRc4eg4iZA1O
1OQZ5bnO2qiyMTKvRcoQRbvkpCTCh3V0yZKerPvEWalGmfMHP7XfWnGd8I+Bp2fV3F5d0zisMc3l
MsPn5mCcpAtgH0SKwn8hAAqbKc7P1RtCxrof1XLNEsuG0Rdr597CnqRcpF0Qlg/2IMIGKzwRuhTg
qEDFx95E0WLP6AnL4pbas3lK2D43baxTRl8HppduPWS5X4Gx9J/sRD2paqiJlAfqPxj6p7glI6GF
7Sbr/kOuOU86kh4LydIxkU5OastycRuZA4QD+dIjiFxnRB8eKZxGA4MqlZS5XMFHKJGYN156JOZM
vx86/YfBevrcqvpj1gpaAuzEL06vg7r39PguU+VJAuFoF3MNrRx55eAELQDws9uhcp2n+KKqLwVS
yB8VsHgaWLgex/gyYBL40nvWvatnSziMYI4Vqri1rX6okixRyNNp4LBIqmKCThunOiZDcW8YxEoQ
cBlMg6kd4tK7ZUOKFiZzj3i2GI23kTZuZHqxgCo7WvNqhuBzYpGih3HtW2TLEBbXkzm+WiJYk/4R
MqEVeMRsHPgQsbNai3dn1fh4DZPsRYl8616T09mo0yXyW6uk2Z+whDEF4Zes+bwWlsOhyWdMqEBb
Sjf7FufFGJlk3h1SwpFRn2tgeeaF3AKKYNG4tviWVgPwvpVcTfS+D3Vd3tsolQgG8iq0nMVxXEyX
tBK9CMHWWEezJlKnYPvYYvQIXa987Sq42exsglr3w61nHCBWfVMTNjkaTnnBj0XxIHGIcmxCGr4b
bq31QroeTQBcCvEIWbmrD+00K+1o1GcSKEkyWGyJ/rG0b7292Rhb86KDKOeTACrjqxpzi2NjWEwU
CzSs/g1KqLHsQFihPeLtBVPrn9ZefU+GXoaxAcGWIvFVnwCKqg5QEKazz6kvbqriPhrWJ7PKn0RK
cSOzbFpi7F3X+JM/Z/f6SJOdpAJ+F7EDFzGXC0uj6ZP0N0FDAkk37d7gpcYZgZX+MIXQH03geMsz
GLsuGuOJVE/gNVS9l1CfNmXvncrM/Ex0F3RF/74rIWxSS1VB16vPPvm1zgxUe4rqaqbjlnHy/BTg
wViU9IiSb2ZehShTAZYfYmOkKFB5yzHR9M3aSK689IdNd32lFYccyF/fs3kPhJ8T55f4rPuy9sfi
9Gbk5bIMinXCUUmARqKVBP52dhex3yohdZVaAK30AgiQZl0hqrfD2s3oyTIWsYpBLsFrLcnwuZuQ
i03i6lmZ88j+4yEZYTYzFtcw+zPQ7QahJLPGbKIU9fUJbLpoWExzew9nIr+C2ef6amsHc/9SEFKK
viNYcs9mgM17EItVHy3Y69K8B7/g1vDsl2/OFvZQzAVCZgBA1szqoU7lI5EbmIkrrwh6EDzEH8Ly
cMpPnkNGC9mtUHq7ofo0CfYnpuaRbW0lx6QlxWPCxnmDrIZbqpOPRgYQzU+zMaJhHHkjaFlnVvrr
ekC7YKzQ/qc6oWyeu84HsXZ6VLTyMk+rH4Fu9p77L8OKITTJVvno1B/LafxAtkcbSKTM1CFzslX4
rC6aSs7ZME5UFrqScYKOp2aUT8J9NQhs14wedFLms9c33kNLT+iwwmkLC2VchV77501xmhTDffpo
jtomt5qcg5D4IrOCeuu4TtVdzbougGLgfGQnQjrlCMUAw7dOnSGtoq7DIG/jupyo/1+YEgPIb+rS
utuYwK09Olc+JNCUCbkeZV+9FgmEmCYZjIuRmCdSIeBxlqCKs5HN94hw49HJubsZace3hkHXF014
dcsbG0mshjZtxRPg5rSaK8pr77U+fTd1M5VG6ibvW6SBC/KR13iSA4If2sfd8T3X4H+Vjve9LD5M
SHjP87SZYBLiqeZFD8zevTmpa11aNaG8KSpgs0NuhUDxg6Ess2tHXb+riM1RqUlymU0Ra7onfUIS
MgdcM+9pRVeV3x0mu/9atdIMM+GfWyLPju5iv+lntZHlrTtDOfLObxymzbl/J6f8tcOOkIuneu11
yQ+RML0UNQK3rHOuyZLSV1CpHpRe92xo7h2zLqyCVV2Kqr4ZBMRIAk7Z2qwi0JM1Ccl+YHHzNLsE
EfUwMC5I0yzyV4i88Yz6TX+xG8L9TDIEuVPc+m6K1VVqrjykNSiqOO8JFELfcWgM61Y7qX50dOiF
ZgJNmYh7dMLlW2A2fsBYDsFtXi+ZC4oMO2x6zh0smIWrkYLZec/YkQ8xdPmg78n4K2P8R0lJlJMr
W0bjqXwna3h9PR6CUM7g3TXA/kiAjatH5MFj2osvQ5l47+d5duHDRbjL44CsHfExb5gjS0C7F+y7
F+l2d0anp1Fa4qN3Qepe4OoTUzqJwCIzJ8jzaozigvAjZI2QOha6s6nWgQpsH7iidRqzK3EWAEOb
ciC9TIMwbxk5wU7+g1aaPhmjI4aPHgduXCKehNjAPrFbuJAAT8r3Hdh5E7oOF138bsmST73PbW3k
3D++l7xz8K7x8ekb4ocozQ6mtijjOkAPKsLaUo9FacvQrLvPvhlrB9slHpa7+I0AC44GmQ5+JoCC
dnN1U2pCXO1JM3IxKdsZkeOV2QCbKtNIwVo5WimwlmxpQ6fuaaPgjEHu0MY4qtGRZS4LGIw5gU2q
KZLkcaWfasOIQs7dMvKkiOADUlenYOzMi5eLPrJM5y22/WO/hRaxYzn4cuWuNNzXlde1AQL/Mxdz
H4oeWvNCwMnBZlwoKuJ/2owJzJg0xKStnx+MtHgkuvSdDv4wEon/tm/AQYNSoma5sn5KjY+l5xKj
xT/oAd8dcuIbgyw2frhpG4cAJFgaySxgbLstoJULS8EBGbop7O2S8VlOWojSY9s8wyXmh9hpOr6i
oEfeb/eUNKhTtIUdiv1sZ0+gDuXrJhEQIGsUgcYT5So4fVP1nYH3e8oayPHLJ2txPnsOdR8nG96Z
5cTP16moOh/aRkWoyfHVFRc6dUSAuv4PdmioUZf6aKopsvPnMocpm/TOKSu1C3YYRQZIUitCrdjP
JA6zHvbZwE1AlZZ0c/FG8XkY47OBe+bgVjPRuGTBz/q9o0hogon/UYcyyF6MvXgzG8GaJ9k5EwN3
CxOEo0ze27jcUxOg56sDncpAu0B1LoqTJrz+0MZzqHoiQoaqqKLCyLdNn7at8J5cF7FIgt7+MBrQ
VYZ5/ehAfD4kM03MwiOmCWRqAHQ6jyeyA2rQstmbOL+DCFSeq9ofg42muOrsgQfhQLcUZIB25dEp
PzY+jBw3N+u3HULv+ID8g2+Lj34Fhj4W3mnMWEr2w3gsdNlEaeIyvEpFytk8qnCoQPemM2oIg+bB
qLM88vUPsTQe+djKA3QoJxy9ayOMDDQn2OIxsT6SQPilJeu06TaLWCbADrMBoe8Di7lcnsYVbc9M
YkOyxSiLmNS52PvquOYCqZs36U9I8wRIUAxgXbCmfhboOCEOjUSVXJSPiNRJL1xpA5pJ8bkXkRhR
wBukkx0y1RTEzDkLwyJ1vRxntN3yCdnF+xVVQlgqGuVNAZCvb0lOsT7SNoQ8VIpPxmqfaQrohElx
yqAClu0SQchhedxUrxZbvbfS+JTr61nY0mY3gOjBxNxZN0yjNckwR8rRFrhV81uhKCNNiMGgVooj
fnb2H1qOICYu7zJtME81wUiiIRHHbmCUKVFdW0LMOq9T7xViK4KOAwmX826I14M+JdNlQYuC89s9
VaNxSrGGQGKBQWWY81E5413ivLVGFuq+sDwSDYqwdPmW0SjScBUumauxfF3m3OPrCr5HZ7g45SnZ
7HVDlinWWTxRW5Q1oj7p2Hej0u5IvCZey7aOnnOWJW6tXAMRrcFeiDWAijUlsrUhqt43h+JIVQ1d
HuMHVTv/PQzRQ6+Se521HPO09Q5hL9Se0vlUuQ9wXy12J0BPWzJ6q22rASfcpb+4Pvd+C+aMFE/u
YQDNxjKG7srM30AjW1wCcLfTLv0NQ5/1pAlt/UnIKEFjgHu2pQ4B2jXmYO7dJ7klVW16VWHRJsVH
gtTeq76nbh8M4KrOebN+bwUZFtPkv8knkPaAQMmqZQNYJIE5d3mom/CgYhyHFh3ySOfuZ9ZJPviS
2FpV3hWDfN+Ww7fEy1wCvmgnesY7vTUJXV7pMoIt7hX5YnFnftdjtJlVYYY9FYQoOdqg0rwPiZ28
XQRcmhJW9UJ4VYkq9ACoiLaP1h8qCypm0s4L17gkSX264BiHPoiFVMEcB1/bf53rFVDKKF/jZvCQ
w48sgywwM+wHNcs1WSdYdmhL9hqSPDwbeq1TpdE4LDfqKthAh/UL//DSJoTuxIjPD5nXPryaoO41
3421zgJY7msw1evVSf3vBZt+NtPUFHxIwgenAdgqyVnFH+pa2WfdmOZQ73GW2iNzdVePxkHHaWZN
8kkf4I9rbN5doS6CRN1D7K4TYRIGgpLcRyUHYjRFeNXOTnrUyOwltOrNauffbKczsJUXpMOZ3VM2
mufE6fDNbOuX2fla+SW5upBOQhy5BG4V6M7Ip6rYMQg0WwmnmihV2RP6K4b1lPsUnegHlknlhnGy
7Xt84lyJPzq6Ne/DGrX1NI5WoFkxK1XEU9BJGGbQlHhRT+xQ4mS4muvHLYTcxOVHf6Y5bkh1k8sy
ZOe35TFmJ2ektAOHkiAAj0oQM3CIcBdaDlTkwyjg3a+4sf22hr6Hgld0xdM2wYGQviPMieU6849m
dOQHdemx2+7ZNf/gVIwRTlWasD6rMG052xRE5w4oPuP0ZH/pFlpnrJDroF/771uKRwa6+zA5GI3K
pj63y/Lt2hRMx2r4CBHAYvHgzKEY8mdDcNMWioV/j1cHGUxLNPkqNK6q7rY0bhyNCymKepre6tqT
V5hIWVTcxpbqoEmIYzQv8kLsOnv5qiJWQlWP/sCfX9bqO38Zxvi4uRf4hwIhjBuOrjjqhrI9s4cg
j656x3RuRj3aKBrw/pNeuOXZf+Pnk3d03ZFY86aZDyjbEK+RTgqWfAx7jaEv09VhtpoPholyD4fD
Z5kth7ZPuMvnr6X22cTFGjUbK0LTyMRkq8aciNRcugGIgms5pF/EVKuwZHl5HJ0miZjrHLrWXaCz
Sb1UTg57a2k19uNwh2qfZBgHP9jJT7mSPJ8iC1zZW/1tmFEix2URadz1EWMu9SHJSsBIwZATKxvD
iDzMXGMMtcMb5MR0DlQNQUdJ7ouSWC62QPgJAc129qcm9j2u6s6JtECPG/IrmuyY9KsgAaUvomns
37QJpmTNWJKTG5+hfldn1LYGp9B7Qspy57eGHcWCARKEuAtDbNuQoIimDAFXriveUrjZiHQUzoCC
n6rkHnL/fNTbPVmcy62r7/Nh7YOR5BWAsr4N5hgEBJEvBZDilOBaEGwZEAHWuG0/haxinxvag9Cd
yRumGspWvem37T9aHukn3EMs82ot+6h1XnqwFshNHgUEFjjU4MjLYdVtOh/dRMGQdClXd+lw4s1S
B56xJw6VjCbDPVqqTkMLKFhI9ezRXnVJt2Wdoiq7lFg4cMi4oJNgbaf1RDVHQYkmeCcJCBd60zFh
MgIPJ5a2A+uQDK8rVC+s3HqQ0iZ06uUosdXJAqxknhcwxZossidzPTJ5k9Q1Mwr1JQkzvrIeXL2/
I1eCeWp7N9BZLNbF5uOSehM55eWHlukYltg3o6gufHpQc4koiqvZOnS6FpW9eJ1R5whgVNdoJTOr
wZFiynsr1zAeIMTKSA0NCfPJIpkR4ZFus/RMhuvE8k8iVQLFSalkzMfXygCK14w3ynlrBMwpXBeB
LpXWKgvQ/EzmfB2mDaGUVpNbYCwp9QqEcg5OjoMFFAQJpXPWrJoaWkoYizkgNJsBlbYzE4bGrAF3
poT/6XePLUXeQy65B1dKfQFKWvKl1XdvxOyXmtn20+2TkdTF4yiYV0BkN67zNLmSudOnhr1W7JvT
u/4kfMSylJ9/JDImU25bvk198Wyo/LO9LfeAshHNxOR8VJ0hDpNR5iHNMSvEHYMdJl0sbpTuVe6X
781sWTA4qm9l6pyZR1+NJcqPZcLaU23JyaIa7xalJCTf9omQl3OVV0/1gBl3HljsSVZvjg69VHPB
7dKzYu20hZaW/i3WBxTTaYUlZHjSBL5FUk/SqPQF+Z6sNkx2KofSoE1Fjd1F80EAV8/QbM0z+O8K
RvBkOhFkOcaW2TZI7mnWB8IOuBdQUyX0U7kJtJXwWED9JQmG6KazgaXZhNUHbOyxcBsC0ExxjSk4
Qso3gtZOBNsJhDWcJa6TCsEeMMkVc/SNNoa8Oa3IPwwZow1GLRIGvPnUrSw93YK03BznZDh5882u
aTE6cpFRP5OmmK2hafZOJNslC9n8gCBFI6Dby83Iddr+RKAC+ezeijbuj5pTbTbYiYqMSu8brXMj
kxoAy7FoFGwiEgnUvDa9GxgYdPpv5pirMauAAc9Dc15jgk8ntrqhzraZD5xr269jGi8psljg3ZE2
bq0J9nE9JbHa6d+Ui/LOqp5IkdDy12SOBUOD0YDyax8oInVjI712vnXGq/bdz7EcgB85IOiDnj3G
3yy9eSwHpIQYlnXb66klkQW++OUxHaEViWx6sPJhimIHPmk6DM8WfImqtHEapMQa+9X0LBA9jez6
9W07qW2bgUH/NOKauIqOFDC7YALvH0hOjUmyLK1QMVr788iDFgq1UNa7WqehldvmQKwfAbkMO3XA
JpweF+Hk3ZR70dbXQZYH2Mg+rTD7X9M8eT8UT9qIhQXI6hrmmFlHhMWhKbcV/bQ5t2Hfga6Gos/C
7UCIaXLEwHeYpUGcEXFmg3RALmLNILlkxN5NpGcu8y1GKNcDSwd97HaPvZEBDMARd+oa+ZHW4ZPL
GKkbktgnJ2busUkFN4ptZ+pPDu2SH7PtUh4xZ/jFpT8dBYY2urLrl6ZhE7xdyYQts17LIOWxrjhO
XundNUwi68Ka1Nt02rKglwXhIzQk8Rnw5K1umgJXuh/YdAE/TBfi0a0syjSH7YRLrO+Wmmchtzio
MT6ZjXcBWflEuco6+lr/tugI/UwbqMiqxFQgqya91FZzbkG8kcqMrznXO1o5vXqj0oS24vS+amLE
L3lNTYioo4i1cA5mnmy03CPDsmVZVbrLJe0Zadpty+FTnZk98/NoFuWpoV6W+c3IL4d/v+WFrldC
3YAHd6536gghx49q0+Iwp/hAv0ODKkwKICvkj0U/u1c9z4BFmvKU5PlTUrC1KHPKXlMDmKDBS9UQ
Jr0sTRk6gncM9bgz6/gkhrtSGdSUYuvczyTNb6nHRQbD38Xp7yMnPopp+lDV8c13lR+ivaEzZbF+
6r0Y9kDRPxNwktdlf1ImN58ZZEA8/PQ5Rvt/gh7iUqJzgDx3zteMOtLA7cJ+K0JIf1cQIHrtFdD3
ljaiGFw6V6KC4E5Ary9jNt5up0NC9LB4Zv1FxBkEdUAeVCNG/Uwo6500bDe0MEsf8Gh0h5ru1Nl0
OlCKqvwkPZdVukl9t3GQFEwjV9wbu8rIsemYyCfCNMjlIxxJO/UaToTBcIeQstcN6AapBes7RMns
vGwSWmAgVjqrkmk6egiFAgM/H9umB29wEewUOa05LR6intQkqkxcuB4Od3Lr54zbs9XWNVyNt8Dy
0xNj6Xu6cu69U9jnBUDynMcj+y1AITqZM6e59Y7YgxWVr69Gy440UQUlg8q7Dl5KuDm+aMf+gomT
JTp30UGI5n28cPMakuVTC1wyXEYffvkg/h9J57XcNpKF4SdCFUIj3RIEmESKyrJuUB5bauTYiE+/
H7w3W7UzU7ZEAt3n/PFF2lILrJZRoNfqT2qhT67CuUBG8kthcCpr1qPl48zOPIj/jJgleIHu7mnz
hXaKLEACbNVAwAji6kihww8I1Cx4oNRMf4pglZpouwBdDBrdlXitCI1wekxjU00jce37+8x4dytY
BTI1ugMtq4+dMSDrUUl+bgv7SaYpE2Ql3mmZ03drFat9Z1i0ktiQq0KI+TxR9NSKtThlAGIEvMgj
KdS3EqAzpD2riESmKI+o9X1SavOD8miHV4hEgy7Wwlqd+8YZzj1d28s04BCaKNNZs4JgJdi52t+u
OK/aERnj8/fav6k9ox6l0Hi7qZhHDZRjQSiH4Th6+NQcXT97sVKPfpaH+LXoPCmUE/bakAbSdP8i
9hQHGytQbTIF4rFLg66iGs1nbN0vlDzC+Y3uWSuX94SV32h6SoCSLTzWnB/HYSCCdb+x2CUR5o/5
oCcRiRveo8c8pxnJGDZcDjsx6dORmXUHRJccjFT3Qy6whR0QbBPc/qfnZjJzkugWXyGK22QDwpBH
2Xk0siK3RVTc3XqDOoEiagRNpcAtdFcSKdLzKVrk8Li9J09U0P+JdZ8QNJp5tJgfnnCFW12b6qCq
PiLa5qWu4OaSNUYWrfNB0bGJsqY3FVSR/8E0bFy6ZHzIh/ihd4kfqGlGv3h5duhoKs9Ebu3NFcm/
zKiI24zAOIipxQtkYmsBkrTiwXU7O7K4DO0UPH3AARz0ZKT2OiNYw3uoqbPIeD9jd4VMLpyYKFal
g9ph0eTrf02GEeW6NUWxRuJUH3cvftyoMMVjFiQYtK1D4aMgmGVZk3n9H7CmaiDzsqY4DM70qpVe
tTfcS+oSUAToziLJPE9WHdlcsRwveTaKHdN9gP58jdY6XaNm5majq09Hr1AvRKPzt39BheHQLLrD
nDNQ0m/mpZSrZqgUrBQ1bz5zUebbT0i8dnfKBIMFSRtN7JonAnP+WJZHqZjJw9RbaEdJAEeFwkk3
cHcB58CJ8OcfEqhj02iNfduLPoTsKI4FVXeINkk9H+hdoidJHxWR4NLkb1r7j3Up5wt/f5HrCxV+
KB2WAvpBVfZv+om9PXc8d57stw0yp9Sm0l5c135sihX1vzVR7DvywG3WGW1iGZvSr6Z3LHJnVHqp
cY6GAK8ELx+tMssec97AyVTtuVFsU3kDitgwF7sqPrdx/bdDk7mFazx6yieExN4amc3i1izad1GL
I8YA7wRXO7IxoRY9G8lyp5k8EAvByE5Zw/szmU4CnEJq8013HViq9GfIJhA2WFIm0Di07Onr39Uh
bIiSJV+5SRAJJLb4u6YpNI2+8sJ19LMtOf0O1bojufNOOLJEi6GzlTcHtyTcUFB4d0hVfBFWnFCB
h3gHqd3OA7MVaeXxZFsDW5Rnwd2Mf7vkl0ucwfvS1ZfCmL9IIMmuTg/jXft1t3MN8Qtivotc1f+Y
LaH/GkMUXZcxwFUqD8K+5NVU3CeuFif2vH3isF61FoDvtLJcrLKim9atg8GxH/3a5YhJkk/wbSIF
isIPHI88YRj1m9e9u52ExWw2laMX80V7x1l52hFB696eLTNsx+FjWFLYJ396mhe2MXQZCBpWm0Wa
yPeqIAxr8TxCn36v+s6k8mJc2DLKZgYhkPaZwLjtzKWFJV+s00wEafDv7E+s8Y4+BodNkh4pE3+g
nLcOwItysqL3DIz0P8aMtJS81QWyU1qWKsfVQlONNcM7WG7rFkMUS/knh387DM2T2bmPed9IZJr8
N7K1F+I6/OxIeBfN2Ml8F2mdB+TCr4eV1CruyNmJpMkASuDG0WvMF6M133wkmFgxHD0k5PpUGFlF
Rze+DWXTmoxSfgdDMUcGSx7JGtNhLpNX16OWLtaK4mB2mhlNYmXj8LJDIfUtS9hGMuAkDn3dS9SK
5NgXvnGoZssjFAt7+8mX5QkD1t+WoJFL3VOBYXERpVv8VA9mFjcCbUxZ3Klaj2bDBsmxSzukEBFk
VhtzHob2UHCcBchhC2aQWDskbva5OtNLUzpPWp/XePnJsSuaoQ2QrUE1FBQklIBcvdxq3NHVpMyW
aZ6fJgvJh45CAwI6MFkK6UliRWTaoHyhk9llrtf/SGHGHMR0qKtvYm5wHBreW4pceE+T26UrjPyS
lllg6v5EjicUeQyEvGfj7iJpaQxkIjbIE+Bt6x3y6ixJBhDf5KM7uPkjCKAW9tn4t7CR5fpK6M+t
Ncz3IWbPY3M+dYPhR0LU7jXVijnK47bdx8l6Q8jUXBtHqm8vY0Bw60Zepg6jSaHX+QN38GGynPhO
7n9L6gxBdWC16UNZlVNUasXCleiizBisKdQ1Vk4LUuHQJlJc1ir/O2J0v+SF/Uoek35vqlS/09pJ
TgzlIcCKunmsRPqJ/Xt8KitC023utrldTnVWGu8MoVE1xhWYNaP/mJMZFouUFrPCEhDdfD9Fv7oH
dKq/0PVhCuwY1Rzbag9GAUAwWvLPCnR5GNi0gmxwjSPxKHXq/uL1bx8tSepA3hBu5NrqOLP6IJog
7cSftTaC2UguLlLwgB98IQnK6h/AEhI4hKp+VKOAm8ccf8rH5G/Bhp4qEtiNTl2dIf3PlmCajqvo
cvaXb8NRx6adnHcnuw1IhhTuyF1e5esLISUcp5WGTlyDn5P9Uym3u8NnUQSMrWPaxaVqWKQE0YMa
/dBLCrtO/sLBqSgG6cmQBBXkObStog2cdrU/ugmWfqJP9jDlUIYMhXeCG6zT5LdvAiARB3BGWdGa
4CKbahigDf2Ww/CjVv/QU6fBWZtz/cYLi2s2qulh7uaHGvvSfR405kdzVNfRbxhxsux51ii/BDCI
dOoljvrsID2Yh2ujZzZ1vOKuJbF8zHL1jArj1JXqYQCJfqs8jeFWYfoGRb3XGNaPNv8cnyA9yiBx
pBjYpGGBA9+yCspiouVil2tSO6UtfmJpOd5TqzPkJl1nHKuBEqtOIZlvidZEsnnzVHkydI2Rv6Pf
xXfaA2bfPPSxUOG04JV1AJjQ9XAOUUw9t9P6alD6Cko3RmSKlyGzYhKxvsJM0sEBb4XGgOrsCH8m
Ik1XK0GoKKTwMo3sClN7bYj42sUU6Rx5ZEZ2Z5FBo9VfAzIjqlp4rbvGZZw39MBv41MZ+87NcVYv
5AngcBI4ZJOk+E/TRXUf5xFSSz60mWs/9DpyFS0l9pDYe1ho49NN1vG4pGSzudOIPCvvl9BslzTs
Fb5CfaITjE/30JTWJwcVbFDqHAyLJQtR0khuTsenpq80znuGc6kQapAPU+gnrjK0KkZqPAPW+Xci
XpTuIEow++5ZqydepuE/pI7dM79pHyJGmNh3VoQhjHFruZXnNuPFHzVYUX/sIqFvBSELyVq9tN96
f8nPDWLdf58f8ZTDW0/YZihcrwoZ2QBl6twAfAdOdwfLCAtHr0nXzGzUG78JdMh2IHfeqWdxnFEd
LCq+ekTPZyv6wNy964g6TmVBS1wljBcaOl6YobtjOXgxMXIoVuxm0tn0FzwLyjHOnaOepE3vxaou
XJHgBKlBPU6JJIYBLqp7t3jmhU525idK3TZq5+StTOigJ9+Vzq2UhGBeGpjHG/IJbt0qNfcLHbKX
zCkqNjoTgy4UnE63/aAx7Sj2uUL8KMZFyq+KJBAFEYOMe+fOJDrKof7Ljct0r+dgen4c5vR0vtfd
Pm/X8rYa8kkZjK1rttf6GeVEjWR1omc8NDVcJV1afPuaTkxpAy9vu+1zN/lb1S26QbHoPwWpx2Gz
fGeK2ts5KdKA+8x9TPr+s3Cvnrfo6H6BnvPE+6jzeTznyfSQ6zI/gNQF4DE4UnIIq9JNygfVYM1o
4cwm7KWY4vkUMBtwpZskF6viofONT+RV9kmX3T4lI/Ug0txDfFJn5KO43ygPk2MzAqrmNL2irKpU
2Cb1HdEMDTMw+30miW61iic50igJ/JeGif4H4cxBxkDjdoLAUJ9XhJCj+eX2UOBsN99++ZQLRSHB
JszQ+ow6DQOGKfcOK8aU0EVniAgAxJdosHPfEQXdMNdAKT0nwvvlrNabPY0zLu4uRoRWfZmMaPxy
FZgTZM6MtAtExMiizl0YohQ1qWgvQ7IlT/7YfBAEIYNyk2iuGtU0wkUvTi3VvddKpKmjDug7OhdX
kcNgkKcylpMfdrVU8L7zgY2GXb3e7rpj2WnhMFX+Jhp+JFK2i6yOnj3ZqReOs3zvZPa7M1OJZtNU
37uCUhF+MrOw/FDonPgWsjxtoLcSg2OIlYWiGeu1beJ4R4qufjLyp2ZItb3vxGk4rfpja+hVNAAA
OwSD7aaBtLtWqZorYuADXK7o4bOL1kgIbh4psOylPy2tj5hI1fjdcvtrgL2L5LJFe4/qjBf/wRw6
Z98kLaCxTk/glAxUPFcDMVS2g9JXp8FjGVralhQxZmy6S9bmXI8GdCksAnrEipjJ+b4K/2W1Kc8j
miwpluVUYLTcQgPOyN+jdosIK72B+C2dvu7BQnhCemvgzODYRNpsv/KMrHmfbXn9VdPgJKtgV1OP
C8X8ogURiriUv0VD8/ykjZjHnddiYdnAzUMzkN9+ZBT7REPLP8k92uPh6ilfLw7ZyHRBpU6bbC6+
Xgx74RTvUFrDvlEgrWqBRq+Za11Le2WIeZv7GXUQtcBRm1Yfg+6AI5sBVpdPN+t/FliiAiA8dHFk
7l0UmEE5iZ3u8DCZBNvtEIk67MD2e5bjM2L4+VOlk32wZvutaivnYNpEg+LJPupN/a2lczROcDOk
Bwrk3tycrsz3jYccL/bXu8vfKkqKr9vZv/pahwqbyCq+vGpED+ct7FC27IMt5dyGqKq8Jd51kuwa
zWYl7jT4ftKGl3H+TebjsCtmNBt6uYI6Ia4YBCIi3TG/zQSS9R91WrUAm1qr9IAyG3KnimlTOhEE
OXgdQ3JhA5RvvduMIjVYuEey6E5vhwz6JEByRtWrL0kTdGODSSTK3RnTWsmTMqMBQkxHwgNiWTeL
we1gp7x1fodU3TUucL9iEwwcP8MFYDYvOmH3w0K8P+6sBwJDKjyLG1LX6se1Zdya2VTE4H3V9e+l
EE907W5TGIIPaXs0E8w/DT0U+8LV3IC8KnB+nDB5+1cJ97lwRyoO4CEDj9Im9FaB5DraO2l+A75m
7VkwDRRDD92cUmbNVk+i2S8tQYm8QLShzf6X9Y+mGT6oNF8Tlf7n1sw7+qB3QV9T2ZB7x7ygXLIf
AK/mdDprBdXZRnPT8luzrhpxv81ASN+zU9Cyimz1skjY3HhQz30jrmy5F9KkuuDfl4uw6I4q5z85
2G9riTQnTdyXZbJPJCpPQVxqp3ZYkwuhp/wrq/VJkKa2YZZQxspvb06mT/ulQpuxyOqE6R6FyUjI
6iRGzGFDjOy9qrkCSTcaSzgwjz9hkod/R2in11TCItFw7NIn6guwl6/pGQTwxRu9g+h1EtSouwGC
WJ6nuvvjnv9VZpBePkb8OK2f/WloACaj+TJlKC6oLPtrE2uYTApJIt1rufPYaihCcgfmY9HmdQ/Z
mIvh8v/vJK8yQsm5dX2qzHkQnVAqDpKiz79oFv5iylbtGuULMpCtByJ37Kfacn5mE/nJG+giXWDk
JBHfVY3aS24DB9AzdXG3x7YkDhafHh4aMf3yO6BkJTLaXCmfr0XaB+nA8xabzRhwkBb0cqWG+TB5
hKWlJhuhaomhFau3q02wgszTQU2wKbou/+jfryrkrW3Yb8uxpuCm5VSv451jxRjrcGz2aDP4jvjS
uUivjtFL+Mvp+O8CKhTbO92ZFySYBFO4NISY4HKIY8atyjjBEDxehFE9S6U91en0ZBgr+AgWUBjG
IdB65PiwcKOlP/M7YqgZ7HB7n9qy243dgGSz4pzafgHLYvbNm8xEz7fZMhJwKvt7HJvvfM6ek7Er
o3gigdDVnguJorqbbs3WSFHFL07pnJYYATOXWwFaLH3qHbceDtRirCdt+6Wn2t9aFXcPs+1O6Egu
hzr/cgyUbs2NgPH3wtL42iwMt1XzXohfnkeBVSW+/33FEFkkRMb2gQHtSIgjHs3EQLliDPDunB/l
xBvHIMpipqsok9Ym50I5RyC8U5cciSkUu0ZlwNxB1ckaQViVmNd2JmHHJOgL1S1Q/NIZv7iMcuBd
OBQrKfrALMA/2mH6z8paK8ia5wJh5yb2L68EPJz8eqKweXIYiqwSa1c3ftQDT3hJdVwkZ6NC0kvm
cuIT64jSheED7UFifPBZ+iDw3qOfs43ZeGjM5ZCW3Ga+TXY8wAx13iQ/GPm3iUQgVuJemfwL+iNp
bzbIWM9Mb/fvfMb7RJzh+q3lzXnahrm6RbOrL8t2tpCjAMNKAMc+KwZrn8x8VlXGElS4yXWhpJCz
mEa92AZ7XDBoZDWDnkOXBZ9YZ0MO6g+TlHZUOuuF6CB9R/kivY6kCjs525VrwKbUSHFqAwFS2WHC
sbFIGCvQr1HXIEee/6GL6c2eTYDVyi0jjCL7MVsOiysjvAiIHmJFMv1EPl6raaxXpgq8BDS1Foge
UAC3KRS8lSdfXvIM8KKCpaSnR9TKJ2K/HIg7nc5pSppQXMeSvse6JBqahRVK4KoTqGuZzMZySg7l
RBqpPXUfZkeYuLE6/cF2cwwWeb1EToz4aOuANTwNcZSgM68C5hBS+15dUt143aFTNyzRXQDqKl37
HiAK9jATe6LSnFBoxp3ccPqz8ahloudWX7UnGl19ctJNAqgXamhxllWbhsazr0w+1NVvr3xZu0/k
WNM3YBPAzaXKSLVXDaoRlEifKPEIKApgF6FLRfPuoW7mZ1DgVq4FSZ2MU6hc+Nt8bb+3hyOz62jC
57KTTnwjpaKKjBqfEl5Q2IRLIl+FQ99bmVQt7oThqjtEeTsBWWgqgB0fQl6VrTOwBaJzNky7Av+i
1KezsT2tTtwxRmU65kZQr9zwEd1UVhG2Nvo1qzDJPTGsNxTfsbEIogZBfKaG0DOkYKAfHfASqEsb
lv10dSycchw2+8H7NMYRfBZMNbA9ezMBFAhnt42eutuKAbvBWbIXCyOg1c1nSIgEex29kwoqEQ0w
Vj3PK+42Dj4EWEjBiEjLhxRvtn+Ce7e4JlAGTdP0MmTATAOtPBplk5NroBq28D1ZKeI0vaxeinFs
D61L5hFCgchB2RABj1FBrNAOK9ZEUm7uTQkZ8C/iLgPvxP01RJnjGaf6P32ek9Dt9DmyBr7C7QLN
CKEkDIPVYXtrYWRfaupCyhILgZAnsx9pkHbaKCvFk9B0hEd9/AeJy3bO8Gksth/aQ/839TfxpegC
xvH54lM5kuVxqATg19KMZoQ+9xclnCWUx9pEZT9AsjnM63Oc1rz6RUaXbmseeufsM2BCG9XUlOj4
ooEkLp1Tw32h5597IGyf9ulwbOlnkAkPvlxwaU4iYchc1S851EO02WVLvREh4vspJK4dncqG1Nj2
DcxZnHqT+Gghymej/xr51o7Mrdgdq0kP4zJDRZ7OJiziplRJtYey629O5zZ0Nj6azswqNADOeuX4
bXU8hbxuNwzwTdhXV2aE9Jj44r+81u7Kw+oiMCkfJrO9FoSDHsk9P87D4EZAaha3K4a/VrYuFP9s
HIa6JK1xXq9isZ6HXCtJ2OrQoSgNY9+4JoFFouihH1BXeZm3n/yV5zQVNuujMm+1yYbE+6mnv5XV
xkiGkm9GXUnziCWvuD+dg6WGv2kWF9BVjjo1affju5lBT6ufBB2JqcMmjXYnRArm6PKX1H6AjdoO
FjU9504lzw5JL73jpGdXMjo7bvfYmOYtxUxgux7EQ7uyhGR4Afy+pFLcG+nfSDQ6Unoj6LdAMQ2N
dVgL40pHrB7WHQOavRW3jlOunRgCMXHunUajq8qO4cWxyqbLoCKZu2DTiwbYk2DKqnBiw78tYbq1
NrR59kMy3k1fvDRqJ3gM5qsaYUD7y13M7rG1PV5NFNOkrUao39ZzMuifNd0CV7xng/BnVECQBjUh
nfHAn2HZrMXLgJvMJFZ11m5z5boP3giAjErklpQQiNLsP2VC7igiNTNcUPbYczdi7NU51lpcRTKm
myIrJ5CcmnKTiaj6spd/eNmCdoSfL1ovP25CrkUgVy1dpBKjDeBOeY/XWc1JgykPM7M76jpsOdfA
qYIe2ttW86fBHHvItJa4xsXzAeLnz8VRZShd1LmG0z1SiuYS0VZ9eZOQ7BP+T2P2SJRLTGptr9s0
Xg+nlqBGTkXMlWLOEG2PcROmTmqjsPJYp+xyv1ba9+RRSN0LhKQ6WWHGLGPSsk6l9pbEjXyoaozD
w4SMouKngHR0qLKA8T2AZ74ZPI4HZ7ReCWjbu2VGwBUaGOgWG5veuUlITMrhalHW51z7M7jP3MPC
rYj5wB8H3mxP8Ba27hfOYVnSyck9/dqZ2tlUpdg10p2PbQeUQ0R509S/EAJlV71Xp9in7mK2fuWx
JvC7tnFIKHiD+k1rTqq2XtHnOIcmp2m2JewdvwcFE37MJZXpzRvt9O21xGWo4uLaZekd7wB/JBI6
MN/0sWlBP831xmMJy9Li2c7Z3yzdVY+Jh606Kz/1wr9K56OLnfQDDZo5yZPeLX81MRhhv9SvfGZR
RhYwFUOE7OY44Sw0xWfcp9h2nKF5L6lPXcvFPGmyOdEx493FkHt3rvx9nA7ygnHXeegMtvgiKbkO
OWvCqSM9V5+S5WxvOgySoXioPLcLW3pdj3OSfBBfjV7EpQsImVGJ4bdu9hX2uyAnQpbb1lTnsgKD
4DjboqYHUlN9vzho9fzQVl51bXtnvMWUsLat815jn3vGHOdeyub3svARTMOSPNqdfoWV0kItoy50
LEXEMOs/6It2M6g6QCQ8og1MX6xhsHaqkjjQBktHCtP/xkGRcaZKe0/VAag0M7i9PRldjVyKIgUk
Iq9r7RVh5ePnG+Pifaw8RskOEVkOuR72CaZVfTqNXDHpiqmQDeAwHoa5t0/TaL+vKdfWUL0gTxSR
X9gYkCZsli5rN562uNeIOkdQdahqYjQWAuHMrJsuBL+ffa0p98wQWbhqkD550hyS34nun1YNAORf
IgCKZYS6uAl3Y08BAsczBeJuWl3cOEiz6W4u2niolYm8hw0MPce+1P4WOoqjPC7f2hV7moGe3bCQ
nk4T1A+T4LqzfGIswRRmyMswaUkXdWi8p9DJhXi1S9JnjGwzwMVBWWmvMktJkVjk3S1T69Q37Z4Q
Hy1qVvr9bMyoeFJ8YA5LCZAN9RR7Rb5fM0WRUl5/j7m4G63STkmWUR+Oeb3Mx+dJG3rOiGYJaHky
9yvVBDsXtXfIe3Ph+cZ2jxaA4DOti7RxeS67oj8vVPAEa5G+OX33Qnbs1+rBDtOZHc5sWe2Ysz0k
WPf1LOPiT9dT6/rfM5kQCVkQxHQKQgmW9sNYfcQrWMKFkSUPmf5rtPP0ISVOhtDq9LLYI1OqLH9V
m4TKojt61zbsg22PwmC0KfipIHJw2qQoCqwZkgkIGo8j8deL7B94Zk/lyMxmjPY3RdMbcDhG2I9H
lGf8v0qa1xhx5jyCfqEs4mf2gP/qikuiTLx+Vzvo0yBJeB467IObFWXN2ZGNIueVdDljNfPapDoB
SvM077as5axFI4Al8qCAJ2vTBahzqZEy1+QwGwxhSbEfW+wdpvsfWR4gPD0z9GqQDJ6RRYzM3n0d
07wib6Hz0N0W/Nz1mx7L3xkcJQUcw+bMQVl+a/Rn9IzeHuWjF0yrImS8KHdz5qWouCGOeUB2tDBR
njEamzvJRo2adq+bkriVw26KMxxtOC3ov1qfRVE+6bHx1GbIVTadcWxSiDAa/Tntp7/IRMK5TJNQ
auv34M/v7bzF0i/kDRsDEiZTtERbaD+DgemFtQZ8pz7ZSQLMA1Ali36A6ZgucPjffgMpWCJt4IEG
pbYXttKYfVnffKlNoRBvZ2keYJy9pg5AW80R59Vs27WVX4lZ0U6+B5Zbat1Or8xX6a0KPNurLvaa
ZlGSrAkNYhq5wI06xCTukByKoaLAumZxRP/7DOeVAARMQ1EGiBPEY9dF8SfbT7yXtgU8Kd9NO34j
YNhNAHqM8dD5k6SSfA48QGlWdLh0fQ08StXQ58DnS+RW2CQYoZKRJELLHvcJvXuBNSPc3MJzRzWy
03YkmjKmlXtZrQnglwhaDxPRwpgZx9i3cte6UdwZjQqc1emQIU95cyNbDejewo3J2/PGLHwDq4U5
gVtEB1s8DLNB81By05NUD0pts9slxZObH6UYDeAWRo4m58dtzGWbRO60DP4IhrbQ2E7/Bfc/yCjE
g6Qyy8nlh1rtX4m0suMYJ0iH87fxwcpnL/r3PzMGCdQfAe4AOJ0Zs+bqA7hO1QsIMdA1rtKdpn1C
/aBIdJKo3gD20R4Qcpvzpa5Gau39hfDpukapmSNC1KleYJbCZSZG96XI9D8lIC5KqmTEFo6tpLFg
81gDKJM3nunwopCAAWnhQRMObFLLrYQkPCMROP0N2XME5X9LKYqe/Xjcxy2KTNeUr7qabGBVGWJo
2/dTQwWq3RShIeLXpAffKzJ5rOzcY6uvqMDS5s++jg3stulpdmmId+B6snJ9qcxeCw3LvDlU+p4y
P1OhViGkm8SPVZPLklCuWpt0YDQpCtVMSx8oUXxWRpXuU8lNVtRlOCw24md8lBRv6OQqtPu6xCPG
cI1dWMmzyqbXqYUZzF1jwDuMTR2dvI9P5tIn/ePS2r88p6rw8FKxtSwWsnrsEk22vixJLyPfqiOS
1zCxwynvPPLBVi9LQ48eOOpJacbixGSS+Y8jBzURuquGSS0whuOwfU/OFqoda2g0cpeQnBySwalJ
8VJNceKPGMkzQHaPz2QS2WPWCAQUPOt7BGZzxSWt6h+Npu99arr3Mc1q1EYJeddt/6UlBt3BvMXH
am4fYEXjS2P0tK87m4tsyVBUQ3eOVSQmkIvOaCosvagO64W4BdkdCsf8cbv0FlNRVTuoKxctAcce
N936qLiph7fCz1DH5UZJIA0tNGkBGIdr9KfxdoMcf9ju+7DbqDXPuMAKYxymMgqIqrsmOUjdUPwx
EALzFut/CdMhc6fvTqOrfRa+TsJnjs2kn0msMlEyj0J7MRfcOG0KfMtyc595RtFdFV/mqD8BUbPu
EbeAJ7Y3kUsTJhjodvJBO3UZIWF9qrAd7gVKCBRDZ19lGL6gUHccvdQtgOIzjpN7VSRHQBUO60oW
yDpHFZHSfGoQOc4bozDMm3i9FoEh0Qp7Wv93yKEAQUhSagopmKt5Mld+XDGB72yvWxmTSyJ93qi8
2sQuZJLTDwUQy4pawdt5m4NPSdZMBwtGJNTH6ALyIvPYtz6PrxJ/+9h4KXqqwTTH7yiVxEOkZwgD
po3lameEnNNQtIdqYbydAde5AzlhRg9LA+iYhJ+Qgn1EVrI9JY7+jRLeJO2qINdwGHiXgTgEijFR
jO6JuOUNxC1wTWgOzmKZ3RLTliFV7j1NxrYbEVR8LHouVdZmF+UQegGRZqyI/XwscCDDmXJCkdeW
ci/YBFICqYPLprvVt+GaGYOMzP1hl7B2s2YdTNPXznwub7Ls8SEu6m1SW6NC0b01PMkHgSEUhgN1
e/tZmzDvqAZXPI77kd8ZZTVm1NHZeV7Ft6jzBWIFezeBCFeNgWXwNghY7O21/eBzA9/uGcHEnJCa
wGnv0q+SZGKLG+HupUmDl94FuxH5Q7xMfxy03vi2sMq0bA2tZ1ZR1XvTQYjHLsffQ3GeAT/gjJh6
TWK/jGQvGqFQuYlTW/qSQXL6cRlHd1nP/T8WxOu0bOy6CBCgnznQugg9/mM3xwU3lmj3wEgRUXsL
mfctLjJJUmZf9V0IyHVEJ8WPp3F7LAKFMOZa0Ld+OcmMyDG8ah0CNrB1t8OaZcwPk9nPnIDdh1v5
v9cVKVBHscfqFwI8g75NmQEqbEi2NbL1TKTiwfVvthQ8eFQakgqRkfOzJjNXOB9t2Y6X3uMOyACh
L+uk/eDkYmFYSkS/qG8IIEXw4qjz3PjjnkcnMhuvISxF7cfZRY8yF/e0HB9qsxt4qiB3hxhDE24X
ApBm52sq0/dE46WkOQpulFhOPyUXD97/aMazs0cEBXi0ywlhZTOfEDsMPurd+LUycE8mynuoeqoU
ix5b2jJpL5yErNOQEq4/ZIBs6mzE+jdWL2RcnEOD/ZGkHhceUukFojcEa/GN+RnlWxHMgYoXQhC8
7EW2KjLpELyocr41sQ0VlLr1AWwQ86BNBoGLriNOmE1jq7uu/LbgvkeaAAmZWb29OaAdN/Qbkmq2
kIVjKctJGvHH+UCDvRHQ7v5UDnhdans7ivoXrgoITHLpIjXp/wlHTYHpIhytSjtIXG8/yHyLBOjs
HZn8FdLtMtDHFaAH5StmpeGAre3TrSeDTxaRt872tVns+SOtyyB7oqYFYSItW+BUEm7SJn7N4pgu
QZoSnoKl9+qjo14NZhjQB9qsAEVrm1VwYdSzgaT//eIujAqpMtGSg2IlyNEPBiKvvZdOdbhl7Kn+
MQagrIwE3nBLJJs8MFXh4IcZ4ohzO92LKrtnTgtun6RvaqjsIwFTb72s6kDvkPw2XDUI/7pgSEz0
zfJcWlMWLiln8OL4u6Ucf3rKe/b/o+y8luPGti37KyfquRGNveE7+vRD+mSK3kl6QVAkBQ9sePP1
PQDeU1SxVNK9L4z0mcwEtllrzjFh77PwaTkRa7JGGcNeaP6xcosNPISJsUtN7Rsj+JzC7tzXirHW
09JNZjI4RL1LRaJLOAtGUqkM9zkS04OHYhiEXo7SxFb0hgvDoRCIurKbzV39ZICyJviU5GZaDj6S
ZzM9GB6wFkeN0zqawntAVTV7OmqCMzbC4EHrnMVmoyzzk51BUYZbszZnHXIZRwhn2MFCH9oK0kR2
2KRXURl3x1L2d2WkAfwR/GpeDTumrVW807V7a6bKVBndqEbyr476Y1vipDIrzNY4IRjZshpTg4EN
Cms+2cb6qtU4cvvMPqPM92ohFmMMoRvhmdQBk3TjZaxQoh4HdcpyJlCMkUZC6xBsPTwepO3phSmc
8Eh4wbgnwSusHjRDsp+MfLoRUX2bB9qTN7Amgon8SFMLGWvApi3IGVHtYTxEkrI4nBBGYoI7rGn6
1Ce4XWUqXrwYJgUFvDHCxTdQrcbwCZLWAr1Yh9m1k1KJdATgQgYR+mR8Qg5eEFPh2s27CG0B3BPN
ZS9uZHQeLZnedKXxpR3A8hVsDm2zukjUdKztufeVbRyXHWAVW3KtmR3ZtslwRE743dTMhwQM6hpz
JcQ4qoWDRQrigKcG+1hyHBmMJDtnPH6of12lXtI5PjlryjU2tYYpRR5B8F4OAps6Jq6pF9lBtJd5
naSnoKIHT8MAeYnd7LA/JRDW6t2Iy4h38KE3dIBVKqt7tTUfokaRnCzdEtvWxfSn5X28qtlT7aeg
ZGQarX7df1Ijk3bfw1s0agQCk+F9Qdz9EtSsx0bDbZnCkx39eWNrNggHgxpWHYmdyCgC5t9gNkz1
wcm3YgANhzBmd8yM9sWxIjIFIzqg8z6AKmIMDgH+H3UffV+CNHZC8xvkfUzDJeZ6N4KdapPJi1AK
BSt+kyn8nk4ZWXRs5uFLg+gBe1hfS7MwaH4DXRWsO9ddMoJ+J0wlmQaDBbpXboEptwEoLhRTn8xR
u3ZTtju6RV4IT2qt4FuCJ9iX8jVnfNokVVVs2MSHariKHfxeGl8VMCK2T1UHMjdx62otpPdpZAfd
dhzXwsQSNaLS5Oy4GLLm29jEszSsR+IlUol3R1KHwUbjFPTt4hFDjNeUG4dTHXwVFl+J8G5MKDSS
kk2sMvye6IX9Ae7NZodn5wsHir6KfRbipn2TTyWylNIHyTefIcVtBeyTnV97HZfzXOhbn7tM4LPA
EKhbxcCSkKqL3+NMZ3kNTQPDaqwdbASkW8RamN+K5AhVkkcDF1QSBcGEtJ/zn1WjHbM7LhiXEK+y
u4sPY071IU5PNeRFxlAmljCgU4Z6hYUIppl1CoslrFF2pUPkrT3fROyGQHI9EyvLiQGgho9n9ANa
DUPfmM0VG2fdxx+qCe3STCjauGDnGBqzm1h7JljtmsCsBzOjntVrY75pfFqZyeDsSlljn/NDatnD
BmBWjpiSpJf70en5cXWq+fNQU0GWW09mA3DGbzGL4VpN08LfRKI5ZaFP8yB6HNm5HMIW3qu/1odP
cXhjaZC8Gcaxwxhs1nSwpJxHJbM7jlSRgu5W+IR3BFPd+UVEu6cbym1K3Whij8dXED/QiziRC2hv
GGuwajo1hf/5f+g2pJg9lTlVBK+q9jSHkpWjHGwutVybWXrHEoCVWImOWys5s7H5XA+F+82LrlQL
SamqphJRT/cAwGNcA1IEfLnSsxg5mBAHpfp9MHm7lvKR5+QPtDKYj0aP/76AAtoQ5eUkfrINdHFU
QZyxQE3v1fTUm+JiHOOvOnCGtZmjKe1gUqYWw5kZEjFlucIk/lFtR22OKNHx6wesQuQ0oaI1YTNW
EmMyle2XeqaxFAlKYfwh4VkdfhmaMAf4zRq4pmG01jGO54CRKGrfls2I/sKGKiMNCEH8kLMsD9Fc
pbF5nMVlg/fatP0XsPFfytrf4Lv4kqStvlIESkPCUuZ0v3xXvQT91M4B6PSbIKgxc3FCADO8MsLx
W0ScCGjraVPMA4lGTuoa9CnFpErep5G4ZEfMUnjYGCU1naZFa+R4/cmL6cunRswQlQYPRGuzfizp
cCJWO48ok88/DZK11zxu7xoDuf2YDhjsuzsL8w0zb3Hr0hCeK5yMHFZVM8tnx2hwvrGMYuxuXySn
MttTv1obsbFNsurVbDF7UY0m6trGGFph9OnDeUdc9WtncB9RlOMZ8+ydJpPrvEPT70cUS9KJRisC
p9p+AWcjKOUN/IJQkS3ixTucigxa5UNCxWEEKrJSpWEecGnvItyFflcodKIs/zMFjwPWZwaaLR/O
bMc7lbPiiO6DMcJng+Z+kUjvWU1ttbUmVPm9nW8oNiEEpbJoKAfVOK6sTSB90tYNiwIwnn8gb+Oa
rfGT0d1Fie1wfvvXy+eI6fKkUXyyqOvQ/xvtlYMwymWRzpobE7Cj2KILnwWZAlTD6IJKqi7w2kXB
dlcFGp+4EvSutHSr+c1tIkpGtpQBuYy6Da5gDSCsdVyGoEEb7kJW33bJwYACAxVKMnbgQ2JUEFTW
roOQJUmpU/tgXdfX3gt7MYzUbdDuBk4l6g+1Ux2pZbwIn+of5m12d/P05cWfSoq+kA9tZle+YmoT
UATS8S53ugvS13RmOEOt1dD4a2D8r2G7pGCsm9jcMxWyE3ObZxSg+k6NRCIORciRDbUozbCnBD01
I8g2s3S5Owwl2EHZo4SiBYUojvM6dNAcGRcZ3JuQlV8cDy9BLL42NUIKcl2Yt3raOPtI5/ya6rmc
iAdmBlFR/slfGg90LvYOsgtq+9oem+uyAG+okVlB6+gaEsVJ5Wg/x1K8agy1RtLD/tKpuTg8uydY
RmvDdgUF6wsUrwb6Egq+JkqYagD8mEF+Vdkuu61OHKqIdXAXU+vER7vKg5lebGCyJY7tuHxlQ4W+
M6Jp6eRiB1KQXXSmPwIKQCbKj2R0eI+Und7mLdLUYsTZ/zYds+evKkVRLdPmWHbt0Y3tOxolGZJv
pLtF4r2oONziFUOBOIezBhkiFYlvjGNuDm8rUOv6PinUiE0RodBgSXTqu4G8wsZDc4jycpSYlyKT
l7DA2oNuA0wWBXyzoaOfUDlIauZTEacyLoSaUDfWjsmbWXLOXln5PhVml5UwlZKtNqNxp0reJaY4
uuldxube7JEkCK/I6ZwB53LpnpvwTrsa0W6RUYJR/M9MWcDOLa/9EvrZyQjUVTN6x7h5lg3tHKCd
rGGs6F6FsAWV464jxnRBaQrCI21Bc7gDjnYtm+Zo2/ZVGiX3omtP/djJFWVaJpZGxWvP8I4W2QOA
pdNXK42+Yunc1c4z6R9M4JyJTSaiM0s4+QpeBaOjUI8qGBBgUFIzcz4uww9+R4NtPt9I56SnNGmO
RVGw0+PAavWO6kNwTh8ct1wboQOmr7HxEDTY1mx4BxiZzx6mxoYQWw8RmzPQqK3D+iCX1kUZXYMr
/x55gp22Q6Elf8E3BqcRoWISy5dOCcZ3Qd3ft4pjo/mXmWLdFVSIdlG/FTszrO/iGG+kTpocWwI2
4sgfEykT8m/Hdjsi3Q17nN208RAyDbv5vHCR+DGfMN925pOLEmttNeVLjvMMfb+O9M3WHwzRPxuz
XcWNu0Oj1SfLciiYGDokbfuzE6EqpUYdxrT4pwuUK9w3/2Jx7J9HuKEQWKl1RLXloDU0Gm00r0b/
pauAC+lCtfgvAfB6TsMhrBAnAVUEPVqz4IxRLefzBE/H6iFKvS2c5tMoi6+BcNg+zIuJKlGvfihe
UvbrAmWxL5yrssUujOUMvX5E0RHP5ncvenHw6PXzOjaIjCujyo4ytu+z+eioM5iMCFjRzLF8oE1O
zTRp7gK0Q0U6XCxDQjD2LBZZPbEnG7S2XdXSucEkc5avH8MSeLalSqB0MxZCBOpb6lqXudsBYhjh
LzBRNnPu4mCb8LaEuG8MAmn6yHrS1J1NTWolHPsbCltcd/MyoSyITCwbTuRZRVnVX9MB2utyCDal
dWX07DpgnqJewXi49gr9odWZrCbi6HpUEVR8a3Yn8LdW1XwYziQljGUk54X9Jo7Z0Q/5CbTIoVDe
WRXTGjEanMm1ZAvtBNmnCkHoOqmHm64dsD82EAx7FHTlBAU9qE+67k47EWjsI5sLIp2sVZd6z2HH
jpp2EmNDgq8tvssVrNUOc93WavathT7sP28Jk5vc9ZrV2+Q0XzRLXvQVyx53HtGCTF7bbFTQu0Mz
nUeGlDIrcpRm556HvrcbveB+QEsRlxjiesGKgvMwlj1UCCf9zMeRmJxlCcAKj7St7YqqY/5SGgso
ivLzV+TTGHMMeOE9Xa5dqmhSV+hAvJ4KSVDToIwyNjcs8wpWhWzkHL0o1lGjfYIqWa4GZdSrJtI5
xfsx3UeUHpGfboXtsfIfOOYUxJ0t/40LbNFQkkmAU4OvkVVxAAK3HExyS0Ob0yO6WL6vZaEI9ZtB
Jm2HtYmVhv/TcNn4kFsmtwDnaPXJfl1YTIwmTBGqQfoNWXIZUx/rRJHdOx7aXRgR+X4ADbKWoXNo
5Zmbwbfxa8+hTO6vtdxH49CM014iGLBioES6Gz94lkKFO6CWGpJvtonoNNZulEtN3i1cdhtRddJ6
XAzzpKTq6CZNDcBMWrwN4y+JHul7kKkJpalox6f3gWEUgMPS+hMRCbgkdP0SWRcCtfTSyoLvQs3u
UmJQUSqwGNcdCi+us8dMEX6aJKVuyZd16Bje6c0eIWU3l52hPrmTORyRyj5kVXLVVoBnMb3rnzIL
V5jfDqeRItqFj/IOYffBVvdCM8zLkf6Na6PSKWuWHb4hhhWAELr6GZ8wlAgVbFgbtNOPmILo0mrV
piXPEq1dxvektG+JNqXrqWNBiCT0Oxum267oTKAM43VlWu1ar43orKUoRkEDc5TastPLaCEaN0Yq
LtwQ6JkvK283DWBB3KQ6lx77hyoLofcVDSXxTtDO6CaMBW11GmPfOjMT9V2FUG6CorF3Se+uSTQ9
IcN3zsjFsGi+gvrTYNTCYqG72t91kpqIFcTd2RWaBzZrmgk9F3954p+nSstoGVSvFhvajejFLYzW
79QXBQvI8ktssK3lu8g2o5B7Cd9p1aIiXmWR3Blmf12HELA6hy1uXPYnVx+vnN4CGakGHfmYDqnX
/2omrXN0iZPem0UU7fQkvvcS9oysxvp1JD2xMfv6AbL1Z0Sm+n7yaRnUpoEdkGj33WD3j2bzrYwz
9vkOWhEjEocQrx8jz+eCKrCP45U4RfZnjL/XFbHcW6dB1k8YeFD7FGCHjLGpR8g7UHvwajYSYXvN
GBBDT6P6U04EUJd6SueKxo1rZUAH+/EzoZ7FdhjY5Mu+uMj9YSTbDcTsmABHMppwVt1Z69hmWA/G
8TUyxBnLYA2jbrGeWiTuFutG9lJRBDD4kAufMdbF+B82xTYlGpnFW34eDTSjMpbtMAvKM1lRehCJ
fYpDjfZhnHfbAdKUVpkUmgz3Kanqve/u8QQFyHbkKzPlDDho9V1L9TdUhMtAFDwNDpqbBogj3RVO
5JGFN7XCGtmQfGm9Sruo/XtO6tUUsHkQSfRo2ggWuhZkZZ6OZ7AM2KSWQX+wYQWg8b6eagsB+rx6
qKwb12qLjU5BKUk5wiqK7j0lU7IEu02poSlQtGkpDthEBiM4iaLwIPPI3cRV8KRnbK4NM7rwWDps
/Ky9iH2MBsIEmaYBEol1yhtMZyjwE4WcvfSO/hQb7LJb2K9R8ckMLZoukDeIxl5pXkABAl+qGkjz
CiBdhNmTm3wHz4EkATPzCJFDS9tpg/5KRk9+RtGr9J4xROQ04OlUtpn9gm1wVyCIw0ar15i3yhGL
nhPjAHfNG9+yH/9zR+ui/B9ZWAGW5beLWiYV94691H0hbcAoYXc+T3HIGREQk2XqZPSHyXhv1s1g
0sPaJvNesLXDe7pZNdAXGKdQ9gHXEwqTMIhv8NJBwDHY6gRyLkCwLuucMCWavTwMHarCrN8bziAv
8yQMOfIo1AfY9Ndj5IPgj9Ql5VYoq/2q7GpzW4z06FX4rUOjvQlQXqDYxytt0UDaZ7ziGNh4cAtF
tpKSO+GxWk0o/mKtrJN1i+QXP/GQE2mSePsMGMtK5PaNQbVvSzklXLOSpzhN2YVUvfzk+vqmCMlQ
JlrIo2OPCcnPi+demsj1EGdvDSON9vaANkADg5EUFAVLnYpc1TtHOfhAbpLxWugMLV0HRMn1MzxQ
hLkZcXPZ2yzBC4teyGRchwntX8t11bYk+Ay3FElmUYyDOeit7txISHZpm3Dc4Za2JROz2dRnViam
s35MqM0FNnfRwGGhD3XSxR5te3QzdQg+kNEeRZkjrs2/1XGXPbhTtsNR167V7GjGcbjt2c3sqJfq
1Lg9viCaiivLJqvDKpjvak3PDm1bPAmZ21TLHBxdoyLeq0vPaa2LTTx43wRM1bU/6WBpiy7ctLT+
ToVj7bXWP1LiJ5PJ1Z0NgR241ir8lHNaGlQ70lLmS90cibdcGuZL71eXSx9u+9nTfnbboPAKIwH8
z0u/P+Zn7/726OUe36G+hWvoh08ZhZiAgGn9/VN/+HA/e8hyWzV2Z4bO3nVy1R4zFdl29ZwNGMyp
d5Mk9W75s1z957uXx9TLsz885/3qcknMr/j2Oh/e4YdnZ6jfGECPyzPeH2Z4Fv/s+/X3u5dP/Paq
fdEDeNRoKc/JlxpQkOpzPKdRspL229tf3GqRaluf2MfjFo+zgy4IenTm4EcEVcQ7LheXG+V8D+RW
blyu/3D/NCdULo98u//9+sdH/vR+zDo/edH3T/Lh5ZY3+nDb24exC/dTqM3WMhNTEeZ0PtbyMsuj
l6uTjQoNyiT3vF3U5wQ60ntocS4PhQaHBW95wnLdGFxearm4/AHoxkN/eIG3i/ML/vAqy6viASbt
JbmwkDStc01j193jj+DHnBMNO69U0/rjxWi+a7nRmJMZ3571fr0TQ3HWx/Bs6PbySFyhvAjQ+01s
hOXh/YHLpeUhvQHJYL282nLjD+/79upuCH8NgDmkGFInlz8ITYlcXCJef7i43JX9+aAPD3+/+v4S
TqZ9Fk01l8PmmsNyx89fdnkbXJuAwX547PKEH67/cPGHl1keRToZuqWprzbL8bEcrculHNs7Vp4/
D9HlxrdDbrn44eHLj/x+29uz36+/P2V5xZ/e/Xbj8gneX+2f33F5yeWB7x+aOmUPMS65oulPCu98
KCyX3v/8423LL/3feJpKyS2n8J5+hiGIvWJ+j7fb9KrmZ/jNSyyP+eGR//jJlg/6/qHsIXxonDgE
WkN+pgE66oc/WVqgqCswOf/1zvfHLne8X31//nLbPz5teVyGdxLe/vyWTp+Wh7lBtQySy/CYz9GN
y6UMRgS11cnrdr2sYCGjEnwbWJe71SC7tRallFHnwfb9ySiq+EaX1/nh4nL/8jbUMgh4847LLW+P
WC4St9Hs7D6/Xq614KOzw3Lx40sZtnPfzZHHPzx5eeBfXv7tThVoDKpJR7nC77Sr5RGVK0LyUud5
oY3Gbp3kxEG9v9Nyx9vzyhkAVRZ3gzMHtlpz6LqeQG54uyh8Adegqg7IjZiblpz1t4vCQBVEQN6w
fk/PnhwSOeslqpvN85wfoA5LqnqjXPodS8q62TdAqYXtnrsarMTuz4B1Yx5ulqj15TYnISTRySgU
LpHqS8I69ff/illfLvVgAI4luSnAMznxi+Vv+2fEuhiob9kTSu95PgNb1E1bVDXpdszE97S2g0Pp
W5D7GADf33u5tNxmOZdZ1vbH9zdt57d/v5qmA7aheYVY//meb59hCVMPqx7Mkaiv3GV67ZfB6e2y
bMadaXnOPsQlRfDBnO7+dhFKL6o7PaIuPQ/6y596vruQTAfLVQMC3j5S0U6b84+nofox7H25bQmA
b6b2urCgVJfVnEL+lki+hIu7iFphP9eUaRHlnQGUZdvQV8YjmQ/uFrCriTb95KMZOHM0ztzl0vKH
VJb/ujowk8xWimS7HDFUNqqz5RJqryrF0xeM2z7SnkqT5VC3HDuGmtdeyxE0elS6Edgf5yUuB8Ny
2CwXh4yOakIgIRGjsjjT52B2ZyInePmz3NY3FsTCkc3u/MsNfx4/0fyERC9CDjTTPTh4RffLj7X8
pMul1ppnHSDbQNjTHHPq/LtV86m9XHr/E4mQ9AdWjW+R9UtG9nJx+WWXP3XUoDbX0RMvq6UWjqDN
SVt28xDiV1Lf9Aps7YRC72w5Pt4O0uV6MTnx2R//+t//7/8+D/8neC2uihSzXv4v4jquiihv6n//
4f3xL/V26/Hl33+4LoOeTesDV5rtGJ7nGNz//HQTURT49x/ifzUWo4Ubk7+rKj28qhtvm/mCwFdQ
2bEX3Ng2qvwKNwDZpo2//5+/t+k5joN8y3J1Kf763qDaQmjsrTrvhumGKfGskYc4kV+9Nvs8Oe4j
2RQ1VkC5+fXbivl/+vA/e7rjYk43bUca3of3lYkWam4h6vOlpClaeChUa5CmzFWYkjg1/X7yBwrd
LhVAeLn0zYiJbZFSyCm6+c2H+ckP4Dm43nTTsBEDmu5fv4RkPi3DyqvP28iEryGOeMkoPYLExwLf
7yTiSHbu1FDMkRGTCkZboan2FUkKmqff2kUYbcH/nDEWK7Sk6KRoMZFIgjn015/UsH/ytTm28Piw
tu7Yf/u5FO4CI3LrcyXKEyRO2tyd11AKbcyVHVE8YaiqT0q/wGTb7nFfIUYe6/6oIF6SvZHcSMRo
A2xe6nyl3JkdAT4hLoKmv/Qb/QuBdfG+g+uKVuXKT2xoUghHdmkW4yYcdXbSiCI7jXl36vN7K8mD
dZXeU5J5rXJn58ek8xlR2qx+/V8L+bf/WuiCY1P3bIdTxfpwglgS+KFjjM25LvaRm4y7KYuvOya1
baEc/DcUiqtQok/Rp2+UdGjjZNjPm/Y3n0P+/aDlc/D+UkhpuYY+H0c/nKgJKeWqqcDrNkWrnYqe
cFu31dYA7e7ofX22k3LYdD0aCSNFmKOamQRRVJT/6OJv8Q59Y2mwLX2ftFIXLS2KgbsK/z4a8/B7
gXFrqkfSLbHUagPqlt98ifMZ9dczjq/QxO3MIW5ZruP89cNHZDuKRBr1+ag73+uhpOrfdIghe7Ti
Yf66IFRqSoZE4J7RjpD1119/gPn1//b+jG+6S/HKND/+iDHxViUd7/rcGrxN6GX1xqUhsulz/Dh1
Lq8J0Nr9+h3Fz97ScHVTGpYlDNf+MMjgMoMkEvN7qbgKD65rPGLV2ky4MNdKWTPndSK4b0SHrfnb
XGEujEjcKogFBQAYd+RjEJthhAcS4pttY42vv/l81k++EsMzhe2YjIKG8eG4DnHfdVmpN+dGqHdH
H96rHpcF/hoiI0CnInYHLTDkAQQ+rbhKW+8q68LLtj7yTQJbKcm9R1N+95tPZf99OBS6KVgEMilY
nnDmj/3DYU5rtBvagK8tcPWdAI6KeGF6DpTIdnnTH92ZCpToqt/QWLwxtOnrMOZPvguFqxAlQSxz
r6y1Pis3yNmim9ibxFMa5ukW+nq/HYO5209mrERLEZjTC8cj3v/2uZrkjJSjk2+aa054F1+/v530
sIOBQ1x1hhzI/upWcGb8RMPmaCFDDXAX6UF4p4Km22N3eu40+JB+PICDde6DPru1PSJFUqfPzj1C
g0QTX9hjRItYJsUmwA2Y99RNtSKUuEDtDqbUiP4aIEwqqkNBHBxQE/217DygOba1je3hPPDg0JDF
wlGUoC3GcnkaInpEw+g8K6tFTYQqz3j2QpdcHCglPZl1m0BDgFILAY0YhYKb6LTfsUJC1FWtBm0Y
aWyjiCIaRnvjpHCrqvVySmrprWa1alORTgk0KDj3qLkCrsqPtgOw07cCPE05vXAaJxuazM9B399g
cMwB+wbf45jWZq3qS70JXnzqxjR5090yfVUQCVcaNUmliTMEUC6xrW5w1eJBCKCXQCyp90Puf9NC
pyBayqZUiyiLHseuC43kmLbazYw8APAN5kKvt60yaPOa0V2MpRnEBe39Xm/g/zZwW1njnFr8agIL
4s5PMF9YZgW2xeyeAoVPsh6a8xpDLD568DPgOPQNoqKzBqr0rqnQQVojghgUAGCUao/cQ3vaEqD7
aJUQKb0aPSONbRIl9F0efBnLCv1hQaJmbm+0DMulntEdkZFjrvoREhUyZXc7is3ojMMqtgV5XlH3
+den0XLyfhjvmLAsgQJG90zggn89iywf8sDYBP15K/XigOMOmD5YaQdRUpmA5MWo8oLv+wYCiIMl
skWv49CxS87s3dTMbeCC7oOdXPBz+5sm609kNLRrii81EiN4WMSEvo6j2SNb5DeWEW36XnuN5sSo
IjOMld4PZ4Sp9Mv0CFlwOoIJ+fX/KP++HBGMEywfDfA3Bou5v/6PmpnpiIVgI9tOc4Pa5RE+EKlH
MxWfuMi97J6jZqxOElpxYplkcfomzWgNO3GuXA80aHu0kT2cOQKHh9eE5gqCX8GLbIMB7E1PJ6Fp
tr2Z7zLJj4RLCV6S9/jr/0KYP5kasYay/NUtl5W49WFqHDG4ckB19blmk2tR+Qjvy5CP24sesHLn
wIpAgRMNJowNHQ9VT0tFiRxapCCLTBuv89iC31al4FfjBkhOi6I19tRG64NXVZbm1pi0WxELwmxL
7egEVnCpMn2P/3PTdVSU2UHcWrb3NXKjQ8/uDC0BQqFZl9TYBO8R8O57mXzQwFoXpUiOrU4qgF25
NOGs7ksdl3dITU5upYVP5UMnq61XZvLCIi1545bxJ/oidNL6Q67QKYadeWOhbwKb1WikjPFZCaY7
j3w0n2NS4CsZxK0bmtdao4YtB7aLYHH45kTtF8vIqz1wmM3QRMFZF6MsOORTCtYuw+3T+124Uj3y
CLeaLofWJUHEflGQj1PMOwd9xv17FSKJSGAkgIe1Hnq0bCIFLR544cnDGocVCCtiw3+yYQn8FBfl
9KmBpLgSkj4nEu+bmWgW+MNO9pWzFTBo4jL2tiUis50is0ShWwPJORyB7JEQonqSV6fY3msjCtop
abQd6zB43J7cwwbTNtJC/qC7FBqCZjjaCls/SoEvIel0++VXpxt3Z9MDQ3NIDzaU6ssU5UeV3qpO
OxOA2rC5sAcfS1qVYddcDwnJU15XJ5u6AUqIqnRroyffuA3OvSJmvugnUl/ilEYhQBeNqQdJXTCJ
36z3vJ/M4hwynJUCgbdjyQ/jTzp1eDV0GmGQOAh8auaGoMPKx3aGZ8eob3Uk1BtLt6/KqKF5XaJc
oxB83Tk0eIMsxDeAjIQMB41lCMkhVmvfZhkzv5x577RKzx2DhWwjnOAsD9vvVKnOafNGa7OWN7Ty
iNcJsobzlw0UNJ92RegYKseQEdwN6hu/ZYKLE/0iFiAZtFmGWpje18GYbicRTHCWOfMq/YGmQ3Ze
3eRlfSTHyabEQXNSNeGViuLnjFMP8BCwCaCta+GNj0jVEUbOikO+6qshYPQjvWADBIMkS5l97sA9
7Vre1R9mizrQUxYFFNuGMKBpuZEKbSvliu1oiIfGS8BzgG9kPjRPthNFIJkKAKzQt5mz2LDODnBM
HPE6skNy7StxIoYWeUeLdhVBfrAxpACpJy8r4kvXqQDUEKlXUA/JAYjHMWxAygaw8daNPgaI/iLQ
hxa9zwgf2MRinsKg3/9mzBbuTwZt15a2wwaSOhXT018H7QHmZo2wuT1PLvoWB6RTKxJEk+alN4b4
JNA0RlN5t9AtVaeatQoEnJ0Mh2xCNIzbBWiNSnsfC5IcGhJHEBPSpA8AK8ZGdGpM8Sxz5z6KpXlE
geSudMJ+bdYWQDGKSw95597KtYMYcIi5kNlZWIv1Thl9C3CQ4pIWhCS79+iReyCxO3ycX53kKypt
ZIc9yAcdbNRaUbxc0fnAx1yT5oh/Zo2Ghm0pind9Tj1u8Sh3VYcXkWVXpYgJDibkxa6DRzURJFg4
ad5RS6AdXQ7NKWypiJKpYB86m4Sk2QcV+PV2bFlODdimJbnQackH9YHg74qAgBsTzUaA9JIFNFwH
kAgDa79tpW+0xSBtEaUsWbE1Zcg4F1+WcXDTKNrcaHDMc+Lc1X7wMCkM3ucc4X+Lwgx9cuLv9DpE
QDQh9AvlFcfauQgQ5aJxR3HXV5+MsUu3sAIJ+zKi7xKK/VGAG8QVnV8Jp4EXmwcKQVdxLMmEXOvG
Y9y26SGZQR+iaeF0BngaSTc4y2Q7HjAwVQ6itKyWTzmrtK3fSLFP2+JeVc2NNcM1bQsr9cjkXbDF
ZllobTN4f0q1lwA5ypNKxLYE2Y0p8aUKwnVSWqhpGsNCVgyTe1TOVW9ylJiqygmZbU+eD5s0kcAb
Ff37hpIPgDmOCj0FisSaeVfhGj4HVQn4ynIvAgfT8YQTDEMfAO59qKNo8PVO3wRNvc8jk58w5WzW
orDdyOSrACrJj2ruyb383OTJ+AkKEHxupAxokyXLP59ksiNMPSIJZgwT8IUt6MaLxOi+o0yqAPUY
e/zfN5MVAj/JwVhNPuLo1ig+52FU7ZGb5b+ph1lziemvq0WqT9Ig0oayjmHJD3susOeaR3xEfx4M
AQKpIsDsm+/rIpPgr7LXxtdh5DTpU01tTs5GJvjnL+U09atWchC2OIVxOuMItYFN92DpRVSQ0tTs
7RwaZ9iD5bUNNK92GSLLCzHOzZzWiaPejx2goBiRN9KoHom+PPdRtLfOY2oUN3EdXkH+uAp7PyFs
FhEFasWXRJ/NRBNDXUCYfVJ31xWom56o6SQ3nI3nBcSGOXi58uaGVv39bAZeEx7zdRBI39oxILF6
Xoe7WPdCpztpcp8i0/3NDGjOM9zfvlOPmgf1DkN33Q/faZU2SOr6tj83jO+mTcwZ5CW+qtJIthjj
obqlHrxRJyJvOoGmPhq70mVd4M31gSAathapmSvP656GsjjIOL41wvha4N5YpTrqKyJ2fCu/gX10
dCB4QWUfyFaImPcPjBQAZXKP1RaJ3LZPY2BQD2g2kTNNGfm9mf15WbYTDhKsQ/0ymD8F8js2zvVt
1RXjdskKtOaf7Der3b8vdrEkEWHH/OHQqPi4ZhctMSZ13PTn8FrOnKRp12w7LlKJ5HzZLlBo3rkU
Q7dOccLAStYa0bDbX3+In9Qx+RCmztszP7m68WHF7VoNi9rW7M9JALiD7hLfMNniLrTtZ4AH9q7P
puKsMpHWxYKUIbMehy3MwhrHgCKvL4+ai9BqTqVTXJhjr4izSCgs4F4B8ripSrSiyCbhpgp8bhYi
8wVC5hf02rDY9me9i/VS+sktMGNrK2ovu6WAB6+RVekmZD6DJzFLtmvw9jPM4Nf/vfzJyW5bhvSo
NmMWc+WHbVOgDNFK6gHn9WS9SuJimKqeDVRvbjHcBMXwJaJbtO05i4JLLCslsOctIZVgSkd1BYeM
VYuPa7RW8OzLwOMUHiFpP3ESELJAsAZOmYQmUMARP1dBa+ntbUfztknVPvz6XxF/P5pIuad0pVPD
9xzv49YpYT0FtGYQdHQgACSkOVjjtPFq1noFzkj0knBnrDlv1oKqU9BX/P/MnVlz48i1rf9Kh9/h
izEBRByfiMOZlEiRlKiS9IJQlSTM84xff79U2ydaqnLp+u1G2A53l0okQSAz995rfYtG/BfXU1N/
etANhwY+pxmH1uxP9VsQ5oYTBqHOMKHkJCs9PSpWfMjSqOxaYAasOxhOOd4gOeQ8F7nV6ffX4edv
1HB1+fqGgI3uqp/OVBEqwT7qJmOvolQkww5q7JTuRWhT2jT2KfKdhTnBdvr9q2o/v6xp2K7mGIZG
g4Eb6uNRDkd2ZHFY0femkuWrtqd1FGvyZR3gvpwahD/dllo2rtFbGwW6Lo12F3Clzkju4swLF5F9
5AS3qbtD3mqvX7y7n9uvVIeMtdjPeIt0QT6+O+yyRjMRqwAAV8ep5yn+tm9QGlsYiaDdnzDJvTqx
8woEMp+JTpyMqtvUHB7RUSX3mUaFEMZy0Oo+e1PuftUdfu/AfNwfTJPVQ9cRUwp5BT++P6yDo9Py
Z3tCi5JZHro3OelRVNjlnZ5KwwqwwEVsVt3MHdSbVr2QmQDt34jAIJkPUWwvtBbxatykAZZ7qEIx
BWifCTRKbb/WmvxZV4pT7uAtDmJa3XAHMDtgB6TvDPpNJHdhD2+lGFvywfWraoy+jYpmz9LIv3bU
oN6I2n4Uvs+wJsBMY3vtWWFnB5xHcG0xkUtParXFruNWhblR6oCOYUtmpkNFAb6ELR76M3Yp7ZWE
qE00mYdRx4ZuqsMp8cHTlxPeMCTWcKguCaG4nkNomfSDQYKYq7Gx9kJ3r5gBawsVJJEBOtBtscWN
FoEM09y5JZ9wl+sjBiA56b8eNDzoYpVj+Q2nHrm1BJ64BeHkmroY6BGQLzTcEmaM6rvEWtEVuN90
QVnBnNNYvqMYgqq0Ae7W27xOMUwQyFE27Kgmdtd5RaShhIHqEvSldw0VZ1WEC7svcDQ7EqlTBfMv
7uRfPGemrtmOyzrD9O1zLV1GQYm4vTT3mhXA3p0OVfo46sOI4h7nW41hfDFgRcI2+ULA5Y2eBo9j
L15iQ9k2VnOMeu+lHLDB+w0GqvTLLd34xfuzBL5Uh3LOxCEvS76/dOzTPrYw36ogrxOwH2oWOWRb
+98rv8Vt3EgosusCseQxGyPrpdLdizlGL/Ryi1lj4fhJogBbG2EfHb60TAzotyPvFPo9R5VcPDo2
jJCgSp9pp1izdlSsuYYJQaV7+t6vxR55SXK4JfyruZqxI6H3T5fvLfYevPVMBiWR7HcT6thELFve
momGbF7Nr6Iw6ZfM95gF2Dg5JD7DCbFmdEaMQ8s5Y6vGaScXBWKvFvmgPDpyHDuU5OFyZDi6A2he
u+G5aBX3bZjCK5Vik/zTDo+GhI+wIK9xLTwNIWBS0b9AdWuXbh1+b6eBQog4nDm+pZC9dzx14M1m
bU1qJ6dEMJxkfE6m0y9jV6Gv6ajgexSWdlfHyWsVOEboNnG7YRwrrtU+LNeTBR+j8gIeuwnkQEvG
+1rppmtMXMqqsYmPgGpxYwFUWZcZbAhFp/4djGZd0zPHhgVNS6KftfzUW1zlPJ/qeVs4V7i3eIfA
MPzJu6WzRo8N1COEemYimdcl85Ea0oGUSIuCXU4diQdE5V/aHfHIabrt4U/N3vlnhQOlBLvgd78H
/q+MD4rEgmT0V2fOlRYAPask26+RwBNVPOeh+lgOfLec9uGSZWNCAY7vil71AOzqyx3t560cQ5Ku
O8Q8Mwz9ac8Y3EAzbc2x9vLDpgmTpMiDCe5QtSRpfN91CqfBYQAgoCrLuMjsLwqxX8x4aQSbcrey
CBF0Hfmo/eVRMvQG7GKXi71bgeeugnhRxoOCo3CZXBcD8FIs6uWy05gQ6aa5Y/JIQvpYA45AUeTq
Nb7eqoS/Wjx6ScnCViY7cHzflI6JnTMkq6nKHmNck1+sUHKn/7iXYV+nm0NHiWEDp8qPbxtNeUGz
ZrT2Pl6KmW7Z34okWTLcxwLQduupyB4qG3UPWWNA73A1aWN2airzhuxz94s38/NqJEUUqsvGbwiW
pE/7vqPbWlglvr0XCppWbOlAMvrmwsJ3qGRgsqUAb/Sy4xeX4OejqHxZ09R1vj1btT+9bCJ9d2je
xH7I3UMnuotZU0+9rw+TR4aEQbcBUK+xmBSHBgwg3iz7quv6y4/O1RdCl0IF89N7ICJj6OCSin2g
s8wb1rONQX9uC5wYiWBcSfOkrwb1iwuu/Vzp8tEF0gQ2KSq693PiX2/azDK54mSVRbbOsldf4yEl
LM4MBhhOdCC5JUbhOlS83KR0icb5lPYbE5Kbm4LodJvK/uJo+qsLAcFMCHyLNNMt/eP9GKmmkgTF
4EDq8h4NK70XVb3xDdYkoXYQ6vLmNUiir6qRX10HyI+O6djC5BGWT8lfrgOSDcv2lMbZDz5wbiOg
98hxPBiA4rScl2z1FIOR3ICmxskRu3ja9eUkiGcW4zPxCV8Vepr8uj89lZaq0pq0mI9JvdPH9+MD
tqpxuznkMWPpM4QCUs1+sfkWye0F0gJs4do1ITXY0iCtwhWE7+LDl2HPxEuySEAiz+rCvA0zvk95
0cpJ29pFZ35xB5nyynx+p5orRS0I0WzxuVeiaSPp9IMr9nnGMg/9YlEJJiNOXPaLgbTnNd1EZsJp
Tq58Ha661EStRghKO8DfTAIFrw5fq1rhWtUU41GHX2fH/ROxwUinvHLRQsxxW1CrU3ZrTATsNK2g
wyt9zYNGNnvFb4H7Nwur7NhbsC7UKb8OoBDMhUICguUzx3Aiso+5jSzM+PSgcWITpvrYk+zlFkyp
1Ib8kC/WlM+XBb2PK8CYqTb1FUerT89zoI11pOQK25EqzmFtFUtiPu8KNfzmJ0zMrZrjCmTg+6oz
CA4qWFyzdJfbTrU1U/sLAY0pT3F//Y7Q7zBoZcqKYo5J5ee723AyzVB8zdl7dDTGXmLBIgDQEZMt
T1yZsQfRy7fhs+mXVKhidpU2rmSaVoQyLhrBbqTR9QoEzqosU6cZIJ/doLgEFpANtghqlG8uTuow
VBet1d6+K91G07uPOm9ZM+GbvwM8mggok3CJOQ2YG7QNYKM/vfPoQshRYVZQwZOgWbmu6Owv8Uzl
UGzmOSdFtHE6hzmhPNaDefj9V/X5UZMXx6H0txhDs/B8FlFiKnF08hO8faoQzEKOKBhIwdqnNJfI
LUnt6zWi5YhzAs/x+1fWP59ZGLAxZtPZ6GjeMpb8tNbhNY+ZOyHaKEXPvEetH3OlvhNItxVQerM0
sPdEDDfQQNr2yi6naN6ExSkGOvGmcv9jnrybIppX79QQtTk4zKq/WI4tR76JjzcPRwOujuPIPfKn
HklVRFrQ+q6yx5V4rgTUHoYic19MB3Sp8QqQZhq5O7m7rEZ5wBs97zpzqx9QXigSKGrnKUMfxOU+
wAefOCkCtYGlNWhaIKZkkpJmpcOLpmvXvijuwskjSokwRDPmBuknhllMgffAA2CED+VLXrLl9Ep+
Z9eMZMP24mddswTMGsym9GaiDBnj+kg+GcQQZugBh1ZLiZHnyCJGvgHP6i+OpWx8B8xKPxHOV+j3
VmuHs7hJNlXR7jKd+fbg2BQp3nQciBJARMgNoJh7QbzDTFO6uxazzczs7V3UBgNDAnKHfISTXg81
uh/1emUzJaIUgDHv0+5OIrQ3BfQihJIMLK1nI46JiYSDUNUUgmkdZ2Bmk2utNJidcnZeNgSpAXPw
3EWLVJy3Yw6bMNCZ4OvG2sjBqJrFc3+xSbBbI8bVdmylqyElvhukiL4fxnSN7xeVWqlzaLJ6KDgx
dC1b2UHKBoEAToiLw2d9TGqVIi3oHqxKuVcV67vv9M06zKCARkxHU63ngdBxOA3KdR0Q015F6kqP
aHEPaf4Dv2t5Ftm58yFgdN6ozSxYQdv0MKb9Pm+K+wL6Yia8hJIXQY0nCIN0sgHlYADGk2VFl1DA
SYM1aRa3ZjgAVzPYgKeEfdehNb5qdDpvml2dnAlaVuLRiUiU+mxHFk/psxuwq5B/SzapIDfD0ok/
tbpdUSsLSGZYSLvx0sl4QnaqV0XA2XmnDhVNyD2rP5u5NsHQd1fMDUf22O7YpOSFEJ1cqxHfufzF
XUvgCIDglKsE34g+9ykm1FnRw0OU0r/QzQxPA3hfN7chF6rwqN43NZrw+sYDcmD4U7tFBHqC8sxN
o/rrkdCKbRJMw8ycICeQxIJS6sXK8m3UkgoHe+Kbrmsx45ToGE/GdZKVZKjVE0313H1SbDGxHkG1
NYgq7giFUyCwzSfbra9QxCxqAl0WddBBvMSPw6gTliJhwqQ3FWDCO/KZac0Dq8nhFeeBQe7vHgU6
wT6BdaPqfrPMVQNWLV019ih1M0qaiEfDC9LlcBXkYkWAwsbQGjTCIe0p87EZSa+GzvOoF9ONH0YP
LXJiBmTNpQDPNo759aRgTcGxPq5o7s2Sqn9jMgptNJvUg0beDsUzsAbdtx7dlM9lT6O+GiVI0Qjw
0g8Y+b2a48475gyCj7HuGDsF36k2T5YEUGDDnucdshWgS7ihow03zLbTw2DbOtYbTx6DrZaGPFFZ
Fg0FZBkj4ZkSgV3NSsd5EY045BEnA/r67sqmttcy8wdyFcLi4Q6z0s1qZHZzR2XwaUq5hvL9/cMH
Jfc9AFZ0Hqly1R5CwWAm5iATgWAwsuC1UAHkmeYdBc/9+0VEGF3Pm1qsoSfQQQxf0DcQwO4jJqXt
Nxcy7LboyhdyFVkoAZOoI5c+ULqXAXvKlA/d3DMGfB67QIetMxUEa2h69WhzfPdM45Hw4sG33Pkg
QDeyXZ9GAW0zKtNVQlbSIFgFHMqryZSolxC4puSQcrTkVERExQIYL/ARFUC0T7xGA6OEBFFiBFyV
EhXMAJkh5EWiTHkLGcrOEhTDqJseGwXwj14h12lghxU+WYoGLaUQv/IslQJKnfEqFuw3a3QjSE6A
8egUFVH2lEhyrasBNaoH985uSe4YnPhb1hnXNf8HFFYFz1QJj03EsJj6HwCzzAKAC1ONdB/9EhRy
38SPYaivB0FOZlrEBtV39egUjjZTy9olMLo+55OOl7umy9+ddcnkZF8AEFiBqXSFf6eW5rgba9o3
PTfdwgo5Cb3f5EWEyMQV+lUb67IAghfJFJDQJ8O9p0v3YrCiLu3CB4Uz6N/RvPcYLrQrxuQVAgDA
cOw9pMt0nIHBoREMhDHfd+BsKZKYAg9jY2lQq8oC9IrWhXtgQsm2zc9OxbkVMzx+Gwk7dtzgzR+/
NSFWA4d9f/VcD21LXJLkmpCO4NBdmIjPNeh20jiTFJJCare0ac/DvxkyAzy4I85TAw8gKdXrsLWd
cwOWEgbaeIztmLkwHuGqOvgDLEe9MY62HrQrOB0kSzrGC8CpZFPLDcwclrnD0lfbXbjmBrKWSQaC
nGG3R2A35AdrW2KTJ6KIizjmSXvrQ+hKVW0ReE16QTQHqzmL7/MsSC9qYSubIkCAEYzlVWWkt0Og
ikUC9d3O2fUGY3wwmDlOg/OaE80zb6cSY4sFJNJM64m2pbapc8O/MkgCaC2DG12FS0SAX7QcRvda
eA6zShK2oIyV3sqMBSx+Eowk8afgFOxvvDZNEOQQ9uCOOLvU4SlmW6Z7CD2AQ7zGfZ9e8Q4JlNPL
O7NLnidL/z6KAbhAql2ATleccFJm5x0J9WptQXMBOE8i5F1Vg+VLe+fg6q61IOqG3MreuYwS8/VO
9itd8ElmBtIvacsFRDIKoD78hqUyIQtstOApnqDqEK1TpsOyMpfEivfkvtYrH/cL30C8FIX1Q1RR
unS9cmVONNibjEA3BFm7LKHvRXgXOLoC+VFp+8a6qYGqAyzpV11j3U2T/myH7oM95XeF2V9q4qUA
CIFIDP3kreI28hBneBnejslkgugP4WEKxTYZCBkfp8Jm/Ax+00+cau4HAIvL2eSV/ReD3/c+1Mdj
KGdlOkNyHM+s7bOBRbhawZXKk0PXOU91n5Ap4tOfHcH1aX19YyUTMGO7/RHVaEHTFOtnjUDRiHQs
c+G3eOBgGrN9hj6Cm9CMXmOagvUId7lQn+LAehEMwnDC2D4zdvCUUQghyVe9ZKaDbdcltspUnGIW
NtVDTmzWTATFFfB+9NkaeUWEXS86veXXmTki68HeBTYH1rynMQspKDT0VRF0L7GfXLM//PBsjZbS
pNqzHFU63MVlNrOFJXFm/PXJGI6BGZHLAdywD/JzVvNtjInMjmS6LALpdlO0O0d9ASFWzzoXGInP
pjki7izZI1QHxalmU9GxGK2rtMcQOCHkmIbgTg9hkNke2G87sh9rFDzI+eSQpjCJWjzoOkkivy9z
pFri8zfHjBWikzTi/KT1HWLyzcXopu/fnDJ1L1WbPYUusqLfv45m/PqV/rSHmTa1HO/kL10cDBsR
VbefHXiFM00RnuCm3U0aZPOaojfs0muOhI8kzb0KfbgfIu2i0E/pbbK5PRVH6d7GEjArmdO0jXfU
A7qzDoS7QDAgyfRNniX3FU2G+aQLqkSHKliF3we5isiSQmydYQ+M7IS+/jZRPALfIt7J9Ihs4r4x
oMp1wv4RuxCW0MwYmrEfM+JIHfVb06SH90ZAMrELE94NpCbasSTcII+5NS24fYlHlaE2T+8sG9B8
P/ATbWH+zN4Jb5Is+edHkIVkGqxsZ3pDMntmvZnbWrKMCufiyON+OZ54eA4Ehl7Rnr7g7VuIVlvn
UXAwVdxPWgLbv4jOEgaHA+OVHkaIotw59CF8aI762hhdsZG+dvhVKZKlcf3acJKTV1vnd8idWSUA
FOyYbeNZ94L7oi9I/SAU07OeYmfYaHp/kmI6q4b8xFJl2tFNNxiPjGv28GYIZo5TNrz8pSmrp8p+
MMuMo4zznefwJFJ3GWbqjZIAfUpwSFRZi4Eh0U+q+t0zwidi+TZku1ozM6dWiM59Vv0oIm4EB1Yq
OTYlrGIKOLMHQAvSIees8fub8Be3oOM6jCEEDSCNMLCPt+CIyq2UZKJDAqYZZyLGkKxxHjV5w/zH
r8SZg6qcoxEtps+2rBjTHgo07hy/piEoOwSKCmwVp8fz71/I+NwclW0KXsQSjmtZKiXUx89Ulr7f
VHmbHgiy5CxOCRirjH4GpSNkXBBhGEaHYSIBrurLV0PGTIP5+Z6X1xGDKijalCm5t1Xc4ugpFlKb
CooxnbNhmVLZzxp0DuhVhxUoZwxwAbRaRTl0mrI0lPIeSdo6S2jDgkh9tikeu+SAinA5yL7H7z/n
+xbyeaFydZUWMP+xfpKklJVC2pTXpQetpQc/5eQuI6vPRbpNUhDsEjI+2lCKY2PT+SiEE5nalBTT
Gk8aGKWcc6/nENxTD8qp7trd4DAzT4vHrPQpAZuX37/dn5t6fCtY0/Ad2HTKP08MJhF1SEST7IC7
+rUvzVPpB6+doeyCTv+iRfbLG8Cli0mXl5vtswMPqayZaVaVHaxyOiVGcV9xYb64nX9+DZ4Y7EWM
frCO8TofbzLFdurOScrs8L6Ndh3FhlzAfn/Nfu718SI4axwbtY8Qmnx6/7JBuHXiaD0x9wfXxHnp
s7BMybMVrLLB2lV+skrcYCFS46tX/TzTwMpDk9GUIiMHMYD4pBexSycNGk1JDwSIr8rGvovq9L5S
Eh6DoTtHNlm4gjoYPci5lvhOdu12prU7Rrk1w0IWqyRNmbm2jL/JXnF7bYvfcOXXzi4lManwJiCM
HD6AVFOxR9WTXxSHoFKWeZxv+m66ckx/FaYNT5NMqDcIwUskfhhrzZNRKT/UMF+rGRkzlcyDxD4y
o1kDwNIGWmEW+qPX18eqNBY9FE01psUWw2YkhvT4vvQMsX0pBPVeyqw+iLRjyA2YdBlHGthaem/M
w8fJMb+b+J3YGJpHEbvqHPHz+xbCE/PM1/WiKg5zY2vi0wNk7CrtRlEjUtogYY4jJPK+CtmI3gmX
hKgv9CGDHApgzMspQkM7uA47Zxt4GYktcukvB2KFUr/ddANdRkfuYil4YCjDhW6nrFTJoTfdBRE9
D13h9+vc6/dd9MUj+vNmwMOpMTOVAhDGOJ+GAGFjwpJoJp6bBKKum+lPdmM8+ia93d/f158FU/IG
Y2aGNFBFR8Z/P97XlVbWUWHl+cFg1ENmQv0SBcxQ/P5CcHwL55r/+f0r/upJwkXuaIypXWY/8nH+
y5NkE/phD52XHwbAITOtJ5cqSbWXaSLwWq2kvzDzAbaHkPECElm+WKp/tVj89dU/PcdUqXVNuixB
gJlF68S+ZKN3+f0H1H/RnReoz0xbM/l8uNQ+beXqWOhjNVXFYbAAkJgekFv5yNY+ddTo8SDB6F7o
SL4LL3trG/pCDRXnoizTddPglp9keqJe+kwvAjJKvEkb56OTkRRvI0PppIw5c480XgOCNynpwiRf
s+QRDmVZhLRjfDSJNJipBUhptFz+LNfVlecghoogdJDoPayIoX1kmvJohagK4N9E2Hr7HXfDLUbF
hz7vFmFs8azpdJDrhro4Gg6xYl4Gp0bWKAcKGUk14Of8ZeKSPuorcMBxHW2A8l5AffNLjfoyWRHL
RP00ZfbaU5RNe+j1ZC9kja3Z3MvydDeB9pm5HO57D+dzEmw5Wp1I18NDQY6DPCrXLifpssKvXXZg
bpVkhb7GcxHPDqWk70ptTBzFZL9iHTBVEIccYokZsC42Uj+5Yio+S4/StXd6Qjc76x8rRX2S65Me
Y/5pzOsweIHuha+fbWrqKOB7zpVVJ8gNZiAZkHvE3mV4uM96e1MQJ2oguOiY/89iWoYzCUjrpuwF
yN9iEsCZ39ckM0naheVYL5772ltoHmDi538eu60yPpdNt43AwoeTvjOa4iTfV+k0G32gkNeFcck7
f55ZYq3Dn4AM4oYzrSxvhMG1RKSSNUy3Yj3fGIQ1FW5yJ38HEy/0w88td05LSJNj+Pe1Et40RMJB
tPTMjYfweUaL/5GKGGtyGJ1C+rlFpK7xXK4wSBNFKNfLChajLHbHArT9e/3bdTTwyvaolTbEicD9
EQpabIVx6mK4v8N43eo9WtRA4iF2Jo/wUARHfBztbNCZijXRrJrig9/QAierPKdi6MJXzRgRhTcy
96kkt9UjqCpiuusnyfcwps/xvkabGfMgREpEAZUI6on5AOMxl3dHkUEQJ2Ru65VUxJpDBZJmD/S2
HsbKR2JUQMZpuCyhz+zRdihyK5EdopCKpKBEaWR33yX9Jw8pjOu+I1rROf1+NfjFcod2yEKurHHU
/tMI+pfljqiUqinVtjgoQb+kAChmmZVu6nZ8GnLmC9zeDoSRwsn+fN3/8wHxUr8jX37kxViFftB8
+sf/vstT/vNf8u/87898/Bv/vX7ND8/pa/3bH1rc/s/dH2959cf+dnX3+Sc//HbewT/f4eK5ef7w
D9yQOG9P7Ws1nl/rNmn+hauRP/n/+od/vL7/lruxeP3H355f0hAnf00X90fzt3/+keTboEvB1aKr
bHb/C8WRr/LPH5Ef+B9/272CSa3/mD2Pf9y9VlXY5NX4b37J63Pd8Fst9e823Wwp0bLQF1vslf3r
v/6EoycqIynJBjGj/+0PKBtN8I+/KYb1d43TKedtlJzIHOTfqnMgoH/+ma4SPsQB2eQNSyTNvy7K
8c/y4s9v9NdMn3cN/1+rEI4JckZP29xUBYKUT3tbp4leV8NRvSPTgXUq2onhwrABvwWRsPRw4mxJ
9vm6MjZFzeYgg6y+Z1a9hMzBo0JSCiNAhN1Zf2Nbt32+07QrZdrTwC/GndFuyXXPOAyVXwn6AWOw
5X9441I3Y3JpHHRMnHc+dV+aBH5uCOzlLg0gUTwZ3o1pP0xY7okUpAy27Esf3HSsZ4r9vXC+S4WK
hpYzhl4WnnVtnyGh7CDqKsZr7p9Cemxmfp80u9E/GfVWrch9O0EGnfnanRDQ3Lf8TRsLDSLvfB0b
J7X8kZbQ+28N+6IoEKZKpjnGY+BcdPfgTfukPPksqZGOFzGpZ8IfSIGnU44kpN5KbJj25sr0RJ3x
R6POG5orGg0avV8lymbKzkF6SNJbLcGsA6n43nbuY7GznTfpmW8qup7o4zmkzUDPTfo5V/eW9QN9
P/8unHniyPgVT5BMaHpR6pvY+9bzIezvibdz44imI9ljAkW1hD5bP1K0wNYuYhiaRjfpeJ17t3Z5
M9TrpH9N1ONYX2v6fUVzxx+ePb9bykxFW/CsUJVWt4p7NQwvdnJXj5favAqGVRtL2C8qGYOXUDY4
j8k2i8hMf/Qqmj4OoSO4SMJijd590XIXRfVD0F6JOocVf2vHOBt3druKiIMEY4EXuRBvxFOkxQHs
bAT3pd0Y5VrMY3vVpE+DlGkvO++qEUtGYBscJbjNHsJwV6HpslE6GkDBAHBg3lpAqgNhx2BnUBee
v8gwFxfqPoI87QprRsjDvKPrnMfIsuwcaRqIleBBBWXSXudhwdyg2RBEvFSVFR2huRI9UDrubVme
G1vR7xwY505RX+vhvRmcMXXNKu6GDDugDocCUbHnHoWl3Sd6s0uTg8dWZHfcleQpDENxNvrq1hDw
pPTAP/aAPshZlMNkNpnUejC1Y6Ucc/2tsa+8xORRTJh6ymAW8mTKe0mm7JxbrzxVzDoz/KBORDiD
dwiirZvc6t5W9a+S6p4wcAR+P3z3hlcOq22kfOu0PclhSr/HUDwvxpRSrpiblj4bq1NvvLXxk63f
qRRHpvFCCK18NcW7tkHn0zWZWeE3pulzKJOzGsJz1L2OdG1y7y3dN8EjwyChLSaECjhOlHWeX4Lx
PPZrcCQhPC/rapg2IuKhvR6gE6ikzq+negOjbdDnDc73fM28p6ejF/Gnsy7fhD2K/m3tbltj0TQX
wN6qfl2HV8kQzXLlrPbb3D6WoNQ5OajMhu/C7LkVm3Q6SvmBd6tyv/QXyRIznor6WKpvwMb9NcyS
sXmMSHZs2d05hyFC54IiPY02sXntJvcRUGxFgPDHPu5CY7Gxy2AqnPoXLd3zNXXdjc2ps1D9ece4
sK7Og70ucmuuKgPeKZl5Q/HICLjuHvoGEXk0B/2DVgRnLkGGQXbbDc+hhpHqbmx39Xg9JqciPg7x
MbXXbb12zGsimVSFsDwCGfp6l9Rn30deARy6hCCg91D0wQkILKNef6jGk6I9JOJWKq769BTtcu1s
kbpabhXzzis2orny222lbTr7OlX3dJkI+swXQaYuEWzM4PjPpmaXq+GVr6U7l+MZ48x7vSJrhvzt
ow0Hxbf7o+JOZ87TJ8d1X9wBt6pTYoaxtp7pUYpyHB24p+ifFURfcFwNw3MQ7hL3LUufFZX12btM
xeMI4YmsNlbDQiHdRmGJwIFiMBxCukw5vgROknp3+SBB+081gvYxB7dgYpqCCx/x6eOKREaVu5QH
4SmLXzqt5ck4efYaTyPSQMRg2zC+M4wjzUX8BGeRLu3+NjOX6bQNzGOivKojB07PIpbjh6I/lkzZ
S+04MESmEe0cB+WVv4U4AN/PlYivixj8G1oZ7T7vnsvoNs22nTvPFXCYl75FuYxTZdNP37rwISiv
jPau0G9t+5oYYOLUDebp1br31257noy7KIBkwIfvxTl1L0p57VP7tf3bmD559rkzd4V4MP3ndry2
w21BmaHcjvVDmp7xzAXKudFWcfNtKI+Wd+iH4yC+mYx82Ei8fOtnpzh/iMwjbPv3s89/dFzchz8q
2BJvzecj3ofz428Pgx9+8t+dLf8/PDHi4KNI//eHxf9pOWU+J+Fz9sf8GfXJc/LrQ+Ofv+ef50XT
/TtmNA6LNsdR25Bm4X+eF03n75wEHR2xuvl+YPx4XtRhzlEKYLTjCPeXw6Kr03ykL0TrVh5D/5PD
IiK8z4cuVZgWsjwGDlgpac5/7MPEVUR6IAXd3aBrPNhmU60H+KPIirQnJSvM5ZhRzOlhk94gX471
GztFbhsJY4fwx1sKIw6Qp74pWeeTLkLgZxjeBsqIOyUBTwHrk1MYopSGzJsZ1A1LElzuHUqylZeQ
etYYtQ2NQznWmnkbZ+Xd+MwR2Z9l7vAGUAtfgyNIkUq2JGv0Kgkmbqk8pq79LaxLZ9Z4Bcax8pww
8F37pYhINTP3U2RtSBJw57WrvvapcrbVctuV1T2ytJfQQXXkKO6psZsMDEM9rDz12bKVntZiJ708
LMZ56cFCIiU9x7e2S0Pl3MI4pDA1bvRSrdaNaxMNDF/f07DL5kPyhqjYWmdFyfCeOe6orzXf91dj
xMEydY+F8G97n3hTGqyXpg0W/hgR9kYp6HcN+qrQX4Dk62Z+XxDO2nnbpDZOTr9w87z7rrbBsZ0s
bR8JL5hzL/kLJ9YIZlbROXqcTqpkOtZp0a59lFF9inuJjq9kc6mvYUu8egh6YG4RhAybaxmFRbXw
W3Pu+qDK0C8MDGMKXcYu3WsTARBVWbNXd+W6yxWm2M6rZ7bbMkr2fd6enVgGxpX7qlCt68BpqQNc
2qRNHy7iVJ82qr8rWjKylEPTa/oGeczV5BIAXWX3Y0znqBMrq2yNuWqXC5hnpJsHMRAFZood1swS
VomdK94KfpWBRo/oX8O7RIlFnIKbHktQCUnC3tH02KR6stt6Pktj9NyxVb0d/Qlhk878M4bkafQ2
qgka1cxFZeEj7tSYwxUdK3046Fb5EqMHmKcewTN969yAfubuJtBNpHB1aGUtXcyzBlF+4dLIk2lR
aKJmVtNeD8J/HshM5lykLqY0znaedjXRiRi7GuF4R496C9IIHd/Qk4ITlFtSomRMPZdU2Q+F+Z3H
xqQfv8O9EIKaj6NFzDRwh0A5xz43hh31Sexsp96+I7XzISg0ciK9xLlKOnHuC/eSdBeD8f69r4Cr
K/UM1JhkPbYdOgI7PaWQhU6ZDkFWdYdbVJP9DXpaaX0ouod6ZDAW4hZbtfqbhhNqAQaj3FVDOrP0
NAUsMlaLKWp2VjOuXYFsNQsya0a6TWboEX5KmHZGPb4Yk8cUG2SSWzmQtfL+icvZ1guji9A2RBPx
YSXglFYRz03kXE0dR+Ag4FXCmnwyZVwGlXEHTPAU6S6TOkq+oQt9eGmgC+x02g1V3+zI4SSYsUmy
paUgoAhp8I2GWJchWBbRfZsiTquoV6g+UA8Hi9r1buJ8q/X+UcvjFaP4Z7eXpJuCc2RJjgGSYSAV
ahMQNbibRoNQZ427MSoVlgSyPZJRovUsPm+PQ68vb8JqOvmK8n+ZO7OlxKEgDL+KL0AKknOy3MyF
xtFyprR0FHRuKNRUCIQlLGF5+vlOAplAEMFcyC0JZ+mcpfvv7r9Nd0R0/bAzaUgDxIrwN3kuB7+j
mT+7oMb8r2W0HEKgU/nbbt+DbJvXQ7vzNJ/Wbpxad3K+hHNw7jcpgVBxdDIrvKZTe4ZAo3rV7Mmx
C7PwLSXRA0meNMRFzatl3L5eLP2nIELzmy4Cl4hml7qEkoDUQeSSSEKpGhE/QBD8HA+eap3Fq+gs
70YxVWra3Z5/7kzim6avX07EcPkTIBfXgUUxyrDhjIyXSYw/NaiZI3dh3lEzqkMBSHlvRYuXHqeU
bTZJECaq1q74k4duu3kPzufqTv+RxAA3At+DdGNGROj8Nuo9z+bL6LLbrbxC7jG4JNbwSvbGxGt1
uv6FH2M3GxDi2RWIVyqRy6YDIoV64WIcv8m5xTjnBBkJ4denDoUjwzi8GVr14VB268bwtW1S9Y14
u+MVnAPwsG/VbnLQWQEQy5AgBWQltM6Pg6+9tIaYdjd0GMJmkPCEL3JDYUoGleB7+9oIW8CA03cA
uIrQNULODbigSXAmIAH46ywc9P3Vc/BSDV86JxG5kfimTFA1OswJ6SMx7J9hEX0strMxg7fBtD9R
qKUfDPobEGE6ohSSzcRZFMFWAzkR6FKTFoXEVP6IhKeWBvMSMIRmSGGB6hFEgRMdHe5bJPAh0qpD
14riWG4dGLpWg5YEKQCFOpDngv/lpSAsrVolh0Rhg7j4VSr6qUmBKLWyUqhhLaDym3xnQwcKVa7Y
vBQMQzOsqsoO0/Fqw+95alIAEleBMSXXgqmRiA0cbJPBKAHUmWZeCoIdURU6kXoWCwLr5eSkAHvH
til59MnIsSAsNgPGGTYg5+PWWtDZMQjItm2hryzLE9sRGLCldwSzlFjCktWgGH+K94PQ4BUnqox4
HEAqFfh7WlIgEtNJF+inV8TWCZu7IoyqRtgRNr8DaQwlWo2tWxIHE0w3lqhB5l0l3/fkpLADWzl6
QzBJocK3FVLBCVgQAlALjjQKX1vZ40OXwgH6RKZ7odOH74nWFXjjnCvz0xfWGkmxgZWmkbgt9QzR
Sd5TXs60ZS/zev7YWCiJMpR7uFaO8n9fza/Y884xrX+8DrxRa/RG6cmk69UoU8/pkWBYNvaCxza7
Kvb1duvNzv4oh+lZoxV647z+tdI+/gvgiz0oVy3lIj6C9JLLvWwnrBavPw5b/feNGaTnZNnGU/lk
3yXfw+oMKtvDY2vca/WD1kbTqRFQtuk63nuSFTabTnWJsk03vPFEfdjdkklv6rJ9HBNHsHcr7Nqo
mblT3L5rM2bX3zaPJvXGW+i1Rj/+AQAA//8=</cx:binary>
              </cx:geoCache>
            </cx:geography>
          </cx:layoutPr>
          <cx:valueColors>
            <cx:maxColor>
              <a:srgbClr val="FF0000"/>
            </cx:maxColor>
          </cx:valueColors>
          <cx:valueColorPositions>
            <cx:maxPosition>
              <cx:number val="0.30000000000000004"/>
            </cx:maxPosition>
          </cx:valueColorPositions>
        </cx:series>
      </cx:plotAreaRegion>
    </cx:plotArea>
    <cx:legend pos="r" align="min" overlay="0">
      <cx:txPr>
        <a:bodyPr spcFirstLastPara="1" vertOverflow="ellipsis" horzOverflow="overflow" wrap="square" lIns="0" tIns="0" rIns="0" bIns="0" anchor="ctr" anchorCtr="1"/>
        <a:lstStyle/>
        <a:p>
          <a:pPr algn="ctr" rtl="0">
            <a:defRPr/>
          </a:pPr>
          <a:endParaRPr lang="en-US" sz="900" b="0" i="0" u="none" strike="noStrike" baseline="0">
            <a:solidFill>
              <a:sysClr val="windowText" lastClr="000000">
                <a:lumMod val="65000"/>
                <a:lumOff val="35000"/>
              </a:sysClr>
            </a:solidFill>
            <a:latin typeface="Calibri" panose="020F0502020204030204"/>
          </a:endParaRPr>
        </a:p>
      </cx:txPr>
    </cx:legend>
  </cx:chart>
</cx:chartSpace>
</file>

<file path=ppt/charts/chartEx7.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cat">
        <cx:f dir="row">ASIC!$B$5:$I$5</cx:f>
        <cx:nf dir="row">ASIC!$A$5</cx:nf>
        <cx:lvl ptCount="8" name="Period">
          <cx:pt idx="0">NSW</cx:pt>
          <cx:pt idx="1">VIC</cx:pt>
          <cx:pt idx="2">QLD</cx:pt>
          <cx:pt idx="3">SA</cx:pt>
          <cx:pt idx="4">Western Australia</cx:pt>
          <cx:pt idx="5">Tasmania</cx:pt>
          <cx:pt idx="6">Northern Territory</cx:pt>
          <cx:pt idx="7">Australian Capital Territory</cx:pt>
        </cx:lvl>
      </cx:strDim>
      <cx:numDim type="colorVal">
        <cx:f dir="row">ASIC!$B$126:$I$126</cx:f>
        <cx:nf dir="row">ASIC!$A$126</cx:nf>
        <cx:lvl ptCount="8" formatCode="#,##0" name="December 20-21">
          <cx:pt idx="0">772</cx:pt>
          <cx:pt idx="1">601</cx:pt>
          <cx:pt idx="2">423</cx:pt>
          <cx:pt idx="3">80</cx:pt>
          <cx:pt idx="4">177</cx:pt>
          <cx:pt idx="5">7</cx:pt>
          <cx:pt idx="6">8</cx:pt>
          <cx:pt idx="7">35</cx:pt>
        </cx:lvl>
      </cx:numDim>
    </cx:data>
  </cx:chartData>
  <cx:chart>
    <cx:title pos="t" align="ctr" overlay="0">
      <cx:tx>
        <cx:rich>
          <a:bodyPr spcFirstLastPara="1" vertOverflow="ellipsis" horzOverflow="overflow" wrap="square" lIns="0" tIns="0" rIns="0" bIns="0" anchor="ctr" anchorCtr="1"/>
          <a:lstStyle/>
          <a:p>
            <a:pPr rtl="0"/>
            <a:r>
              <a:rPr lang="en-US" sz="1050" b="0" i="0" baseline="0" dirty="0">
                <a:effectLst/>
              </a:rPr>
              <a:t>Companies Entering External Administration</a:t>
            </a:r>
            <a:endParaRPr lang="en-AU" sz="900" dirty="0">
              <a:effectLst/>
            </a:endParaRPr>
          </a:p>
        </cx:rich>
      </cx:tx>
    </cx:title>
    <cx:plotArea>
      <cx:plotAreaRegion>
        <cx:series layoutId="regionMap" uniqueId="{69D37763-BC27-4AA3-92F2-20086A1E60FA}">
          <cx:tx>
            <cx:txData>
              <cx:f>ASIC!$A$126</cx:f>
              <cx:v>December 20-21</cx:v>
            </cx:txData>
          </cx:tx>
          <cx:dataLabels>
            <cx:visibility seriesName="0" categoryName="1" value="1"/>
            <cx:separator>
</cx:separator>
          </cx:dataLabels>
          <cx:dataId val="0"/>
          <cx:layoutPr>
            <cx:geography cultureLanguage="en-US" cultureRegion="AU" attribution="Powered by Bing">
              <cx:geoCache provider="{E9337A44-BEBE-4D9F-B70C-5C5E7DAFC167}">
                <cx:binary>1HvJktw40uarpOkyl2EWQBBbW9dvViRjXzIyI3JRXWghKcV9BReQp3mNOc+pD3ObN6g3mScZD4ZU
uSir1Crr/7fpkhVEdwcQBBy+faD+/lH/7WPyeKwudJpk6m8f9c/vgrou/vbTT+pj8Jge1WUafqxy
lX+uLz/m6U/558/hx8efPlXHLsz8n0yErZ8+BseqftTv/uPvMJv/mK/zj8c6zLPr5rHqbx5Vk9Tq
T2Rvii6On9Iwc0NVV+HHGv/87nBU6TELj+8uHrM6rPtDXzz+/O5Fr3cXP72e65vfvUjg1ermE4w1
LPMSmYRYkjMsmSkkfneR5Jn/RY4tdkklJYxbBDMLMfPrb2+PKYz/Z95ofJ/jp0/Vo1KwpPHv5yNf
vD8Iftm/u/iYN1l92jgf9vDnd780sAfH5LTyUOXOWejkpxX8cjsu+aeX2/4ff3/FgE14xXmmmdc7
9j3RN4rZ7u+/7su/QCfEvMSMcUw4tqiUDMlXOuGXCCNLmFwIJKi0vv72WSfbx+5inzd1cHF/TB7V
V+FbL/a2ar6Z4JWGxtX+m2nobuH82Ub8oNUQdiksgQlBgmMqTEReaci6JAgRakEjwWjo198+a+gO
zDmv/tyO31bN08hXOhnX92+mk/tHVT9W2cUz6/6X+TWTXlrcNCURlHAK3o291JAJNiYsLISwTM6J
9cqGfujV3lbVG1O80tn9L/92ju567X49ym/5kx80I1AC5ZRYJuYCVMBN/lJJlnVJCZEmMt90dOCm
HzOVHLNPf/ZOb2vn+dhXahnX+G9mSns4Sv8q28GXxBLMkpILRjiD6P9SK2BZSELYYZSbAmxLfP3p
s3PbHzM/gED9x6/ztka+jnuljdPKXinj5rFoPiThx4v880UdPF44kK/k32YGzuztzOBlpvAsGYKw
CrGWwLqFwIKMgfVZLmSwS0IoA4/PkCWxtMgrp7E/KgWHsToam2N1DPLmt39cfM3e/sp+/Nls398l
57f/Uz9efPq//+N/Lto8rB7f2KDFD24Qhh2SkJNQSEtgd17bq0UuJUZg0YIxJqWJIW85n4KvJ+O/
HT8dg6/MtxzIHx2NLwO/v+r3j+lj9u1S309+cKkGti6xPP0nkDQZhWTshRVY8pKPYpNwODXUAvHL
tbZ/yQZOo76/yg3so39UH4/Vt0vd/OixxwhSfGxKZHEiCZcCDPrZsUeXFhi6aSGMwVFDqsPwt0vN
/kqeuT+2x3Hg9xd8yN+y8MMPL9W6RGDDGJlIwIqFeOnaDHSJYLHg+qSErI5D1SO+0WvwmHxd/4+c
4HHY9xdqN1UcZseL6VG94dLs6Y8eYwJLEohz8FgmhVQIg/KeKRcTeilMi5oQZSmHPXmVqe7HOuKf
StD+wHRfT/D9LXj2a/9ssfeHLh2smFqSQa0kwGWb+FUpZUh0yeHYW1D/Io7It+s/Qhn/WPz2j7J5
HP6K2l8M//7aZw38XHpMwAu8Xvvs8IO6f6VqE8z86wq++uPkmB7rr8wfOc1fBn5/QU5whOzs9VoO
7g+uxYB8HkmKGbZGD2WKl+fYYJCVQDqPTIjeFNNvSq79MalhU388KRmHfX+dv1T+ae7sDcX9cvOD
iyWXFrNMKF7Ack2EsAS9PbdZdmlK8FGmZTEhpYWtr+v6qtZTAmZsPhx/+0f12z++Cn9Eva8m+P7y
HVg8ADQXv3wGqOqYXXxN0b5VvfOjLgxdgnPClAAQAuYLGJX1spRjlwwAOGRhiRAj1ljpvYjEv/2v
/OKQp5CMLf5isbD/dorvb8mzQZAUXuyq3/539jEsHr/dkv3h7QPyCrD6T4aw8gpyaajGD49VFQI8
0f/ZwfnBQg/LS0tYhFGLERNSaPJShQCkXEIaheGoQ0UBWn51orc/9G5vB6K35nilxC3o4VWp8Rdi
0X+p1n5/v+zCORZhDSb4n6E/yBIsAUgK+eKPyEvviyEbRsikGPKMk7s6iZ+b4F99y7c1+eezvdLp
L87//0r94zN33sSz537Ra3QYL7OeP4X5IXyOeS0okVKIKwDjP48oBPBKKGEQFVC/QVR5VdL/vuNf
1frWG31HWf/1pvXKEJ+B+r9vlXusj5PxKuWflo7LhAueV0NfZBavVHXW4uLTz+8w7Pvv9zOnGd42
k6/b/HXI41HVMJiKS0AnCDnriENW0AGCCgJsXkJCAKXZlxwX3Gd2cplwvwPFHRMIE0ktDEmR5FDP
qFNODjJqXXIB9wjnAhaADfr79dUuT3o/z37fqC/0RdakuzzMavXzO7g1endRnPudXhQcN9TCEv4w
Bok0tk6LLT4eb+CODLrj/+5lppeJoRzWIeIHocJuKjzSH3KSJHZu+fljqVPbi5LkY1V1sQPoeXHN
vbid12WL54gH/jXqgtxJU59+CGPTjoWRP/ZCh7ZJPHGIzK6c6ib0p0STqyHOsh1L+myHqX8le9Ku
RpZvVbHTlFbptqrGS99vSjdO4vJ9I9vCNnWtrvw6ptdd39yHpMPXlcxbbxpaw8aMy3wbWl6+PT9l
nVP1+YNRSnJv8ayaGLRL5yVvyb2B+18HEQQ7kTSRi3VcTGQ567HuHoNEpbY2WHE7yKCdmEGTbMLK
o0slomiW+SK76bIicqowIsesNKYa9eqzCI3VoPrk1zTypnnqxXYuWHub54Vy/CL48jSETXurRayc
3CqTA1XrPGz9Q6Kaeo5aCzsjGZbI2tUWnwQ19w8jq5DlA5d5sTEUsHqW15MsaqLpKOzSADkRqoHE
NLV7JNNZHcQ1cksPyU2D22bWBm1kZ7zwmtnIFKk5wbIoV2eqSxRyU5yVLk1E7IShN63NW96FyXtD
d/E8k745VUnb/6qiOx+h+MwuTuyhjcRVmXfK1klph2rA90WT5ssa1aY7NBS9R5QchVb1NSlFcCWK
vLXDLsPvZZ4jp82UWkRd+msZqZs+z7hy2iGc1LpNr6kZZYccZ5FTI6NfYISqiUmCaoINHmzaKjn0
JA/2WDTVqmjLylZRu86jPL0TxZDMkaGqWePV+J4m6azz6uCDp0LTKVMnGw51PIRTrjXt3DKVB+21
nTelTSQcn5S9o7GsjkwMVx4gLwcZJNait1oyseK2gsvkNe1F/mvJtDmVutRzsxX0LorkTJLKv+GN
kS85z9q5qUVkt9hog0kKp91pC9BdYkl/Mza5N/ibuM+CM8mKKFlwZqxH4ciPfVOAQljkptzyN2PD
Q7zszKZbPLEiHAZn4cjzEiueeCpPXd+TdJ8xP1hRMVS2xpruxybKWqePYrfIMlfESK8lD9o9TTif
NVbI4EQxWTic2Nozo70fNO1ed1XkBoIE04goVydd/0CKoLR7bpBtrXl6EH40D6XsHwY0oHmKzWry
1C31mo/PPOwbXuuE+LxwWlAqQjUlTreskpjgDl86rbCiGRwKP1hXfUTXIU7i3k46ylZFp93U94y7
QunItRKmFyM5aP5YFIG1HalS53bbRcltnWXiui7YKj+NSbIsXGOv4TYlnXHXDmU7q/xsmIzScUZw
ZP15RmZZj6aYlG3I5gnqvcHmdWdsQsSMDY2bxg0rHbgs8+Rgj8xRPIjBmPScTdrcEtMSYv5t0EXd
pIwNMW2t1rz1O9meSb9AcK7KoHSrjPGrsuSzOiqH0qnBXmyfesUKxRztqcqTeeAnpjOSRqaD/VBM
uWzQ/syRRuZw6XvzocrwPjVRvaxboe2nLn5cutLPjB0ejHjCh6qepxV2Gi8nD5nnZbNYJOFcBUl6
X1bNDCXtAFi6imCVoV43Vkp3QU4D+8/1bKFXekYcykjCobK2BBFQL77Us+jaItTU0quhCKpl7NU3
MveNx8xrJ6Qh8pgWJHViFKBriTtrFijPWkSWzBaSlYtYp+o6AWjR7jqjnmtDq2sZ8urMq7KsmcMl
lgOGELkdeNMVEl2xixTybNJX6cembiZ+IeLZALFtLkUUz7yC+zNwosX7uo8Wvk6GgxG3xrqIZexE
p3hVB37m5ESwtRoyy/VKjfvVn++KBET++emHdI+YmAnAdakJRbb5aleCpKGdUtzYxLBtk441eqNb
pzHzdNOciAAFj2Ude44pfXIrPeaWusM3hNbk1gCK1wKoAJm3yuPPZMigbpO3jaO7KFuTUoVu1Xf5
dNzIceeaQn/hjaRlzrgus8A1myT17DzIi1VQkvSQRNy3jZJXa3by5R7JmgkrRTIdpSxTi5ySyrwq
vT65Dlgedb+2SVMvjLaR9553lYguPUZdXk06nHvLSA31dVCltR3F7HTLVB68RMmDkUZ4xrtjqHg2
Y5UZ3xcsWo59eNMHTjdE3ZU0O73OOlO5o+Db2QFIN9wYTjl9GDoSbPI8B5tC9NrLI2+XUvYQgtU/
aFOjqex5PBtd26lXqSDgpX1wXWuSl3Yr4n711Fh6iA0nMFJwqqRVdsWNRRSDt1SkSQ8lDd24sfrr
4MQqcWXYSNd8wWIWf+fAYPb6xHBAkU/3IQwzLuErFajknyd5EYlF1dZJugdEBs1K0+rX6tRUYduv
R3J8GnnE0lMCZrl4Yj31MBUuG3uUVFwNtqX8fvI0H066iUBDfSNk1Dq8CsmyQbF/j3V429ZDuhsp
09E8k3dlHFW7wssORkWMO7/CbOmxpnZGshi0noLLa6YjyU7zxWlFliN5mq9pvHQ3Utp9ms8ouisW
LBMU7hic+i02ogA2vCBuh0M5JSMpmmilKVO2QMQ/jA2LJ0nbtXtLB3we9QLbBPFwOza5SKKtsobe
Loehn74SjKRJisapG5xsddD7dlEP+t5njTFD1G8mI1mIARLAjGarkaRRN2urvN1HpWbXJim3IztN
VLDkwvPdxEjLpWrLYtE2/g6+fTMfO17PYy77X3HpE4jRON55HpHzqmP13O8KvoOb4drxetoezcGb
FGHXbXXPuBNl8bBPJD/4iao3wrf6fZ/EdFqqBLnJSRjC+biGI+SQNFSlo/zGsnUvxSIwDX6FWnQX
MfOubH38XpRFMAl0RBYZjbsHLLey7tF7UhhqnnlBMI2TdFjmyMttszb5JikU39S9LzZwwTONhfJX
Ix90UUzBDSROiHx5hTJhJ6Tk12ZksOtkCKJVgIYPZ+rEV6aRziAl6B1WmtBNoWDT+3pDh74JHF6r
9w3ofRV2RXsmk7QKV3mKpU2qvl2rymtsQ+p+JzU1117W+O5gyeHosWSO+9y7swKZzqNKtt8JZORb
A5SYQAiDW1hAXEwGtfpzA0RNZZW5x/TeSPrEMYfuM+eKLQWq/Ztz06z9IkyuvRMH9j1ZZ7wDgDQP
Yqfru2BWlD51xq5W3RZuYlr53LcU2dV6zaAGua5jcCa6G6ptnQzTJCpmpPJsf8DDevCqAZYrmsb2
eqAL0faLnARLAqq5apGnrsanWJd33tDyhS8HdRWeGsgo2Xc2g76K6qfPDxjgUqfLKw6F8ev41YSk
sRq4Ftj7uHjkyNB7xqp+P/SQ6cBHDDtxonLScTeEyDAdhage/C3JyM44nd2RVanqo0W9cj1SxLMG
h4WVdZWpTM5DDmfAND3jZmxCom5qWhcbapb+vhhUvdCQWdipNOJF14XIJspoVmmVycLudQ5lKY2I
gyzVOSOJTry87/VU0UjbQwapBQnIlUpN8/ZEdb0iVwVUh7deWp5lv1PCjN0/zwH4qSx/VrYLjDFF
FO4I4UMcZMH/Lw+U5qzTjR+xbVRj3xkC1E1Y0ffbQDQZcxPRupAa5euRZ50E4xNWdK5ivPMpaT94
uXQKlNTvidHE064t+YLAybvpKvBgY4+iqT41RVftzbbWi6JN1FTQaTKGSpJ1+mZIs4mZ4nCXlpB0
FmmZzXwWh25+ImmRBHtI3iGGa+/Kq9nnYOizSeMNM7Nm3d0gjXabEOsTLeruLgktf6WCInHQSRjl
XTg3RSDdKOfxrcJrWta9sr1KSRc+8mC20dZ57GoW105ssnAj7CwvKt/mxLztGsof+rodHL8z+muI
jmLaYDqsYgAxVgWahz14uriCqG/7TSzW/SDmjJWhmuSN+o6uoB5FpwD7XF3y9PkJg2sfzOAqm71W
FzX6WhWE94eWgu80ZRvMeGXVSyIataUJa12Wtuhh4PEVaqh+jKp82ZATrMKHk1eVGjmya5AtChx8
GNRwK4SuDsZQlQtLN9WU+4P5XrambZC035VDzay5SiNu5/Ed9qrkUegusY2oJbdDh8JJpf1wm2lm
LUio4zmvomwXxeAQSz/v7iDZ1W4yND4gLCjYB1SEN7EElAUIr6OVg6LQW8RhlboYx/WiLAv/HtAK
ODdD1G9pIIw7kg52aUp5IH4U3bBQLkvaGHc5b7N1jAp6gofaG9WVk5bpYa1PTZzmw3okx6eu62cB
KclipMoo/xQAErPsRaZvWBrYiqrwEDV+ePBZFdqG0UbrkVcTFEyb2mwnI1mi2lj7ujj2Q+A7gqB+
w+FSw4Ws2FwxxOpdWgzErjsabs2hT2zaar428s5ax/PUyvh6ZIxP/CQ6yxPqsD4kThxF1nuI2fCZ
QFZ8sEqw9jYzxbo1VX2VGwEkoicB7as1ZAf1XVEyNmsUprMK+92dEsaK9Fb+gddp6BjCLK/YwLy1
LIbIHQUFih0TQYgVGU6nvefjRRwE3Z5H6YexQxWy1G5j37+B5I8szaitJ8JDzRFqtfPUvrTcNqqt
VYW0uVMx66HIgd80I7QPPC0Osq2tuewzbyqqKnqAZU7PU7Ohd1DehtsakJet7FvtnAUBn+pC+Q+W
R4wpBHRzXpnSO6As259/MxkGG+UR2smGsFWdaOKWcSgfogjZNPEjW2TdqaYaICM5NbIs6s1Ijk8Z
2KNbIhy7Izk2QSGf9xt0FsyYoWIbvo6zWvdprrYQxtJU6QTSJaztp3HPpmmI64swXnH4GHUuT5GD
hHQlWRNXdphCZdWzapHApx+B+0wyPna5iCq78xVdjbTP0DHsBcTd0xQj68xvqLV66vaMVwdJBb4H
xAByBQ5tstodO468seNI5gOUroCgzdPUYKuxiU9PLIwqUBV9fOK3fqkqe6RLRaovjyNddDk/DwY8
onCszojdp7nGJ5HH1twIkn3MzXIP0MC6jgP20POwm2GIndP2RA6sveN91V6T3CM73ppHVg70IZTc
mEBdYszGXp6KFlyk1znUoyva+dLlQ9o6kcf7zeB3w2Z8ygKGplWV46kKQ7wuLA6+2fxU1xZaUxU3
0TbUGV2J6oaG7dDYTX0MorCcst40l4o7XluqZRlGtJ9LZZhLLRh1imTIQN1+OIkqHG/SqKArKM7k
pDUQuU0I/ohzlbmdSJvZwPWvFYBVa87qdG9FQ76oDSFtBqE3d7IiXhM/67ahpOk+CethRg3BnbHz
eUSPnKRBDNJuGO8NfTxVoE13JE1eh/NSV9KGlKXdxlXvYVsauTcdGOlsmN0iM2FC3WDFeTM5y8eu
CNXttumLXZrVYtHVYbeteilhtCyTjaoB0h0HV0HNZtjwovMvjMPG3nleAQg1TGF/IMVBqp9hCM07
L8PZjnQpWxnK3zyxKubbsjDCobNRFdWTwUrrm8iLMqdp4vZXn+eb0MpC3+5k5LQVyT7JwchtAKz1
rcF6f+JRS21RkxaLAYMXQfFwL0UICsqa8mpsah2VV1dG45fUHhmDZ5VXA/9kGGm4FUEF8WBk9SZz
hRjYOoDTTG0hAHqpRb2KU691Ekgat8j35brGkCxamLMPBlQPOqw+cJNh11Q6X4NLrq7SDJChwlLs
Q9mQSQao2kNd8nBaDV20DDULblI/Ku1zj4xep5lPdxSRFU4GMosLqAjUQLol6ejdEMZ6Y2DjmpD8
dC5E3tuV5UdLCad6n1NaryTggHblU5Y7Hck/hp6ZT1EB2OFdXIp6DfVJPss7AkA7bs19lVTJdTn4
Z2oUikh85mYSr8dGxC08VUGy6sKHJ7b8vcPIM1mWxO7TABrfML8oVkZXxV/4T2NJLQCrH+ksqqd5
1i9qGXq3PkDpLvU6SIi9pr/rFG5s39RsPZKoLK/qLmC7kYrojU5rdWuEgXFDGrjXOQ1hujO3qew/
jhQgQf6KNwC2j2RSYTFrmRlORjJEA1zI+P6GF2a3QD5Wma3ANy3L35sKGWzZKs2XOI9APEpGGvWF
tluWDO4T79xnHEPh2Gb2+DjK0x7HjtQdmpeAYE7igprLNuD0ZjiltS2iR68KGhtXlO1anOfrwcpL
dxREfIActm0eIqjCZwbS6RxHCbqrS7EYO8RBiOHCwug38BEMbJHpSXsUWJ6AnDdsDnCZohfgt8Kp
F0j6qw9IyOknJRj7CWn48ioqaZ69Shc1bAdpZb42h6gEvCpixwBeBQC9b14lZfLZq5Q97jcFfO5z
VSLjscqjXW+l0Ro+29B3rZneVq2mV/CJpb4jgP/HFQoOvW7VIQ6ZPbJD3ES7OMn245DEpNUaBxC/
R6FK42RR1l7ijlKms3aqrLaYxgVc/2ndHaxuiG0vLvhtl8GdhylVvFXxYC4MANDnaZHEu4iRwI3N
pHwIM35bRZb12Ur2WrfFI9bml9GthvSYJ+TLaMCF03lVdF9GR4FVPGSdvE2T3PpM6Q2LjOIR9TS2
cSbYrT6Npr+PHn87A0jw/NtDEblf3FwfNd42K4Q3pyaUIxwAjYNZpqGNhib61OTFIm0z8dBXXTox
cJuuUWeJjR+kOdQeQXUEt+SMXS2skK3BtV+zAnlzZiToPFtSR19mG8zy2WxhlqZrClDUJkNssJMo
nXpebV37BjQe4AKdHyI4/qF1PQDyfW345SzXWbkde3WmIXekX42isROcDLEupdp6bRFEjleV9SIg
XW2P/c9dekD0Msl8yKN6H/pIlrtQEaXTp2k0YAZ2AGFhcX6R0ytVEOVRaqn1eWpUPlYyVoA4gSwf
Er5tDYgVp5ccf0YOVrjCZfDh6eUJTuQsj8AMLco2oYSKoCnDeqWHhl9R34sgkwSgfYAUT1me975A
Rjn5ox5GfDCj1K2jCi2pETNis7r1tqjCnWt6uHGlQb2tcWpGgSSILAMZbZ5YQwe4Xm2FzSLkEWQJ
eZeuEyNjB23B7gyorObRiQwjE01TQotJ3COQai9YDlEbOrni9KAyUEeL0O04dKBxtc+rT6MIErXS
EaGolsUhktq/RyULdzymtyPwmagSLY0Qd85INrlSU12jYTqSGuo0Z4iJXFZmSa570c/bjCO3kK12
lW7UVe7H9dX41IDrdL2+1C6EJHVFT80rwdiZGn5gx7qz4CcGsgqkICuWpNYqrVOjtEdmUup7HRNv
+ow39hl7Pw0x+OCV9hNtGnE8qySCtZ2mxmUGeBbcpxhd7tlw+ZXNq5T0dp+G/a4rssKz08xVRhrv
SFX3u5FvQvFtC5Ki2ZceHk3nyoLqZBSPjddZPaRC56GSeJ8zkYY3KJudPrb8rEvyYPohu4f72sxN
rc68snzVzROvUwuvK/U20Ii5UdikcMgCNsm7ulxFYJUrHPKisJ9oCX5ukmuqzrxRoPK6/NJnGLuz
7B4lDVmnJ1BTWL52ONwAwXVqQetZXtTNmhalTU64Jx/CfKI5hwSpSqyd9P19FHfFPTNIvPSGQDhD
jfP7xqPlpCTYm43SOq4Km0QB3yC4bXRTuEKcUDZo+NAh0ZOKIMPOhpZ1LqVGtxkbnVR6YsGdpZ2z
AlIVjdU8CPDdeBtUJr63qjPLNjCFa1K/Uua6ww9+Q/Ch6wsHsInqRosSHww5+HavarIehfDvRQK3
rQERHaXwS8mM+pq6oxQ+/lWrMOKNPUoD+J7DLiFpdRIo9W+JF0L5xIv3TYSsGSOino4k3NtuIplC
6Qqfm2xyLCA/VXWzHIram8SUbkLc94dKUGOZJOHgxkPX/3riD4nRH0qvM5ZR2V7lTX8vO+FvxoYG
YdzZ42MblvGi4nlid7TO7ynX7Pykgub5k2/0gUs8wqYIMvx1f2pwLdu1SIJuQms62H7O2szFQ/dF
MvZJC8tv7KS0pn6K6eLM4w6hQ7weu2ZRAh2eJjUSDl+TMDzYY98nweuOkS6rGU/9fUoKG2Flbc1T
YwAudm6qtCWOCHQ2eeLVvvYnGlc5ZIFZAyYFwSAJ1Jy0ut6NzciH28nU5nEdLJ4EFoAl86oFt//E
ywdR7wT1XeazaDvyAX2KbFIMw87K9IKZNdR6ZQcoHs3jNYQwb4O5kbpR6jdHWgPsnpnRJwTeyRYR
59d+7vuLjpj9TJ+gvJq3h76tFgCKkBuTh2ofYn9mWWFxj7wmWccDFTY7kVol1jSCFGXaM6KvY8Pk
7U1fg22KrAo2so5z5ULSka+EXzqh3xSztOPTlKfe1koy15MdXg9ZpqUrwrRxyp6ak1Ga1drbjk99
3Ip5XKkPZz6jy76Nmw3u2mQemaT6f4x9WZOkuNLsL5IZiwDxCuS+1l5dL1hvwyZALAKJX38dVZ+p
sfnOMbsvMkkhyK5MkCI83KN3NfWsN1cASc+q4kfjO3bs9KFzWYjlX+2grWMDx83pdIY3UL/+lyvN
ArfInDgXi3MJgVJspeYkRvLYovGXt0oLdzpOQEhWR/hr2ji+ohRqZzkjSyY6SCjH6GFEOlWsvzo9
d6Oi53ZtzLBtFE+0Ik6sB1FMUZXJ4eQUxSmEA5wA0OYveeDYB7wkQywcsCCQJi2RwsZ50K/DZey9
qyzEszEGto4CwAL3tG43KeuKF4Ucz4uT73s+ds9ZiJm5Ko/pqPXdmCqf/raF1VyUdrF6rvKYgl9w
NEZuu3PCuE13xookuQL0uUQOd/jb6t3T5k3OdXdTjvdj4HX7RvuZH+pKy8QYVQvYhghB92Y4r6Bj
3Xb0WkSej8cl4wQJlGkBFDZ5H1Znw91YR1XtpQ9DTOairICq2uIEStx35Xf5Yx4MH3YGmhvTYthx
0usds0P5rUJ05Ofhhwhb+EqQle+dNi/fljDYmHlZFQffz7xhG/pVGXmOne99V+ZPaki9K5gbxzFI
ZR0hZWcni7ZYkkLqc7JLf76zljuRUPn0Y0rLW+i76cvU5+Gu8yd/N+EXeUX2/Iq/HTi9o9yotK3h
nhXcO+VM+Ykt1PtEahAMaF++juDbLENlfaMVqXZFPfKdGXqL2AAKHF5G380OXY9bL5CKPUyNlSMx
zcIfDpIHqSut37m2fuSeX78i7JabJbVd0GpAjLEznW+DYCbPTdpWUT6mFoSeV89th1+No+3I83SQ
pHIhSbqE7GqX4NbolSJU0ElupKrVXpRu+kwsK6mU4m3c+86lxksO7J8hF9MictCyWs6k6sunANly
a6UtpCUpnmgexJ4KVR9xzr9566FqTtbSF2zvyv7ZjKzakUtkDmQzTqcijwIFvGaQJMeJ5pELOFzu
bkDcvyMs1R/dvOE9Zd88P3WBkC75bnDTDFTA1tpwlc6PUohXP1X9uXX0/BiOAF6wC967dWSmCHVZ
YgPz25jh50UFxQ/I6blwl2imjn80DSChP72voXnD51x2TfRlzj21U7RqHtuauPpcCqD70iuyZK4m
p48qKuw+ako3PBV0DE/YLeUutawnvk59zYvSfiUuElmkq4cgyR17o0aSnVVoOVdBuH9sXfneccaT
tmXtbWFsONCsL/c0cIoHfyzH2LGL9vsw8fUrSX8rHkZ2R737Ikj2pPPGTZhH++1AOC+jxeuXw1yp
5jzPKASSgY317o0iS3CJexyZ0u/1dPXSUL6ZVRO4E3EGat97bhES1zynxwUJDtdp4ZlluX3O/26Y
tOYt0XUVVXZnn2dvHs+ltPNEdax6aqnbJqgBw58yNf6f3mLp9v9nnbnLst4PpM7/c5evO3+ty/Oo
6XFOp9qp74jOm3sNJOPuufIR212GvDWmqiArjhoE1shV7dMyMHEXk+u96uxQtZyA6TW7D1PmnvBn
e6898ulnpwNWbYZOwJd9hl8sMdc0k9tvSkWtHXre6+eu487aOvNQWDIyXc2ZdV58bp9rJvJt7y8/
2JzHbt9tUsHhok9Z7yZpxn/1s+1Pj1lebRbkld/UaLOo1W72BoeURWqdMz0zZ6z/c102D+e6YX00
jjNO4QjUsTHxGL7H0s3g060O3MTzZOZCv/ljlh+6DB4tiF36AwhZsizOP+fNemdUN+Fa9XFCevAf
LpCVjsMus90h+vKNeOO7hzyVV8ebFYfr1XRvbQUk3g+6XGDvHXS0FPmL4TvNso3qqU+fDBdqHTWc
hE+GJ9XwS1dwHDPeFJlQSg8FvBvRRl/RlQm2yoaGFydo8T3p+tKUdKN8MSNL3zprKqF5x8OKB1u/
D4CdTiGIanHawUEtx4ZfUyH/uVQgCl1fl3Kh+QE5EGTtZiTtArt1oi7PigfkIcZj1ugMzFxvfAc/
ae9PAf/5tQLMXXkUrMeK0irf5kkmvD1OEynZzhWsSNLK9hLXWTI3sqt83K2c4Tgsu18+G/yHnqvq
YudA581Pov3hl3Zs76FnFbDmJQdatP6E6/pF5P6DnwX/ez3noUQGa91gx+YXq3q2I8MiIi+oEc4w
uNN/49Dwgeq75YBk6EmG9PNMiyPyzWTTFjaeUrgp3+vJDmPLSjv/ClD2cVxT7ROjKqoXPzyZIaJ/
FanwQfpW9cJsNSV0suq9+UHJMPwZml9bFP4v37f2WR2Kb83QvdgBRRi56PI2gIQc0cLrvulJ80Ra
IjxmLp3esJVFDsG39JlQtccFhz0I/W1E8Lvc8i48OUyCu1w6w0F3nNyqlc2VwWkCeVc7ezN0Jqm3
FJnToNO3sQiaA5vdnyBECx9PY7bcqtlxtp3X5vHnEqftt1Oeg8oqa3lTATYQm976clofDQDmByQK
4fXkA7iaVl+rpIEf7lN436n0E0/R6Qa8HnxIxKenqkPKu/LAiR5tr7gL5EJi5FqdY099uCrhYh1C
7jpR7xb504js145N4XfVqvDmV8v3qpudA2scK4jKzLEOlUuP/jhsUrCnb1+NDV96M8hufdb/YyhH
obfYFs5gKrSXoe/ai+nJIgDHyh/un/PpLA+kUuHeBqr3IAnNDnmRLZEZmoY5hG/BNBNAOxATyaC2
EokdLI/Fwv6iNljXX8MF3+tRzLp/QE7ejRY2/55zqzrptTG9Pu+R9MvD6mR6/23uy2AuK5TdRDLo
xcYYkL3O48wO6kPfTal19/Uk4hQRZmz1oSJ7nVV4RMpJkCAWNR7aTvADAdhwHOmgkr7qu28cCUCc
6F5w47XXPrie82HmacmaDdD5Buz4KkvAbfWmxxD+7ok0VharsGqurGuX+6L6JjLvpmzmLHaAWF51
WLh7q0DWMl3Sk2kGe/H7KE95jryMf23SDENfhH/MWowqYkU7XFSG7ERQtz/9kepooKp6rjPH35Tw
V8+znwdHp5+bHRkb66HN7TEGiMM/sMVdQI+lf8lSJNR3m58BCTRy0emfy7PU885AW4IjAqlm1+Vz
cZj77swylxyDQpJjxvmf3tdcKT3WRF9jswbRGdmgsNvDVJCorxsfL1/ofTZmiDoYH4VfLDLp4W5G
fcPmS8H4U93PdG9GpmkqBFBLNhbgCyEjVM3qVSmLXUNlfx/XUajArVZqyGNjDNKu3S8h9xJjdYua
blwKn9FYeY84jo5ugIOtVK9ZCyZoR4v6YqxgZV6INRQPaUX7OGfjuC2YV15K0L4vjVtWF6vGX5Uu
XEdmzliN4V9DcGhlXNm9nVTZgm3V5uUSlYJgU6V+n/iWxWOCOOJkmjxAr5gC/NhfY9UK6yTFdmkB
rWRBVh7KqZ/eBid4S/2ivnt1oV46DprtOt1VWXlpGQHtEVHrW1hlbJv6Qb811jTr2ErA6M9muOZU
l6HWz4Pu8ocm6x8dQOkAMdnJHKbm5AwHa4MTEtndFa8M7Fx70ToHx3YBwS29VaNXbIagKsESCvuH
eW3MHK8IAKV12BQ3aJeKAypF1Ge3zMjWAyRzL0Ns9uEQiBeC4iARdubgg2bZAxdzmUUuf2jdReeR
CuYddbj6OZAUwKiw7LdMEh3ngEMeLVBboBaS5KJwLu3nCTCd1Vg1ntWGQGVjj/d8/RhWtd2/PmZo
M3xMpf7xMf3izD9tlheRrHm1VVmDLP/M0pNmnJxqjhdUOICCZwk04F8GMzSN6mUClMO5KluRRDIQ
qUfBhxJAhEcjTRpn/zmueXkrkFk51ytVMhXMe/hwVyKlv7TlWTUMp4Ow64SU/fQx28ET8Sqk+fO6
OHPG0tjMy2p8y3rqPuYyB61fCSBOgzd9sL79XtvddPp0USp3ohAb7Hzue0+ynqbnxp5+BVCyned1
xLg1gLtnLTtjHEbwVnXGg9hYuaTZNczpi1cvtzYceYwcKajhBGz6aWQOvGNQQqX09LOVl+WN9/Ot
XI1LWui91eM5B7+EIw+ChgWNTnSY55uvuVqP/N59VGFDbp5IFFLnZ4MOIvvfDEljR9LJ6dmdxjgg
ThjxOgz23SzclxoOT/I11G2YJ11r/7GKjv6xglhZWsOamAvZQ2kjIIfkK3zI/+5l1fBnzliVvLqs
Yq/Ekq+AAJc7qXtw2IXc8MVxwVqv25NGvjE2w8XLtv6UqVM5+++ZqPmeNrW6+GtjNjDiOX9J2i6x
dAP5oNvhm1iPlMrm/YaBbnUwJ4lfXZsxa96LLByPqQfPFmhtcGj9jIEl4bNNlQITMx6K1xbpibGw
AoraNM+jC4J6eC2XPP/s9yRsInv24b00/tGndnpeEIImAw+6H8LbqbpcXmEK6H4RzsPkvjBSLz/E
6PjxgvIQV86BFrvacjaAHZy3YLAuBinUgf6ezmX5Ui8Ivzs6WIehkN6lrYIt8kP6qBbF7hYoRtFY
VPVP1xl3funNeG4gZAjtZ9GR4OFTDub75RYQQpqMQ21fledeOuXY17ykXVSuDH6vXbqN7uCWmSG8
qV2p9YEsIsmpC1Z1L29TBb0CE35zGgDzJ60U+kO38z/mFajRX/NkmurjMuVwuu1eHT1tMzvGMayO
MtC8jpoK6QMi7XHLw0I4gO7z3VQzKFpmV1+LctTXzhXjEQSXPIK3HgPUcd/4MPSHRRV6Y1tt+zEu
6X5WwfQiKsc7TtLVCZQz7YeqpsfKAoo6NmI40wzeFxv95sOegt+lsvqHnIHlx2pKInOfJe+uVku/
l4Xwd3rIEByKFBuDGXNDm5YMbqSW83/sng+oyIxLY5//trMyO0zZVJ2moBvxJ/Nu0wLHwt7Li/pq
Gp1n4OYr6EhqY5HM5UjODfXVTYdgo1kHGGpd/WUww3nE6T11TnqaObwawYC05tApftdW8EaASDyF
cilOVZt5Sd7Q+rvFvQ125fENaQJgaPnIgZUuXgSNYn0fHB9okDtcM5UGLArKxdsMvQxjvYpRW92D
8EvL7Tgw57kQzTe5+PXPyQ8+5tmWz2kK4EUC+lAAfM6A3+850RDCNnz0tz0TBDSkogITVlaPtYv7
t4637M0cJFZqi5RdsFO+1W+XShc3pAn7baZwiv27VyHo8DhJJntCmsb2u5Wqmz5KQLI6smqWlGkY
XrOs1dmurcBft0nm0f3njtxDDymsN5nbKQWxkja3ppDNrQA2rjpbXEYkjv8YJM3vndup4+dcP5bt
jSm3Rjo1rPafk2kYyIOTp/oyjkQh10YeIDTMPkcp74rzwIL3pkwR8db8lQepe9U1KcHvs2hCS0KD
JCxZeQ2cvTHyhS8bslhiA+VSGcYS7NXTZ9dhLkkaoKBxJmvmIys7urd8sJOOwrfkOj84meXuV94R
spZZe8IrxPCmr91i8CAyMLOfXew+M/KJXpCYSXMRrfOaxaYLXK1KOPQOu5nzOXZVxu50qpr9BHHt
Aczy8WaVWZWU0sq/jTy7IcwnvyevRyjl1t9rC8iYLODXAIkp9jWzx4OX6fqmav1gNfrNI6P3xBaJ
jZLOezpjQ46dQf8qHbyfiN29p6CX3jYXlZuYtaNb+rcJa1Uu6z5O0+FXBnrRUSuv25unVxaqvkMm
Xmyx1QDTX59ZYyhbXcQz4NloIG5xy3njRGa7KnQxR7We7VvWjOV/NfClKG+kwhUUccgxLQiNOxqy
mw9sBWBjdwW+EIIwgiZLmbvvAI3Aq8UKir8qiBSUvPGIQH/bpkg99gQxba/sSymDP808c+cihoFF
RDC66YSFXLCZNGsC7rgHz6fHcUU5o7bQ+mS3gQZXD43pmbnPZqqWk+lJx+m6yG8a6ziLdxoQYPk8
jRfKmi2H/u4NCeAqnobSOimWdtCKe/sgm9jjwpz8SYPHY6b7TiMP3pMiNhd1neq22PP8LVj13Vsp
Wg+PYTWdjTWjYjPygTzRIcBhx9xjW/cPWdMHbxNDUmD08HKaoZvVYwwsCHQ1LfAchgvk6YUXQ61T
vji1ryF4m395qIfz5i6h2nFEvRtzJdHSiaZeFRcztLu46a3hzc57emkYKFnmooCofquKodiZVYsT
lJHIwcTwNSUvjd9GZp7mXn5uiYs3av1Httg/N6LSPV7u0H+rRfHqO8S91+7iPZVN/3kz5OWnY6Nl
7AdgrqQmv0YWN7u0AO0ubMzzS9E1dox8ZJ98GYhXhpET4CvyAlngT5jGux2OxV15kkcmC9E2tEws
MTcnktnt6yBTvO6QEemZNzsPQcYO4rzh0tlcxIsa9UObInoG7l38wJ78E/LpApzUvD56re9sQuQK
vjt43BiDXgmJoC0b0/bUhyCSNxA3faQKVKyepz9QqmmOWds4V0fkzpna05T0s1x+uH9RMKteKrd9
Dz1HRRYR/re6Dn7oKc1+0qW7ZLM//pWCL+QrRkDsEyPYyut4gGrsrxz/Wg/VGn4Giv6AH+R/A+Ki
IuLVzp0sLQXLs2qvUkztFWdmezVD3j1mDe0un4PF+zNthiR/kn3VXcxqc52Zxt7GkzrXGow5ZD+t
scLnVuVtdaofzVTbl+UGzq+9MXPhukyO5KBK1l3NaPaa/iRn55dZoIN6foTCl8STVeS7z/Xr3Vjg
wKOVyz2dAncLoUIGLKmzyySj/nSywv3nCGqR4ly6ilmHNRF6KAf9ie+zOVDbMgU+YOD+lk+PQBfT
B4gRvPts029m2qwCWACVyAp61v9ZxZA6sII5OPqy8y50bfACBZEAq3tTyBlJag5y5aelsXqB/NHm
a62xfQ2RQhKbokqb2NzJGL4ud2to2CX0X4kixAciL/x7NowhUlvC3ZmhMVTpkG2hAIAiwrV8nJho
vEpga/aLDzMya3mItGdfRWYA6YYg2CaXV3ik5GjmzFI5gJmc9pbYmnunyJhEEjU1jqKHYJWnLZSU
DOFWbBNxZKXMb6ITw1NtsWk7dpQmZuiVWfNokycz6M0CeEBxCXH7DqBb/xQ62EBYX7wao1nm0PGv
SvbByYxSb/T3s6yaeLGcGTxwDrTTRSJLz4whN+qOdjQjNrkiI9Ym0+yMSQMK8/XTItYu8vQIfiDp
2M5BgeWVjTyluaZOx79ElZd7s85cZ+ZNMzBsSU07Hmkn7aOg9FQ4VXPX4GeQVIxX4U7N3UxBZeBt
lBeEsRlmGU50ju9z69Ruc+ZO1p6btTE9UcODrNVy/Jr/WmZ6Pu9Ap/z70nkGo6rW4HJ9Gb6sMrSO
agSPma/EQysAVSHshupWBYgRKBHDe9VYjxLq1r/6dE6kw+cfqDRBomUtY5EONd+loaWPZdvzfcDV
vaim4tit+ioXePU7qkRswR0IfqgqKGJZ1s7N8Yrw1KcMyeHegajeurVuH/yY7TlLmnFE2OeCLKh7
0KmNwfd+2VVYfK8GWW5GKOVOQyqLezl3EGCvV9rah8K3r9+Bw/fbfHYgiXewA4++hJh2wO6muRPE
EGYhNIaDiI1rnWwn0V3yET1ECT52kO7Y25bguy9DJobH1sqAOFRZjhq6gXPtc3vrjYHzXY92kTTN
bJ1V0Uz3ZvHnyIHa+7vXtT9bJ2ePLpKfR9Cc6o21zlcWlIuN/OgJeKRTw5tD0zj5i+Libm6I86OO
gwnfi2hATO96l12lHMLrtCztadIuBAZ5eIWQECDvp5XUb6GAttyMPg2FP3ibvINiCQWC6zARM1Fg
vhdg/TY6RXGQDJKytla7OfSsI537K5/C4t7abjwGAbsMhPYMmf2q3VlDC6hgtfpy5ddOGt+6574W
od1j48KUMRKS1cembt7ptATNBhJoP/IBdu8+b+X0jXMhoG4o3623OdixgE9pAp5l96ZAijo7PrL9
xO+6Nws1PBAqeM3WWIktqzhzSvtkhs207ANi/85FWh1BdvdkVISlc+5aF2ddC3ZMB6lVbOvRORvD
sva+hnY4XAovo8hu9dlbQZocoG0oPwtk8NmPUIHIe7aYVz/aEKqZihikmbtzMFc0MhUxGte2d4ud
jhuvAHlEZ7U/bEUWsE3vELIp+VQdc/yyULhK8Lh1Yf8obPuFenXwrCZrgNxohD4pzKZXCUmWWTDb
oA75MqB3VbjdfnSLuAZ4dQXRPLjaTgBBEa8uZkQgxrjmWRhctUpJzHqWohzF5CMtDxX1CeqVg7mU
8VG6kVnI/PavRU3T3tzATJke/CKEBLMFKNws/vpISuHesLBAMaD1zn07ZolTqjSRvQ/q35zWALps
dhz7gR0XMudebLqmseDSpBtjz4mc9rrVVQSyQpLnHX9vKJfHgOOEAcmXv4+so7G96PBorAqSZtWW
3otf9j3gMnzBtMFhilhYxsOsN4zN/U2BBvWYtX0DmXPxu+2hlcn9cFU5u9NnhNHn2W+lyv5ctwDr
TPgh/dT5NBYB9W7YCfYmGDErUHrqJ+eOPLfrep4yZ2spxNnGiNIXMcoOwx1lEztnKH51Ti00pmca
Y+B2Y8UWpLlIBP9nnbHKrlumz4t7xwMxfJQQAa83oNQ5eU55km1gb+3Gqeu4tLGjFbUC6QBS054F
4gD1hhP5FVOP3jR/d0mvwDxr2hfWtt8bdw4vc7i0L5PVI4XLSu9kjDW1uhgf4h+MFUnSIcmmoNiT
ylFx7rAgcbPQW2JvouIIXA3swazKu6MZpyV6X8PPlWZMJreBpNKyEG1BzXZo5/7U5RximiD/Rru6
/CtU8tvsgwvDUqViiYIaj8TPh61j99YZOEZzHMal2WcDq24jCYOkTYvyRWfIabb9VP7QuXvQkqOW
hgf8jadE/0Za9oePEPW9L4WDuGdwHvyBIb0Y0u4cOt18RBoKKiwrnG5ybFGKycr0bqBVHacWSw+Q
KuLxW72v3kaq33GXEtnfGW65YhGicnAyagvLrGL6XEYpDGaZ39vDy0Ail2hQ2wcq963v17eMz83N
9LRlQfVhVw2KQ3HM1R6jUBS1bmJN2I/Mwk/Lel0LhGrbrxr1qq/ZAfGBSBwQsJCc9ILXyQrYtkHW
art0Q/CK0rIkHlEW5WCvw7RDrRlbu+KqAXG/SrxSQ83Y01QX9MbH36M9ylPlO/Lk+pbagOhZR2bO
NEsYlmlszPNUoIu4pDwx9cxn1H6Raee+OShthOIvvoNCUhh2DD+mCMWtKUPvJYDKzgk5ffMp0h//
ukiBE7LLJUC8vy/yltG7DV41RFlNq2dqo9hUJUn52SNeXz1DihDExsoKlGv417q2sL53Y3k2GHVD
kdkdROWjVJrjvhRj4O7wtPjQzqOakJXXSdMTb1uA5hhT1I95ln2bnnPp/nbWUQ+m/2OFnPLE8LXF
Xk/2dZBOd7O0KwoVhSgvdGq4sp+p5jzuA9DV+YDSEeH07gLt+OlU3nfPV90zNM/wkoqQ7RpN/K8F
oXK+08bNUYkjCCOvy08GDzNN5drTDuwvFRvIzMyB3iNiVqds94mt2ULsQ1WNV0TJ0aK99EghTHu1
tIxCiJbey4HiVSPTHCPgKd6ZskSsi4fe5fpomgEZ98/ev+b8VLR19GUuyRhu87Iujgj3oXYeeY4X
s2/OE+nYJrWq9HlwxhpMvTn9HewA5jbXtMaRvLTLoxxEirqs48bxWfq9IwNEIXKxHkYLpDK76z3U
GJjr6yd3tZiRA8+VBrbXUVZHrRrTLeSr6sKI/ag12ODCR2E08w5WgKrjkDfzSRJ/fn9GCbDwCPLz
lCxB++E4RD1PWhRrojnfo7zb8hz46be8XOqf1dB/jPXyzwWd0hI7TeVvAlE9oA4dZG1r4Yc6DcW5
WVxn4w1QSclx6O4tg6A56Kb2g3SoZUZQbakGIJMhf/KN+D0qiaSQAMBtGJ2ibmMRVI+9tPsLRAT5
E4P2T1xbUG3jqhrIbUb9igOgPbKDgtJ/IJBqx5D69T9rjR9hZuNvtxFF1HqifBlQlGXL0sI6WRAW
XBYc85tR9vVbn3svlqzC/cwD4NstauyYhk/jn55XBOpzLlNkPjmRsbcdiFRw2LBqQgGNzaRmOHXj
YB/B01gSv9TlB4RYz6NU4SMC/vTsT3wECyarkDjzACumtLjLYZxviKElnDhcAOp1HbfTPF0GwcSj
Wtp3c4EKWYdQ3alO0hm7F2g0D8mzwFZwKlLdXnga4MXqaC0uZuwVFLTXJVjiEfXND6EqPiqcxc9d
HTTYWkT4+0BKL/3dLXCcmsz3n3Xrhxs2gSOd8xlQrd2ipCHeibQIdzVYiR88nNoNkW56aAJavuI/
gtjhG/gzn4YkPSxBWryCwLnTiBqjTlkNHs20RRWaotoCeXbfqFe5qPWI7UKDe/6G9FknEMwyQDGx
4ymWoLwgjcuhL34s6bLVcmFvVBbtrgQZeT+LnrxQOVzMApDSUS0yFDuvaP0b/qOCMSGz7z2aXoUC
gf+nh//mbOtDz/fJ5DcJu9bXQ2zNwknM8LMhA9kNkOQhR/ZQI1f4SD3Xe+pRpxAl/EoQfAShT2ln
IbCeRhcBqpDbEcKsqDR14thIS4S6IUhxHnSdRZF5h9KQBjKr+THN9XiZg8y+NKMoIL+HPqk4Dkud
/8TWVyMm/m92rYc/QHwd4iwH9lwcFMCZXQUa5WtX0nsOR/ihT+kc1/bUvaFOZr9WpKzB973QDHpg
FDBw33Qjp603CbYVqzUcICXBdlNcCXjW60Vm1f+8yFihqfyfF3GFUIpXvvfgrLycQk4+fu/M3aUe
QSmMsfXKfWbXVhRMAuNw8RDCWtgvLe/YBsWyc3ktvEtqoyxKCbFbMma3FKjq02JPJT1zgB369Kl7
XZYZJcEsAn4jCzhEZGtjdwy6wr8bM6eGie6zZaHPxHaWHQjzy6aq/fatF9SCp6vU0Qw1NhToa8VD
GFbsWS9VrMewfYBu6GTwcLxA9VYGLrKiK2Qulv9H2Jk1R6pjW/gXEYEAMbyS8+i00+mhXohyuY6Y
Bwkk0K+/C7m6srpu39txIgg0QPmknSDtvda37TCME3zPGpZOB8q5Mx0SWE8WpAYqzua1e5sgaYXF
xPU22Ja5N/XvzfsogYH1VgYRXeLtkUFXL8kybzs8w2oPigSIIB4RjUfiuqormJwkhEmN9n+1u3mO
mVhELUJm83XmEk1y8Xjv++tedqiR8/ARLuhjIyo3B8tDYkTAEL026i0Uw+gedcuRmy2hrO6i2lmq
fDm+9DAa3FrrOg0ife20xx4aHvyw5xYr3WmXhWBLmEExjDCoTL290S7FaM4amME3gdt2Z1aQvQ8v
7B4LEKQE5q7u91kW1qDBVvJo+j0QzGK7Htt9OU3VSjdNtC5EkN+aHvxUmUXpSjAsbsM05zvmI/pL
HBKTwbX3ZjVK7acW5rnXjtDuaLm0WlC7b1a6pinUyoohtlFY4Eok0QYbgWHbhbK4Ui+pYp033o/B
ghknFf2bPXl6JV3ZHRitmocAADtIJTJQVcNxQJa1f/M8sFcdB6GdqrYg3We8ec/g7MhbUX9Mfo8U
P9Ctp5467UNWOekiVFH1ofh0DL2pQXakaTYaabIz/q7Yg3AS9yTrz2puaDe0oDibB3uiv5deBqmv
sHtQZpkdT24oz5UutjkZqicvyqon2HegRxmncaGE/6tvfQy0OuLHyt8GFSDxy71omczLHjIi4+PZ
rDuaZkiWGZRNr1HiljH+EtqLHFMH0ljPf7Lhs91w/EIhQG7Ds7ZalKyUSrxzFYEaqeXPAekZyPaT
N6JBvOEgmpyRvO32eR1lG5BsqiuP+ilG9GqX4aXx5vkFVosptCTYsuoXji9XhSDnW6ThgmiLsAKI
MBBw4Mt+jSAyYLp4Zx+NENNpCLKLJJQHK42aPTQw3SstID6vwuEZOuDxUQ/RuW8Efw0tRJRtAVWo
mQVZlVx5lUM3ZrQIwzYuo9E/pZ/2dGnaChEZ7PtOIKmOJzUfTNMcvJJCyy8yRHYb/mtgkF2OLNQ8
0Z+H73cIIfPceZBLysCR+OGDRO/lfPAyRyOe89kH4bQr+kZVUIqiyxzu00ZzmekcBnLOsJs7waOq
dgmqLyGB3pMbSE5QUtrYCZadT25D5gQ7kixsiDjwbsYqu0/t/CW1knErvbxfmmaXZDVMllW/Emla
vFCNqDSxEWw3oxZ38LcBmcjGjOqmthZZD+2gGXV1XS6SovP2ZtT3QODVjuyPZnRKApBfVhnIr3AS
ALKDDOrStLQsQphmcLg3PQ9qR+Tm4ETx+RWRLXol86Ek6aViUXs2XRGpx1U1IrcfuD3skEUdrMXU
BCBqqPJgz49R08yBGNklBYTbQO7ERrwCcgRZehpOIpjBvTfeLo1QV5ROv4O/IV8ZTUvk2R/W0LBH
bpP8Mgxhhj0V9Lz3qx053a92k77fhX6YrxpRVdsBO7plarXWWrUJXfdTML5ZA7aTOa0ey3RQj0HK
N1+vCsY2oDRAzRrhtUyEdaDA8SzMGzZCgnWVeICdmLd0W+iPBrqwB9kDgWkN+zxLnbVfNO6zQxBW
a4Iy+BSpv6wrv/xOCweR7WKFNzFTyBtwRDRcP0TgLYyqBZnBqiH3HtsWhkws7DXcXrBG5jIavgNV
PdPqMqSrkN/I6Y5Uqn9meXYd2kauaNjKFS5hJ3OwkbBWLJ82ThMhIUy8TIJ1OtZ7FhVHCj7Gu62D
cOHABv8QWDraaogCtqhx2l/sSULEYmfF/Bhz8VuBiA3qc3eG02KpPxaIn84enX6oxR9NM+oNNRRv
9ajjWsjpzAbFVsgegzc3S5QAbSpkZL0FhCc7x5fe0nQDLJtCJgeHhGs33/GkCOJMT/DT19AYF3k6
xv2sHhaN3Zy+2iGDbYgh17c2I+YQYsm1H3Jr7UpQmmGP1vaxGMrvaULaTVRH9jGyiNpK/F5XbcO+
0bHt2wWT1o8Edv2jZpxfW57RrV3repHgMXU1fQ0iGFUxjpehcPl10r27yvE0XJnBlEnIAXK+MIPm
Ioo3POCWsk9ihcXO1u8Q8I2RAUuXAlHoRe/08oAvyXAYoOD5Ovur7+sS0XZrq2XISWTqH7zgrRcX
G96dLEGYUj2xXgbXG1c2tAYbM+rN6RSqRIHENSZblTjUNITtzeFyn7gBGMVTAm2ETZhcQG4+rb7a
zFP+wpcVB92AMaw3uK5Bw+itGVoa1kfTToUmC8Kx6Xb5k+mGiTawT5qHAs/0dNVFNH8yh8nX3zyA
qg+BLounIJDWJQ+fzZDpoYJ6O+ykRGz6wibhy18LNJv7+yhqGQIT2CIoS43rCrLiA9E6OACsOIBA
1yZPQTnBY9463vepgvyMldXObyG6D5UmB3NQqet2sTklXkgOJdT12qPZ/j7F9JsmbVZMi5j0DYO2
0G+vmVN11wHEZY740YPp8qZKrTvYb5Z0ntGmIllPqUMhFBPuJczO3HL8h4w0AIEFYGjHxHKSrexT
91KkUbqNEDpewVYawi2o6zObknDdIEt5Fr7684zZhbNGdOgSgUV6LETz6wAqPzyUebf4q9+ap5m+
3KI2Qj6sXna5iwDufLAUHOncs9gGLo4P02+67oe/+toqsQH7BhYrmXFcYRk5W135T6YFJBkIXXO/
NZ+ZJhAY3rEKdlFQIZduuiJP/iPokC7hqcge/PmQgrO+0h1+wFIO2YM5jA7UnQ5PwBG1ipvpIhZY
74FomnWKdP3JdsR6SG18834fWFh9nwKv3t+7BjxSVxZURwDpC3sDs3mDtQ8Lzv18oKl1G7tG7qCQ
Fm7sVI5/zrrMWRdJRuM/Os0lCb5BbePM1QegEqoKBrhz74FzAV7cDRz9f8DxS37WxQWIRf1JM6pi
4Dbcna+wPKqQjow5b/Mfdp0hZtWqNAbbC+oMPECx49jkUmafZas/pshP3/2kZIu86NUz7WAzUnAJ
5rqtb0HByg2vA0BW5yaqoEXblnbACM/NqQEhorSLFxfL0adMzqYTGT4YfxMCNNZDqL0H43ihlMKf
yd1mV+CV9QixdLFSaR4t4S6As2juSwQvNo5f8MW9z0vKcWeNHuwJ8xQzAF8cPw4whd+7EiLHh9Su
kHbCrHt/6VoxgPYF+KH/6sda4KLUYB1Ml7khhK5YynGZxp1Vl3AuV82ZoXBWTG0/XRNtF/amTCik
HCzN1rRTfDvqqYFBBvymZhz7HZsQq+uH1oOI08vPjhM2axAO+kvZcSC4kON8wsIzWEjfV7cK2nHo
fFP+RtqkhHkAEJdqoM9gdY6fLpmAfx0iFpeIRoVgbsCrULsrhO8LqMWhwsx7t31pCZ75MA63G9NE
zQy2zNKg2SVD0b00DpJTZU2g2p0nc+7/4/oWTK5zizhQ0rE8ugzIzL9gmbewIDiHYYvbh4gnZJWM
drH224w8+0IAtZlaDZ5WxH7OqmQ8hzp5MoOmaxYNj+MzyLUMNjoXGsBfa4nCVtUCCshkWzoWW9gT
QYSuCccLdlbZSRco4jBYyZUVif8Z1s1ReS55w4cFIriVgvElpb2sWfJQaZse7gd3NlmQ+SA8t+Jw
ZWQQI9ZIu97nBHULPE5rnyHaDY8QNdSx9KRzyys/+GryWV9NWZAtseD9ZP7UL6NC1fh2OcOlsmyg
AjM7/RhD9jI0VfvcUc13XPjdGj6F6NaICRrrAnJK/Bf/pzMYuP+f0WZYjhWsUdCgD7X9E9Kp52Fy
hm8pTDJISBF6k1h7Ltuk048oAAKGcUCDE3ZLgMQ3nt5XGeWHxvH9Td1X7nkssNAlAZuexMidhRpF
+AKAeBePXkq+Q9j4MLljuWBe/zrIITk4VYq/fmPHMM4M48kwBzyDCGHOwXQ3JPquqJtfYUW4RRYi
n/h4IqxW6QhNdzY9umlB5sCk+6PBghIq12Tji8mFoR3cg8EKkrP2kh9u6Llb7Ew9Nza0Aysa/BUH
f/JrXu9ripw5njdHsK+/+pyRwvNGmz0i9kjRmaRcBzrh3kFNlrbPoz9yfH81hQ7TrZbKrZeQeunX
AjGtZWVZBbbgnD9DD3s2ukSuEb+mCWKk+Cz5szsGX/1mPryi6Qbv6Q/OuER4og+hOYsE/KlKPFcC
suIG6+OPKEOpAxcZ61g42P4Onv4hfMS7Mt+fbqTl4NO5vjyah2EigE6iFKDoea0a/m7NIAOkK/qY
gopyDkaabXVew78/N1U0emdzNs1ndRTdSDj1Owg6UOxgDpemvOlO+N8AomYOkmK9CUeM6tkGrz/3
1QJEMJZp057dXmkUbHCaY66nnZzlbKTMhgVEY/VZDW5zrjntF3C8ZB8QCO4ixwpfqtr2NhA8eZse
gK+XLLN3ZsL9Su6l7bkAJvp+5aB1uaiqwcbTGWkyu8OWye9gNeglLEJuh+QvSBhwHlTjrYDn5MEM
Ri1Zutrqr6GU7U1Wj5AdyRdbTd2jWxdHb75BTTx6stshh4AegxEXzj5hM0ByHrUnliKJygH2mEfh
RqQrOFWttRkdkFOO4UyKIVvKIG1z0q/DvYlPfdGyDiSGeca9/z7XC178ErsfBT1mK8VNt059G48o
JanHBSS7sbQb+6ocUqxJl8AyIHJ9RDR4Oras10ck/xDulBYSHHMfyhZ1yxTJ4UWFhNkxkM4cLO5O
GXKiSI+jS5MUos+IhT2YEmibEZRj5XvkxHrs1pE6meri10HPzRSh0y3+Kop8O7VhmMYZWyj8rGmc
g3MOh77zkVcBEAd2M70qiNmAeAqTp9z2BcKcFlszwDHWNjRgJxjq8hHwBJyqEJ7NlODvZt7yBFnT
nsyZmWfOWsclKxIONL73DW4O7YXi4yZXI9sOudYrP6nYW8A7BPZ1hFxv5Piv/PTVC+3WMU9tCFTm
SQSv6BX3oYZ2snwlkXDk24xiEVQlLxOWPtfO7/G8846mMQ6dnJfJegFSB2S1c5NCBXNskuDTzHAQ
a7gyMKCnQoCTp/v3xu3sGLQGiEUj4T5RzwViu9LDSy5DhQ/Ol9+EFC9U2eEnhcJMWKJHeujkoO4I
NKmgETCHDJ+T1m+ik9m3EW8hSB2S9KWdJd6tgEBJWLWEZhACez2qfmPlIsf/41huAH+QBzcrmpM5
pDkob64jvlqmy7b65jRph43x1zziNPi7a+31gB8Laa+gXGm8NCAHQCa9CcEtMmdIOAx7aIKTnTlj
bPJ26oTaFtMFUTOy7epOxG2OzP+qtp4tp5UPosCmJ4Y3NF8UjAD4k+roUkwesh1tOgA7In+dmT48
WvvbX2deplFcQuGzBE1hCWsXsNA1CrIox/WP0+R6D3kLu7A9k2uQCHoc7Ci9gfMIL1PlLqHVBegf
ZawSbWVgt3jqAepeF5w25HZ7JB8JGfxP24MUouurLW1VdjBkAcMYuNMGumpot7RvH03XisIne8bn
17lLYFW/yaheemlov8m5Oogr0o88dDjMILqDJZR3l3BM4BcZgvQDqJpbyEn/THxUJeBjd6Vt8DNJ
ivAT1E0EyWYVhD3KDWtV+AGg0uxrJP4tx3Jp2aMIz4PvzE/NBv4khHUQrkmjBMydyI69jvGlMOnK
sAoWUWHrL1756EzBuoWFaYmXBpZKxUgXY0j4ORy6FAlJ4CZQLuUTJaKusM9nr7oK1MorR/yNc5/C
yRC5kBZkJEZEZVzzwId0Ke2sfBtyfLxJweoY3ubq2CiBlWYArhK2u902JKUPanVtY48D3XSaU/qs
pZ3uwV2A/ydDE1sK5FFr+2YuHaXTXRv6wwxNooh2dtcqGE38q1B+Bnmdf2XKy39EyrvmCtuPfxv6
9znzUAEv8plH8Gu4qXYXTinUm+U4r8QFmjNWHyhAJqA5yZxn25bZezH044JOFZCAwoZ7AXsDmG5T
tWy9NseqGlJGxJfTsxgE9Em5LGNZNdESAMxyXROObVkNVV84TflWeAHFNydjZwKBzopDMnIrLPik
iJOkPy39Ng1JcP6qmpNarN0Q2CPHJb4AwDAoy77Ulge0acGDl9JycrCi6uzTL51lT7AaixU2mYUO
yQ8f0CcEHdPxJSRAhLDSEpe6BdKJ593HSJsP30dUUrsk+DYyfNQceMQYePtpDoDEKDv93AZT/150
A/4sii54AgElWuU6ak85iKKwKPZ0q7usXsupiNZ1/jpWVQVK3Zz7CaCmqZGCGhTyNwiKoIJQFqDS
2+C+tK3utpW0YCdFVaF3t/ARD4PsE1zvcKmg+j4MYoDU2xt/1mGtv3c9UoNdM3vla/0D2CS1bwQ5
dbPUo+4pv8wts7T+3XJCKEd/ZeLoTBue+XuQF9SbGgJDsD9n6D0Hbv2BFU+EI46xqvx/aJa42LFe
GQspyPOhxT5yWQMH5wPunfiULTwu0ncxQQHWAYB/gMwof01ckBAgmn8HGLnaYa1VrEyT9X4aI63J
Zt20+4iV7IszX86yJlvDncO2NmI+6wFh4Y0zaVS9qZF2wlO+QIh1YO7awasUq2qwJc0hQ154KbFd
WCtryPNFFQYSsaOkRuahpF9zuoqdyyqE1MXcBrn1VEtAAKa63ZEWzrooKEDNA6C43lVVi+eFRZFh
4/CJEl491qEY4E/RzWvQ2W0cCu6f3IC1rxYQPSjuBvNd7XsXRwbQ8Q/tax/Ws3zbDRa96sZN1QK5
OxVD9DByD9+HIfTXKdRCD/bcZwaU963IiXO+d+sIpeKGGh9iz4ZFyhyoKv5raNAEDv+aJ+Y4ol3Z
0a6k+aKlzrxkJpsW7gN6GgYZrlWuEfKjrLyMcHVC7034m20pZCEY/Yd5V9hU6p9uCSaBLjN6U2We
rTKU9Vq7InvDd266hAT2U4JfAaQM+JsJ++l7ZrcVQIZIEoPODPpXh3J1g9mRBt7UrnPYRTIKmSye
K+IJyax+HwpkhkzTHGgl/IWQuoJKgKkFRE0CiIIU68/v9tR94kMUBzEftDf+OnAY6v5omoF7X4Mg
YAsdGy4BtBM039p1kkvojPrs1DTb5UFglbuo4GwFKtSMp6/aNZRKSPHn2F6BLAlW/EgrsIzD3QRK
+et/nzF6VrP26+7Pe2AD/+KLGuC1voqeCduZWiAg6t4blPXWSkTTR4MzCOgsDhYdim6KjouH1OWv
AHIgktLXZMWQuYEwJQXMrktSfWTdsGzdvLSA86LfFci8W5QZSw7NEEKP1zoTCk164bPGpmgxFiJ8
bgQ87qbvPno/M/PM6Dhf0cAYoFEswmR0mGrTTQlkKZRHSPckXltfQDVbCx14iCTY9BrN6tEmOjQ0
g29DQMG1nZmFPR+DU1LVwSlTwa8z04ed4aIZwSH9q78JxRirLkAkenx2NTibpA/F0RZhuTA4HaxS
suWs1PjKGPPka1YRTuJoBI4mkWyJ6M9ZGb8lTf/rXqhBBCOpsZ6ILP/3e91n+eCwQQB6gfQ6f89h
fInHvi7emynoYtP3n86wzOJxI7oy9nIVHcuAB8c6EleaVOQpmA+tRp05EKOTtcoC+6sPiooBVQMf
TQ8K7gEfhsULrDeYj1Vuvyway1pOoQ36yBx3NIfAHWt4Hnv/GTLKmbAUFMeomIojKEgoyIWodzPm
14FSbMT8qYYQWsBPBf0sVH0Uagln7jRnf/VJM5FKUOUbSDF2KSmyx7TS6oC85tUHzJ0tigRfJThr
PQhtCnDdXuup69ZOUyc7pUX4SDpUaathUfvR1PCL5jJ5cbSAjEHWqMjXcO9pLFBgw8wIqvHRb5Lk
Bto634gwgVmUBzdCQJwJQNo72TnPT8NY9yi/6YQAxNv5yQx4ORQoMZNtteCICm6QwtYnzx5SWB3a
R6YcfQKsCOlrBzhlQNhAWvZJwlZQkDqvQ5GrBVzAOQzErfOaUngypE6ucz2oR9jurqZbwfm1tWFO
XZqLrF64WE46ZC88gCnrrFwqbkOSCht+LM2xygvnKFE9EsSF6RMf8B7fzuQNRSSgSA/hnmWRmI7E
6YrVNA78Dbuio1vT8bMLo5dgAypa+05VnSx6nYmD56jpZYB5MI1c8e5lqAXpw+C4Ns3awqYwEuSK
1ep0qjwEN03/UPV8gWC/Pg6lDp+Lut0OCrsUVDdc8x4sPMQGKidO/Wo8Z/U4nie8ABeu7vXqa8R0
muEcCOQym+yD6bofaEDDnRT25X6TFvnor9tB/CaXsAW1S3OBE8BWgVN2rVNkz+/zzLVOiMInvIU3
8ff1/kGKkAP31OCDxtOMLlCcsXzDCxn6fk+qvQNW9JsXVcsB5OwbYfA+djqt4rKRUIwEXoCyiwBg
pcq2YD2o+c1tqh2p6+pb0rR61dtlg00fZW8JtP4ipeU3O+ERECIWnAzzNEesrCYb36HyENumh73Q
XN0NQPxS23uhNE9BkQfj/OuuMj+TVpXPkrDgkKT4Ob/uOqqP1MfSJx0r/9QJqIbMfBu1lqAf6OWD
K0jy4DiIXZl/N+1R7Mf1PX4SqKb81MrkzdwIvv1qWXUd2wP92m6KoLAezSGbU33cSgFtD61HVLns
TrLzj2YsV3im2LCrYE+KPDsESKjbkoERPp8RVfFdX3rXLBHi7MucIwlbOQ20kShZWxTDWahhOKcd
sbbaH15NlzmM86A5g11DrNohAJBmdD2C0MJ6/rs4mUGFdWYc+m679jzan4PSt7wly+mplgpIt983
MbcTbu+ecg8BdxRdySH+ekP9jQx5sQ9Ge3gr6qI+MQYefOUJb2EGHO8TWQukdXuPrSYoEg/CUe4D
gSfta0JtgwaQ5ew9TbFop/OjwsnKaKG7Vr6Jci1R3Pq9hvhlh3tGy35uioinMyuqvAwlxABjgd3r
3I99Cer3FXawHXhbvsPwH4cwTr/2dtUefHemCJRl9U5cBdtKg4y5Kxt59WDrMbftrc5ZZ4Ur8PXG
3Syn3iqZus+pdPMTBIbZwvRTPBAWtPWAhq+c6OZM7hKlxuBmCOwzOC3RU+4VJWoZ1HjoUhU9ubn0
UJsQhZHmljlEvULBz152G3MBQGDkUuUCNdBGp164xA+WYLIWazO5CqnzRB85Sux+XQ0CT7TSCFGs
zLgZKBWgxSNNH00XQylpVG2eXW9jvs0niuUxKCKI0kr/5M+HrzPmFQvC8KH9NWAmI+Wsjzb5eZ//
1z0gh82XQYQHiBn4658xfc6EDA9Njvcr71MHlTfYUEMObv71+8B9skLmDw/pbtX6qonhZtzXpdcc
SqxbYB8CuGnRjla7/moPqDS7RhTVAmgpSB+ywIe7F3WMFEgEJUglEQKgJHueai/5pxJ8X/VN/oGF
LnQ2zTDcKsQalg2IHg9N4pFNmhNrr9iIDLX2Coj2MwQiJMBJyNr1L6jaiOoVNK1/9BXK/XEFcruL
rVou0uZnyfVHDkXb2wDD6UKHbf5EBTzvUAVHR8nFgXZ8Znuj5NtXan4+QyS8Od77LELTPmZ2u9GM
DjszYA5mHtCHFJUgR3gZw7zrYxkF3dEDzelYAGMWwwtpLfHbKbxTHja/RiQkscsmUxIF6EaoQc01
SMiXCwlW+qZ3JJ2xLfQRqkKyxWYU6tI+1E+ClyNUP/74mfaQwFjT+CEkirWVutAPNLObPQssZ92U
I7tVqAhkptZVtAEcy3lvkDwC1hPWSBu07qMPG/FKagmK5GQ9mKlB7zwhscdeG+6+kUzjmYryRzNZ
+WDOqlb2qBo+t+u5lpI5yzUTyOyFV9HLYsVQKz6+D96v/U995nrKQgHHMfSD8OJtoGRCRXUfdeQ3
8MRq/FFF1ROfDwMyyRA+OmRbh67eRrJOV4496aVlK381KYc+kqijj10IgaRWNNiaZp/qWUcYvkLb
r89tWeuzO7V7LO+jveysHjThuQ/VNRvw1aoX0zJzi98XVHCWLYLQXqsUhTLgqU2vLqH00VevpmHX
VXuWebrTCjL7L36aoQ4lAvnE3mIQGYG3gS33CykYopvYwJ49lPJagP00fsOXpY69lk8Xfx5w5oFE
IcIHSke2N5pX2PuuuT3hc59Fs0byilQPouHougtlUS8Q+c4Wv61ZO2v6/48uc2EfOd4xV+I8oGgg
ggEodp0OcJSANoUS1tpKIG+mzRWcfXmSyfhkWqnbN1dVMBixS+nso7Bsr7puOVR/rYzNFNNHRPTQ
F254Ml0a9IvNAKrCwgyaPlLOUHIiz9gzgobfWihlNMdcxvngYMkOcchXD/xcI0IxOOgWhJs8GLOt
M9dCQC12YnfIWncebH+ZlSs8NjJ39Ue7m9vmo7A4XmilBIUIppj0Qurho7bH7K2kqsEascOGdm6q
EDWaWlvIM+mVf/N9Pzb9pAwgxVMI3Jvm1MIHXJYDqslAfhZOfJMAjgUXe9SkgEpP4Keb9oxA3jJa
u3EUhBGq1DTJZeia8ogfFksgD5fY0xhd3E0VMf9ynwSGLEpyhuEmm0+0Z19QQZMgcIV3pw6Q7DdN
M9CkQborBquONZBJMBH/azJfMdFNXxea3txD0JwgHrc1M80tkrEGRQzC64VpmoFIERQ4Vu6+SBE2
9RrfXUw6Gdd+71TPA8Ts0DiI/ic2+5Fk/WegUAZQcTyiSlJJBMyov0tdUT2gOFaKUoel9e70esdn
64qdWhD2lP4ZGorHzJtSlFNsUgB6OKztotnnVvir6z7YZF25yFH1eWXmmoFivtSc4cex11mQIBUy
990HzOROYc+cF9Uy/BGhHFceM/8p+NeJPVcxn3tCjsBkyRwo1qY0OeNFjhJpbfNgWvdDWYjkzCr7
4Hhesq/nlukyM4Ip65aoHvqJNRw0UaiKYEobFKWL4jqgmn+VLrhXRvijXadtt3L63P0qd3C/2IPw
ef3Fcm2gi4jhIZxGpFx5terBw198tZNUihP+0iEyms/CjuldBHlIoxzMNn3wogrUkMOhCSVSRA5L
XhTKAlTabd+6PgTfIEHdShfB6G+t8uFbVey1ZFLvkNvrV74dim+VGrZgr3s333H7fWRhbTTkQQkj
ifU4tWRYS+QL4x6lKzzAUQYZO16ZIZc7t0mFUBGiGmmTYm/jySDdtgNkLCMT41lI4C6XFXdQyEXg
t+z0zng2I6mgn/geYavZYL8Mdad3Sj2YeNy+QJ5cs3Hvt/jNiQGVTJVPvHWVgIc4opLxiqIUG5yN
lb1QRadfukapWKDGyTc1kleHDcNnJcdNYAX9T4ZHF1IMK3dw3EcPRU2fW5H/6IP8w7GVh6T8XKQS
1LdlHY7Z0Rwy2WTI6AV/NoUfwuZZD/UiwnfnRD1gcFVVIqHMLHvfBXW3QPBqeCFysjYM8pxgEHsf
jxMYZSRKTahxRp/973NQwAKUUID5D7ICHMwl92aNzOXXQPn77D/1pTTod4nrr94TSVFJOaQ/WcLU
CwrS+ShOMogzHjV6R6e22raoiHRpBxZhe5NFb05vPZZIFXxTE0o/DOV+fsKek1CQJ4bYyB6gUh6b
pqQeeQI/jcaZSKqd6fNbPMIKt15hJ0+eTBcPrXFVOw5qIwSIkC7qLt1wu68eNBDmT6pp7R1EAzo2
TXMF0A/QjCGxjirLuEuUFRaen9HGDJpp8M1CqNWA9My7x1o6z0ju0fP9IEpBzwUNfgLjCXlK58G1
JWZSNqHuuM2Z92nmQl4MoU5G9K3Lmdx9NYcomTaJl7R4Uedrbk+wh2RRs8yKKQQk0Q7OAiXaFnCF
kA+YHkGeKYM3Fkz1ugVidxdUvv0U5X4emxlqEG8jyfvnqoGJnCEiPxsZDpPvuxeaVt6llROUGy5q
yJg+c4DsoVyPnYeyKfMU09fBmQGXMUyypzKzv2VCbzJgAb9bClBEP1LWRWoH0o8k63Z9Vwsw69ti
mVCdvlc8PGe9l/xMoXXG6z3/7id6WET2ALt+PpG9Tck692h06UG6eUYxJHiv5n7THDPQRoYJEmuG
CiPPmW2DldhTfPvnyXDF6cvg4CkwD351YWFq7sbcTD63te0ADNT+ebcAdZJWUO2grC+9AkT65w0n
3tnmhrrwp8OkkFhTPMi4WmR8GHZ9Is7jDMZOgVUAMh2sEui5qovp44LVqI0w4ZkGCv+hmQ/mjHQO
O0R1kx7MmSjqHB6e320z569L+qHM8BdAqjOtOJbPyegemIVvTo9Ux9LKkP4B3DwW/8PYeS3JjWNp
+IkYAXryNr2tNFVSqXTDUEkteu/59PsRqensmZ2N2BsEYYgswwSBc36DRNYvFo3ZKLuvb0UW/dSH
+KdDjhxtvSJ7S6u235Ytmr4Ik2FgluFqIYUdM5hliTWMPzhLJFhYhS3eb5a9MGbyfj2C0Mycwsb6
kqosAM98hvy5MQDIx3teJtO51+KX54CkAmiipapDMPBfNxFQ3NRdXl5YkQ1WNmTM0kI11jgXVYdQ
TOl9mFiPothqPw23+8jjMHwTjRPsEaoyNmbOPslqwy0AXfs1qvoEKffB3RPMnfNsxZ8rhJgHNvA9
P3feIElYk2IgPKIfOvPUl1oN4s+jqWmV+ijr1XzVTckhRjZj16bEtAFfpT/7fqfArPv0U+Boeoxc
ahGjCa8hG8o+FdXB/z3Ad5z4hd39c0AP3uN7J+7PSeQY+SmSrvhvk4R+baxzOPhX0fo/RT8o72Rv
AH3ljbhlcTNtXF6cJ5Mf9FBpmrINFb29pLBgVqU1Iu9MPFNzlWFhqPH0FWWxaO/nZbbiEDx+dXur
AMNsdhvZiw5PSNwC6UoAOVCEAhuhCNsykd6iChLhEovSvspORHVqNe+/YPhn3nH0RBOBMSrOgi+K
1vwlp9e80TiMfV4uZTXKB7EdciVfy/mcvIvBvrTX3C+wC8hTkkhRWp44uog92gDdPgrG7oRnX7hN
hKYjiT7yMq2s+rWw0NBQMvwoWo1Y+pQrCJ774UVtfOt3U7YLm8T0SiRRc6jNvquOypCDF3b0ECOF
CkCL2xAlYzsma12pc45KiLXEllPsZBuZOCdENubcmfvn41qQECDPxh9kfoJtbDdOppV8nYhKpssy
audlONzUdeat5Aj5VeDFjU64Kq6yKR2GeA/jEkCUkmPnYnkusQh2BHoRilsYVv6BnTuWBInm3gAy
AwOvla+enoSw9WKDHODQetsBC7i7VkXu1UYNV0HdDSRWgaw1aCOoKb5n3BEaSw9laQ5Lb/S8RVnm
zV3tnfreuJODLodn7mQ1KZBv9HwiNvwWbBcR19kZM7tcFggq1BfFi//ZIdtEi2sFbGxApDae74GN
G1WLAMhdFuxOttM4ai+yFkO+OMN2Pk1Qz06mKLGhx1+OlIYxbsfJd89dqzngVzMMK7WxM7Z657yW
YSXeg8nKtwPSjFsDs8APGMaTHmjfwTNam4Z8wS4qg/CjSz7bsNe+x0HRkA1Uw61h2TteyKhShxGu
wUTZVm1rYyiT4kEgq1OCvHE193oJC5PslYM7rJZ60//Bghm+W3WDRIiFYQPRyV2fK+DC6vhNwJD7
rQGBGkoS0A3ZLlxqPAzO8BpfqaiMXQpkjrapmr4ZA68Sz4kjMu5gA13c1i6YCiqr0K2QEDZrl+N1
HHyv7PxNc4fudxD+CtxOQe8c9YpmsAv8yWM0s8pI+VpEEWcL6FXsop29Ho8jdChN/xaQzln0Y+qd
XZwn32rF2cTzsFT3e2J9zkAumKruwfwpUl2/DB37AD0bLrKdpFy21VibH3c5rvPmhqF2g7cZQPEi
nZZoHVxoIerl2KfXDgbiSzni6BhaXbXqxqjbDnjk4UDHHqNE5p1PmeI3RQQYa1oIRMtbMcX4gE6J
sdQ81s66cJ0aUOHkTFphKQf+293i0Ts5Hb4ejz45oELICxshXznKucsqdNaZ3Wpr2Vui5HMKS/B7
pmNPNfKuL2bOI9q7/a/Mw1Wpj8byA4zxDoFlG5R2aJ5CdG6kgOSHMtTxMk784Bwp6fAGRnyvsxYs
iHVPOyLbS6hmYb3OddhuDmRAwLwz/osnbdwUAkxgUTXduYqLA5A37VoWABDFTAUragcMRqUldy83
SQpZJmIqc0fstUsd7bpvSc/ClyZhvCtRpnuveUZIohZ7Reu8XQnVrSLjBLKHnXpfgoGNwbN/Mztv
WXXO9MPDvxQ1xhSCdKF7N2zYIW85DR+MlNB8NnYJY0wnjyDfSgkK9aOzlog6xB9hwzKvjsDP+khX
P5xweI3SUb3HDlYUtj7ai963xYeHpgKBbS09q0kyvlqG8UKWkhBbbW5TnPwO+VzIqyISubqUl1UV
OAkHmbE7/GlNIFhZHBS3rYiUfdS69SLsMTBatmVfLmt1dt7CYfwui9YjAtD796wd0UnMJrEbh8hf
OklOHtLq3U2ikWPShvKrzrtmL1kij6aZG6JOGXCJalIXEE8ZNhcTPC59obfZSnOK8TTIquwONU5T
dmOnbE0YKKeREw5j0J9jEfLoV9ZLCd1+ZfulvzIw4T6zl/lTmH6R7FJn+vpskldyWEVUHmNDDVud
zI/GDUoV1B+t2TyFHtnjwUVdzirx3ds++r1+QIW057zXE64eDnK+4eyFJFMf9/5jcj2bbLLaiMb4
HQZ5/jjdqi6dbvUkeMCQ19zKquwQfs57BqOivWwjAsg45KbB4CTHZ5OAsBaWdnPuODKGS46/C9Ri
vIucQyvh0TXB63O4x2J1Bny/M8CZoTPhWuLI4eerHC4/Q7HEbwInCHFxXljzKKfvttDEMlCT4SCr
biluvRl7V7BF3ZdcRAsMUrL32C9hrLAzeFSxs6h2BKqVleydeUIrV0vbvazarffdUdlKTK0bv6PA
PH8OvsbthSPTj3yezwyTel8HqLc9PrUmZaBkiNvLaqiy1ttFmr7IahQAoSPE/6Ud2fTggH2XHzOm
envQPAjnBJ6y90pjBTJrFkDZa4DZXfTtfBabe4cwhGWYKq9xapd3s1MPk42LKFZfa04lxsXoRLmO
DGCf9VytxsiEkc4V2nj5Io9EAw3g3zqK9rsFAODl2UzaPTt0TYwYXaUiruu450FxauQJjQ7JIau7
156YbkNTTDfDTby9kYlj2sX6KQK+eW61zCNa43j8u916N7Xah2yaKR24tMy9PKm70ZyMg2GSc5+1
3HOla45GNOgvwehay8qfhk+3/AoVPfpVdCgZdk6lXLEQE/sqRKh0SPTgS1aaP4IwuPEUBJu2ihF6
UCLtrUNU5+wZ9feEk91brzbpqzf8JbtkYfbk7P06vspaqJXTAh2O4CirIyKl+LEM/lZWO6srd55t
KY+pdcM3ZoEzf6HF8z9dTTEwMfMLqF7tjFeAe0eZfdhj+6Wx1EO3Xqpu/surC8AtrU1YW/VmQzMP
aGHYiWzZJT3Q4p5YK37cHSkWlHyFSJUTyTvlZM/F4IOt6lyHjMvcAZxVOcmrZxVph4ViaynfqtJ4
J5VDNiRAs1IgFPqeDvbF7lzt5qeD/zrwOpWjrCzPDhYQuZWsqipW9IL1fB8TrCO3mrw2aW8c3B4U
IEQ1tt1zIa9kITvkEOiG9tILC3WtK0q/Aa48bti88VVpgZ75QTUdS6tP30lvH5Tazu5GZURvVaKC
2vQQaMyC8OzpSr+QN+VZTCi9DFRomdi5WnnVrgN7tjkq09nls4169KO4lHU5Bhm1at3YbCpk1Yn7
4Py4mmeAaYfVFgFT8oBWrjzG/GOy5z22gAacu7hTPj5GDpKfJcfIqhGU4doOS+w25LzPn0KOUXzR
sdK2HxYa87889qN3p8OfymwtENC2HvzMFS25BSDhT05OstcsihHGFUbFfmkgMBdAVk6Q8EO4p2PL
rZOBByXtH3lfUeVccvKTHNlqakHHiNBr9KWuGQPq/TZVQqA3ffwm++SoEHDLRh81axWrOZt6vem2
oZ8msKixxtRq7RZl2a8MnNlvKzkjuKn8cgPMrwZTtG9xiWoj2/v01IEXPeqBkm4auw3eiESzreqA
3rvVd3lz7lc/ggJ6RtVHKJfC33gZkyk9JIMyQ7QLE9wQ0TBQlOIH8qCbEW+K32obv1gwEz9cNMWX
tT0GgBEjjFYwK9ypqapehiQO4Uj7yjeolFd5E6CBtcoh9lIhHbLoiiY5Cav9aXd59SoL02y/A4aY
LVgF/O0ScZDBrrD2mEcAfitfCdEtiXD4N9k0kt9biy7D+mLuNOJcXO2at/M83g/jYq0I3VhioMaZ
HhmD+iiLSeFM74/iJWUF2SIDWKQbzebwL3v/MRpnhvqYQgOO9kmjkXyJ5o38XGVxv6AGqJwc0pg7
P5kRj6ODni9Y2Bt+S6tHbW7iY38FljucLCf33zLAfetg6Ia1HNGrXnrmifsmO2UTuY8NvCZxlTWt
ME3gfj35rY4naogv2AJEV1kIL4qvRclq5LSJvnl2RP0MDkHZq3LyAFCOaWmrzioQ8g+chc95mmhG
URx7dgS1l2EphVTL8VloPQGnlWZPOWBwrT7oGnLqfCM1RKNACSaN714sF0/wvEAU33TSv/oe76ao
0Q/m7EYVz45VWVTpxxr5jbH02JH+q1n2ybbK9vAXKDXAwfCsbxmOKS7a+xVWLzeU05ITAKo32SWL
yK6qbW86Axin3rvJtjFCfs9D3XUj7+JZVfcP6xIIizMCMSCsFcfZDUjOutKb7E13RfoW4oPQBk7+
IpsS065QXxEdm2rG62U6YWrMOvG4QTfSW97gWFTYmMMFTncvKlKrcqylOCB30BIPkgkoHUDxnWug
SqYXHmRQ9Pi3qF8aaI6RSWCzy2nCyJxFN3b+96EKv0yTG/8OMr6PcYX2f6ZCpvGa9ldlqD/VvKmu
+C0QFvRmGVWOa4iaxSsrLRKxldWsTv5U2Zdmh0E1P6Smn1G0b1oohi8ARVgy+FLshlERr17S/36I
/jEAFNqfAXoNSFRVgt9lrI93IkXwA8msanY73WVTOpXNCiov5p3kzu7uXKiti4paPV1rUkkvuGtg
QE9YLYQ2wouPAOKxydIEXwvxZkx9uPIdrfzKObReiNbzP+uyOQGR4QSd7R+/PBLwx9wNq8+ecDBZ
h0F8TaBs4NqVj7dC0whOWWl67pHy2YsAXqGlRwfyMj3OOp5+Hsok2YammyxyssT4b82Nsgjmq7AE
0xMEQbpRkR3xDjks2KlUdpqmHguHtyeKnAXIkbnAkuvP1X+rPtvSfx83Ot5fU6NjZK2h8Z01Ily5
EDiPYeDOxl3zZSZbFW0EKJYm6homOxZfc8+YFlW3eVy6Pfjx0QtXOepmmEFTaMKGjWeoYJ6D+NGU
zFfPquq10Jqe9bHtXu2hElt5v2yXdzznjIvqz1QVkbw1rGH8aGfn6eLvwtKwpEY0imK+wjmb1BhS
EHLEc6zsFKaDQbUH5mdbGekvOQQl3nT7QAGWJqiG2vDCHdtROFJ116Ii9Xd9GCFbrKtM/9MvgdP8
6xe2g9op1N30zZkwtwxa8zuiYnwRVbyJ1bHu77KzjDnjtVM7HPTGQB9wliQiwzO+JEbqbbBJRM2g
7BMLAKgzcgQ05rhggevVPEb39RLhllprXqwzskvqJvTsYoFahAv+fEbxZ3xFvKW8bKTMBwpBR/sh
BTLX+YHSWVt+qdg5kNnHv/k//q/yn+12rVglOMYuBIHo8iyfkMKO6o0C/WuVpRj3Ksownv7jKssT
TJUjJ9zJq//oVaLEXRE7/wS6oZMAjPZm2zbXZwE5LUZFd0r+0RGAg9z2oyUWLmT4fwwWybQEJJcT
1TH/TBIxArbFdkyqcJsHbFOKzL6pbhLeu3rQrmPSfy/nZhu81CYYgnIrt0d/j7KSVLt2SBgChH7F
nszFIwAIulsnr1bpWOe+9q3XHhz0OnYrPBIiXjMshdUCJiz+z7bd37VWpMSTLH3hB31/d+e2IgmJ
tmVRuJdteKtGmHn8JSuOlg13JfDSbWMIe1mNqgIvrrKWTZrsC6UHTAla5KQgTtuAUQi8ZiEbSmHA
G0Walvv0b7h6d6dn+7Mqr0bLflEyMyO1Vhbw6BUETCt3WiLPkBwfVUJDgV6YX2q/Gl70mVEs2yfM
pDa5QG8xme8qsCOBBenDG0Tq2lWmu4Ge13UyMIU2kDkvZoiGLNCqzPC0TYq9rDozgMMLRLKKxt5Z
W36nXpN84dlqdZlRUIRuf0c1Bt25Y4HgerRj6hhxdDvLGn9+OsaiWiqaiuDjfNPz9mTIV/FoEwyb
25+dzlCuW6fT0QL81yeVM9lh8rsNMhY1ROl/zSPbdTHrrxQ4Tvw9TzBftU61d8PaOD7nke2F6x9L
vWiPj5+76sbvYabhqGQRLMsix/zau5C1yHj7m2SuNjEqeGYdtPsRIu1XU5/SBTmD8uCK8uj1Tfia
puOHxkLLZtcLliJzp5cAX8iLqXjOQswdfWuQXO+me+4BlMc3aVjJdocoUqmPsAYhBOwIzGubyWn7
75m/lf1dGfobrcuqPQAw7Usl0LgJjfxH0XJIM1SnPyV5iAUimxpi2nyQIYD9qATGrv1YD2dSVCjb
zR1Vbt9CCCNvDr5SB1czq7WcKXNHtB5D4hd+9KYrun1W54IkD1TZlJ+Tx9Rstq1RZ2cR7uWIclDB
d80uwUVdiyUyO/k6sbTpRRZpHojHFTHQhesi3C2bKmCUrNSl3m2dHMyIbMznwY+eLOE9gf1NvX3O
Ja+mAVa4lQ+Lx7jn/CIvq7VwM9go8zThoNzxWSFGNEMaH0Xj16suN+CqcCR/tLmtmghID4yRjVbU
BCcXJtrfd8lmpQQcKdu8ByRSm4GRpg0ZN52maTWpddgsnqPkTdrgVsmqKnSxN4th8+w1e5wDlM7d
CDBK11z1G8JLkfNFc+oGrKhWfEZ5ckBVD22YfrqA5rR+h2PyZiXC/ojB00DRYSNY8CUA06C+4PbY
Hkz+wy24DXs2YFFfChfZKA+V1fWj0TRc7xx5B8y3tBeFP762kOO6XuGN6OgWumWBA41j8DYKapXH
yDKw+M2KXmUTmrBrjTU2X05EIyYf0SYkgbIsmwJ0L+IFW/Y5RN8TMztA1USgQlbTULsn5s9prsgW
kdu/41irT0bmRW9YwWlr0fMzyioqkEhqQU9Ftp5eeZfF6oR6yKtsKcmaLybyx4dHXxIEW88T6krO
jV9l/FLbf8bKJr1B9S6N1atQNFIoros1dS9MzBGZvweAuGvGSSzlbHA9l0Rb+6NIWYfqJKvWuT+6
C+AMIY6rtBkEc/p/1JWma2ZtON7Hf4+RA2XxbEOdd4LbK/CYLS1meMzzHFQOlrMoyVGtn23y6h8f
OI6g1wIEtsib/vtPIUfKggPGD88gwYVbBuSq/ns32P2RfE5/lFc4f/y5+j/blLCz9qQNls8bUj0e
js9b5dWzzSyTdduiOaHaunvsCVQ9CreKdNhNkYe1lulWq2dPC1engjbJyH9cyrqcA3CIWGvhUC70
v6f8rwPx7YPSLW+sKg++XBLvnh8j53rOIDuAomDfXnTqeajqbSDq8WMYVBsLutE6uWOAS/kEMVhD
1+c75r2baWSL2bSArBNrql+bMgQXSu4CXHKZsXqDn27Jgf5qomKZelaNocBXpC6yWzHrmo3duC/D
POKrSA190hiQUbef0CGIly4E+62dWWjXz4JnckjcZM0skwELc75Ddvwfk8gBsnhOJMwAI7P/5yRD
1O7lBwjBEsxxFz/1d9xv+3ChEFBT0a77izfhzSZJ9sPhi7qo/bz6FitkRUA8I77tw01DXym+a1HZ
rkfDqS6YTwXbUivtUzOiGpC15nhIHMs9ZGE67vS2gOKQmcamcwPzQmgnW1tjOt7bsUbfMG2nL5VZ
4hke+M63OlIIgRIuRAUhjndebiNqm+Oxs/DbKF2jOAbUIs3z5uQXc9cAGyuabHM7Qu4DC96vStEo
QOFjpJLyNMlX6WD5CoDA3jsQ8P2Kh+HBAcE3zZnuH0qBHgxuqziB19c2y1+HYHS+tgYmq/yBkqXs
HIYi2Rp+hJTiPHbWk1y1sYL2zFztIzJ1Q2WmL918b21WK3WsvFdDJ2Q0qMpaTqn4uXbuHCt7fB4U
23BP7IXIwDxHPoKfCgKn3z4+0OI3ACJmL4DnkB4LeTfpdokqS1VsDVjg3mcY9vE2Et57Z2Khu2+b
BG07x/3LjZTwVQ8w7TEbstEhhmiGYxNs9sk+h1P4itXwIjX2GZilz0QrneUsM3pO2KW+IHuL7uPc
IRKLfCnZP5H6w0ZtEeIdG1MQa8o+LQjOn1kCUBkLE3H38AvfpSCG66EZSYt2bGoIzX6yj5LWaqln
Jqus1ZBkLKzwJZyBNyyd3mfSfvZsNn+koI9Xpc1WBr++33mldYC9BwtaWn02kZe/lXNTkGf60U7M
t2eTNwr14BdoGWfYVM6DZJ+bEaUJeCEt5FymUWWraEjabd30Pumxqql3f/IXUdKeppa4Yxq5O0+b
FQ3qyFxD+zY/FWHABIRO+RaUkYqZe5afUxSPlg14/U1d+OPxWUxd8ac6JiTPl8+eWbct8LH34Ehp
Doi8pVCVxmr0iKxGP2xPsb9VYQqkghX41TCzcp04pfEiUG/axXarH3iWpqPRo08SxIQ2Hf7RqxT/
GZgkioWgWgsRzXVfjVSd+JsHuPiEp7ZptOuDRkzNsyL9KtEIcx/IVO3qNcOLCYKdtPuuzpP02xSo
zjEhjLmU1QxYwKomUbiX1QFdZr2M07e+LqeLrYrfde/jFpx22mbQBBLkzsgcbfYLkf5TM2neQsPr
4ZUVF+yqn79VXuu+yqaoGubtcn6RtaxMtZWhI97s5BVOr0l9Idm9n0Sggozu64ts+rs9dUr1+GyS
IwLQCWij8b3yRH8LlOxrapbGp4vXEczcbLwTEjOBgELe1vtcfCOFtWkcW/8UAuXoEBz/RSsQutWF
M6xQ9tU/YTOUvvYZvyJFlR/BYJZHgms1MMjUJj+ZF5Ays7iCR9NUx1i3qoIzIvXHoMaejH3rIetW
o2CDjmv3KgsUjzY+INGrrJGtGFBhxVRZVpE20i5p6e+e4/sYnZvOMeqDbNO8Cb/jcV4S5imhbfSv
WDIRcChAv89NSRSk66Aawg3qAJhGAU5mk4TjKAg8VLXhEcvCd6pqTYqxm+V+1Edb4WGZBqv5Ikf0
fPH3pgvMQ1bNKhG7SCNiAdohPllzkSIShm2Xtpe1Z7usPtoAaS2UPCqOgv+3Gr2H4VRf/LH7HDEk
gFhbxOTreMp0IyzenaIhbmH77k5W4xILixKe+lENdNS2LBRYG7P9QnDS+4uMySLRERNejLgG+Smm
RUqPKUIxJB9T6OLWRvzjlURQsM414J9ZDTanFml7tA3VPFTu/M3qG/FSZLy/gs7fFea4HXA2OZVJ
r69VzyvfCpQAeWf4/U+olUuLLfHvPIenktou/L+wX3pq1txMb6q2ia2qBxXlmlzjjZrmk3nH8lXb
BJx5V4Po+HKndXboQcG+RKli3pMsgVLlp6AEJu2lJL/3tSrDjzBp429uP7jLPOIL27vRsG2jTj/U
Qz6exmRMNm5qkNGt8GLmsOV+d2PlGKk+0htegcR962T3XpCNJVVzDoYI4KWDEWI8tr9JO37j7ym+
sayMIEh871aGU78plKo6EUAd2byPzjYvBUnkUtgbF5O8iyxivhdLReTT+tmmDsV4ZnVCMz9CxCQD
3LfMVHvcNKpF3U+Qavivdd+cx/eq+qffNpz+MuatQ+DbyVDKMPp9OTWWscvVQNlZTRmfwMjGvFdQ
IpZXsg2Z0I+iraOtbB+1qt0h1f7eEmVcJirGiNL+RlZNt8eebhZBkdW6yMsD4Tb9i6q7GYq+qlj1
MdbsvlFwekksZDiCTjuVHtHvdhZcc1zQx2oSfKAIoG4qDc3EyYPj9FCgMJQguRCC+B5AZvsWQulY
epil3C3Us0CIau5ZVBiSmG2NCx2BwlMvMGaF5WncHByASXu1zXtX4aOKrIbzU1ectY1TFw+3UBZt
CXnEtZrvJOaBVJWgg4q09CCHYcTynFyfJ68xmD8FUTWbRwfGzWh1EwH4Lrq2avCCTGe4LtUJcdAQ
OjmZq71ROdprm1jqJUJTbWHodvVtrKqaVZLwmhyWasoXuwzTWzgN4V1zDN4p3I11jLNNdU5vj1Gp
xuKrRvYLqBr1TevCjTVP5rKx2KO2JFZymKUH/rJjYT2xKWvfq+YgP7JUkuaoaBNP5Tx3ZVYeB1Ls
/+APshBrfD0BSxhnWThK8jvJbHXbGfqfJtkuq3HXjkfXAxj59/iJQ/4uwWtvyWYU+e+2tX8VWr7S
PLX9wTfNWgqjzi9AtwuEbBJroxXJuPEGJ9hEJLVQ5ykShEILBIQdXWXBstFp6tLarNfWtE6UIb4+
esMMoL7a5s3OGm2ZIxTXNK3MDa69NQKeqXqVHR10jbPTqqQxtAl+hRW1L7nSrlIDd51UGU+x5vu3
pFZBNMQFod66gnswt3WV8duKJotAEUYUfkcMZ8KqZaH5dvVBBPIjwXTiVwExk2Q+jlfgPhdFao6/
EYq7e75pfZ9IpyxsNdC+aOhzrHrVCW9ttk3cQKwNI/CvKI+q62BUh2vsKtW67qfoZigOD07YqzdI
OBdi+Hc/CMyVCzWFxNiccnfmlDvLJbrh7pxVjwCcPvqteMLKK9W66FgZbn4hDNWcelW/hzMNnSCr
cqtzpdgCziUiPGrYegt/QiHTQk63QObnMbAYmje97hIwdNymaX1xS4bdcw42hcEx7ZWf8hY57WQC
NvZycBiS8S7HohsOsd7X0p0cAsd/7eMqQBQ20e++YraHAKDdorVN7T54sEINRMIWKt+3vaxmql9c
qsRhXXem5Vh13batB/tQQA09TDipzLobf9cHrMScAIxSE2v5l8FYRBDQ3mTFxWlNIXJ4952w+JIF
wUuL/QnEQQYCf/k5emw3idjBjSbfBUkohBJYXI3eFqCEYnEygf5/+j7aWVNWTu9iQk64KrLiVcNk
bp1wWrjURl1tFUNDSNRGD6CO62DPShWfjQSfeVMhWm6Ool/5OMm8cTBFXw553o+q9X40VZX8StQI
4wo45xyAUSMn/Y7zGptBq81/WjkbrihGUKtDELjPW/8qi1yPwotT33oX0VeSFKZ/VWLPXY/tgHQf
x+BsPZA1sA3UNBQ2IM6iBgKDPLH/DiI/ydZZ4BVLKxiHjbx5cmsw86G2rhsjZ0tL4fItJpjutlCX
3YCvTAt7jDhbsjasPvrTI4fLIrf2OgGuMzY6/qlAPSKxRK4tlLYfXzKBEIXmK/Oxq2mWfZCOL7JD
Xskin5TPclKGnRxboAJs4VY6lHcUCP2Lb2MgtxBF6l90BXVfP0cmzw7JF6vaIuRv8RLPhdKZ0PPm
q8prkPgdRmIqWXYwkJ0X/xjnof3EKVJFpGUerMlueRkPHMa8skFQ5d9njUgl7YY8+T2E3Q/sJbsr
YmftfdTyi6uUHRDcAnhzjUAtxq7dt6wuggVvNXGxw6B5LT3rUADT+VYZYbXDSG9YP+4KowIhvx4l
Vq+q3ty02sp2u4+VXSjAtaO42i1GrYFaVpDqb+cCh7VZK5k4wp/LxjPbBZtWZzfU7gAE3Q7GHUAk
OF/xJYpblDaCALzxNCFcVKG8Mamcvgm0RKfATn86o53hFESTXUe/kWQmr3viccnfPAXqKvKc44rD
QP5mNo44dyOqPXNnYQTFW+CjZOoa1V0OsIjzLmILffpIbcy9FYQ1sUYDhPijiJdGn2iHZ7svyvHQ
BmRaO5EQoLFx8hyaC89fcm8bwCOFn76qqZ/e5QAE/ZAaE3X7GC87eD3XC9sfjH3p2P61qZw91txA
W6y0xI0x/YUTFt8apehwK/exiaY5shxnh/pKuJZVvUqNRSD84uwSYPhqKj+mxCy+9WGCJq6Ba5qQ
N6WKDX2wtg6yV+d8wtGm/MqZS5zTkd/8cVcD6Qzqltg97kIkf7LC8LVNzera9PWPHnT6JpgSkLvp
gORnnv0pDEA6i7Fzs81/dMghsk2IDBtwIiZQNKNmWERImVROGBwNdXSu0K12mmKnZ5EV7lU2dTrq
TQmG9jtErkb+/WENLcD0lZVPCkPhpT+xvmcF+qZGl51tp7VOQlfra9hXHAYgmO0HgqZXMSjVtRuH
YhcZWrdQuzA9lYH32nmOcvW1tidwUlWfpWa+5rHiviF2IXZ9iWdNpgr1XbWCnRxgFiqmn0htvOAe
0IEIKONlkuXxCX5ava6jxnzvkEzWknD4hbvKmxsk6lcN85t17wXVEcer6qX0oS6NheZ+B9y3kkN5
jBA8b2rz1cJbBGaBqPd6MphXHp14qel18cu/yJGE0PxlBZDk5ndGvNcMXWzHJs7ucedF2yLCU+oE
nIItfuKNy7grzUNTTuYh40mERZ8gw2fg/ZktQC/RUM19cpQsZP+zKnvbioh/BspB1voWsOzyMZuc
eNKhKwAn8ZBaWOX9ZF+SCD5r1JQ6JBstPsWBDlFORQA7q3kWtV7E3/p2+DHzXv/irJQmQN8X3aAc
7BqRa1wXgZig2PBWFUq0Zq0UL5Ori50+Ikyiu2p+xgOMV4UVKPeKkMYyQ2H0A1u7e9hbI2qem35U
kaQulG+8vIJo3/U2B3B5GdgiWaepskFIMMJORG9ulRa2t1z3un2iN+TY5zZZND5sh0aU/WIyqj9t
honJbwPAlAeP23AxUc7F/zB2ZrtxY2m2fpVEXjerN2ey0VXACcY8ShGarBtCtmTO88ynPx8pVznT
VUg0kEkEp7AUYpB7//9a32JsokqRdGSUrO5xTkCXHJRJ6tzUPGuJPIS7QlZypn6nxb1USBX42nsW
eE8r0W9lEgRrKh71kc4mGjF3OHLfJY5kWhA3epOpXGx/brJ5w5OBhojmlpHmtMH775+rGUQfWscj
PVcmfWmtSc8j3p9FJOX+W9tWT3YspSjtyh2CItlbNGW5QCvA5+BWBzswTR9lT76maFR9RH6B99wL
v7pjQZ8L6dhLppYaj9M4fIrKmhgXXS5vDeLBpRaPxp3caohng7496zCGCbQ07inMpDtS+ixS1zP9
yvO4cDSTd2JK+ZLbSAXT6FsLLII6l0bJu9XLr0FCAxxcLhMwy++JWjHdSwYOnYqtGR2InqFVARp/
41WiusuTslhamUmdFiwI3+nK/RqNsM5aDcZJIQCXmH7/AX/oLWzD9kUKcEQYWD2vVOXetRBBGN/H
+llRu1Pqwj6XPADgsUogmELIyqZSh3pbxFVym4+dDymleC+8Pn8BYKOsZGKsD0ios4VR+wzqwbJa
DoP37ACLtlTvuMt4i0Svu1McGq6TCKq/etCZB4s4nUVYBFHhJEF0EYHyEXr2Tai5tCpzu38hs8bD
zTsaDM8C6ZoCsla8cnihm29t5sO0aTX3mdDPh4FCQW9LpsHYuzopIv19WkwaB1qUy1xo/QH3j36r
gvFeyUWH44SUXqvBPDiKlyJTjfeAuQ/x5Z1/Q3QoNnnSkwpTUdVWohTSf5veQa/ttiZaHf5FPbn7
uSO0jAdE2sp+3gTcQNlEVd0si+pmJWP8Hsp8YZgdaEwIREZwUB/vfU2j55251dKGa/xSD8Y5Ii7o
o/btnUsw0KsReC5Ma2mgymdzN2wSctVDRb5PijgkKy/Tv+rkEiTTSdKQfg3zAmZCP8iL0oxeM3pT
0yULBzvIve28ajF2CZugfpieqFAVKLnhcDdfQjoEy4r6334+jG+9lsbeSyVzw7aYoTjw7O7iHH+d
5/UMM0MZEbtt6i9yjd40GMfgAEe0fwlf7bDRXzSm1HumlQHgVQ5SdMhTrdnE/AHx8ypTRhuWVYT4
1sWrIQPMi07Sx01nypUTB7F3tVUM5RKYM5ysuEvm1XlH2irPceviqp1OJTENysrVrf75NrKqkk2s
RK8hs6XQyfR2XLdjjfxresP5HbwszJyUr/tm3ja/j2K6J7XEJD2vUdyO7oKQG9T0b8xvLrdQSQuz
JO64dsUGOFa5IFtR38MH06eUHn1PBkK5igDgOxJS342u0buKGep9kdOr2Qv9VRqJcDPJ0t1S1ree
GbE783a5keVVUtIiMaW8JF1I3Qg7MF7JeZaWjaS1e7wxJn3t+qSIzNhSfHRxFdrDpYcdu9GHRl6I
dsDbNm3j2zNcCMfxVw0jQhrrrP7c4ddAq4Kwqdbzjhjg3oaSnw9FVz+kpaLdtZWiPv5rbS4N5RFc
mU61VyW5uiPcXCNw90wH5Itq+UvJUsiMdDVz3HYa6XWNb0fXalrEQw3F1fAxAUyrY9FHVy+oT9wm
QU1MawmBAucWLfW8Vs6jRhRlmy6QcufnSSRnVwgWyNOcj2t78t9aj3vcmPnWsaxsF8i5Zm7Hsl73
RiWm2MwUIKIMJtQtiV/VpL2nYV6X/b589kNDWY0TXHbeW1uMP9O6BaU+7S2UGJ3ZODwaAQEaYVk9
zpvL3kKg4JFUOp9EgJtOXr2hMCzjJEuId0sx4wsm//C5+jpvZMgM7UGtIuzjZXZi1EgXiG75oz1E
AaxH7yupxiQHyIGNaFN5nPcZMrMA/nwwYZQ0Wenj6L9KUb7kblB961IcfGWXV3cV0Kl9bBNYZqXS
8OJ13nY+IgURgYM8ZGJAp9YZM4Iikcje5gU9VHqAtBf2dalO2yzv0CInJ15Fij8PGVL7izkWuFun
s0wm2zuhmu7nEfNZnqocKCGjXJlOChCHbsChUYedTpi3jTDWUdJ8VwVpgGooHdSwlg5R2qbrqlGN
2yjIeNCHyvgW6mgneHx8JwnikfkgrB1tKOByKukFpXa0k7uBGSXRDHcdczanzofwi5vk1PA5Sahi
WVkJzYdKTEl4tn1NOygCst/lh6wugEZCglrVVa0znAUIWDS59C4Y7tLR+g7H6Y1ekPdsqBPUJQ0a
RDW1hmrII1Y5taw7KYTl04Z29IoMFqAV/6TN963Rcgi99BDJG1O9q4C9vKnSdtz3xtCcuHXnq9Bo
tMdMoYrGnZXH/A76f7uUzYrBeCjamxwJej74fsZpzQIMvBw0xC+U7rtb6qn1uUys07yzcdP2lnHX
mGIui8PgB8aPjmxbDtU67UFUEiLEs8r3YydWAuMxNSbIvRlEj1YK3MStZfVeoA8DMyc3ib/s+tBd
Dr2knoYoKRZzCGxVyRaONCpZfMfz54y+AcK5bsPsfS3FXrEmWFh8GWyY9q0lHoKRUnifQVkIulT+
khdFT/DxaJ4NpQtXFZ/4MgWJooJffuwREF5ce/hWTNG70WjYm8EqhtW8So+MSgAhnEdlMt1MJ7VB
D4MBYGOgCf8WV6Jb9WXWrdKRrqKDu0ZNNmTVm58yXkXypcNP7e6s2pUKupgyA6NF6CX4E71KfvI8
8iPmV/G0bTRd8VTXL6JVLmO+cBG4HBn4jVTprUQ+jplYhzqGNllY4TVA9nVJKNM3WUqliZujuRWU
YRZKzng2RbV/SA2aapKn9V88SaXCq5AyqyHe/Aw8EFMAgtkTjcwIjiQ0ZOCf8QjzjpFSPdllvebQ
HY4Xrg1BABiBcZAk0S5pYI9vkgJapgZTZ478USrR6Bu+mluaRwitiRS+RUAFkaMisZhXE+Fnt7JU
ucsn+gW5d3HP9FPf5LRtnZZOJIFPkn7QatosZZjGt1JO1Y000r7RAlXGahAoy9JNq7t5rxzqHT0v
Xwb8MR08LfJ+71tReY3iMb5h2apXxaCI1bwvgLFzHxXPP48miKJZplKhrT+PR05+MXI0kiq6jmq4
pJTHrnT4TlJpFAAtpzUvgsZCDZEwmoFJZlX4W+4MxPw1fnmPVtFpldyjkDAyXIgk7xomLvLkQGGY
NG2bFwT/HIp0BPk4bQp6IiLqNF+OwygftcRW7tQc4j+YQfE08u84dmnENzsFaUsnAAWoD82CePXw
ZE4UoXxMPrD5nxnUafsGtiN0WD25SYyCb6FiPJl+AJ1YDew1t/16ZXZT8ykO3WMKl/nRV5olZV7z
xSp0Ywv0qlxZ06rdK8ECogXJEjytrm7S3M+HEayorwWI5M28CqgedfSNS/8RH1ry2vObEoesYyhq
sL7rbkHpLEteO4F6WyiyvyeKVnsyeyTY0/F+CMFMqrVqi3kSbnGs8dQc68qxYzD7mhU0iyJpm9da
a156C/w/iqxd30AdQ0n+tdZsJGduy3AeG+45arwpPkY4TSUkHmtf4J6QWVA2Gn26gEloSh/HrBrx
XvbFLUhG6631Ah7YSpR9MZHvLIoKHZCKidURwLHWdSCSTSMXH3LfQ+7ttU2VFxptJHWg4I/ooqZk
cfQwaq1kuVGetbK8xEIqlr//9t//+N9v/f94HxnwtMHL0t/SJrnLgrSu/v67bfz+W/65eff+998t
y9YsVTV1Emwsw1J1RWP/t7crLF2Olv8rtumYQ6eNH22lEIe+hI5WJOVA9S97YSiD2RwTP1yTRlul
FRkdpYLveN2nHZFlVbPTKCi5jho39JiU8pzBSaYvje87kcDgJ54Qd+RHiSOtJ38576gCaYN+yHs2
GSJjeA1IVJEHovhU8tByXTxVp7b226em69R7W4SHoknkJxURxSnCRgdAk2Ow7A+7KKokJ55P0QhB
Y7ZX8CyU3+MyJ6y7795lNP2PhqWZJ4YP7zp5yo+Aja3TtI9sI31jQTzaCK1OQEDrypdfXvldHN2V
BJssGfDFp4KWwcor0vjJs8V7PWG0c/05JLBvp08IgSi34jOsvttsClBodTykiP4VOsn386YBGw3y
4djJ0Vmuf86mgiERe0RfTIGrAls7YadDFAP4In6e8hG5QhZXDiSxm8af5lJIPFCqPAKd3Vu7qAPt
5aRVghZL4mL568vDEP9+eZiMBxQuEzFdH9Pl84fLo25UzQKKkT12AcmCwHf1h0LOdQTHWrwi91B/
CHJoAy4ev8+9QrPGs8cMqZCTkEFHvgrSwvogs/ui9Vq75fenqj6pN7pMIw+cMOdwWuu7jkJw07t7
MnLafdoQkkgCbasO6kKXaaj9DKSdX0Wa7Z3gmLEQUA7NBKmPh273oHLjBScqdpjW0aZ+bos0+WAS
nLRMRVWcutE1okVKvZY4pc/XmS4WRIHyezB97+WnydFIZz8x9p5sxOe//lRNU//1YzWEbBuyPM0F
TQv1yJ8/1jQObHb4DLqR7qTkRF11op16bNP385o/PehcMIDLedU1K+tKX3xPIJ6+sImBIoa8SY3l
ALtgqTFTdozJTDIvGK79eKUY/dUyKHi38CyuxEDOsxs64PHjkK7mtvc4rbBnXokUZV6JjFS5w855
z+hJ7JEBDGupd92HTpK/z21ShdKnZHVOCyJfU4r4ii7bPJZ5PTpAnoZX2B9vv2xX88J+KWtNv9Wj
Le1so01XUWsPr6biE27a+4Qny9Iuk2V+shjFfeWH26yJ/Kf5eAFMe4k+AKQzGdyhgYupiUEiIz8E
6ZIq+o4xOWjtniidLAzGRZUL4zgv7Fgt2j+szxtp321GS6b0zpzfy/jYM0O/tXyRz1LMpUr3/TYv
okg8cI+BCj9tUhLDXeU6+Y2t6uu3dLDac0GzMJAtC3htSRi8kOle5z4XvtYG2rax+uFFthlZdmr1
AIJhPIu2BRY6bZ8Po5vXk3kbbnp6rIeorX8sdJkgPBVfrDPv0JQsJ0FgOsZomH5bLk2PDrj/fggj
c42bSb0Zelovgj5sPuJiIVBTfJQ9frTRIgkQ+z98D7OL9wSOyLuq08FK2PU320/GV3fMMXSHghYg
xJ3QRo3DdITIGi/N1vO2Phy+54nsrajC38lB656oH7a3PPcRrOdVu4RE0NwipSuvPvP/aR8iA5lA
klLa9lAl76SpLp4wQqgyK/n3tU5wFRcBmFE1V7tFHBb1mzTqZ8sHzbjQdExKk0/RtqNdQS7TV6Co
UBKyMnkeRuPkK5pxdIvEvsyLNA/uDb9x99g7ZJMpJJ6LcqghzWCU7pgK7UpR0qwyZ1G6QryYBscc
ywYAgKC7yYUcb/wUW408ZY+BSJCvUQL+3nysTNs/pDIJ8ovSr1OnMPnRTL2zYfFKnUmxSNsg2JJ2
5LKRIzRZi/TOtVYJA9nV7Dti7mSuSfK6YG/t1pirKaNJun5WNZW5SlUlh6j2S8fX1BzAXGOgv8we
/bAezhHNWKD700vf1I+9TW1NUuW33iV1cTH/1RLa9I7aSPq6KiX7WrZNdLCtis5IUbrwktnWmbS7
rFSFETOtDsQ+HiXajX18b2TavVc29teg8F6MgIxwM40/JifIq1eQZm+0JFk89Dt4c3fk/KgnU2m4
vcR+gOBiWk+xkzuoP3oksJV2+rmjfYDMC2KkkpS92kcG7zUo0HKn9fmVwjBohbIeAELZx1eMoFzs
UWLvMluP4PrG8VXEW7pd7f28olOf2Q9j933e30igC+Uoi3am5dFKYxa+kRg4vF6Fq6WvkT4W69h4
GoxYxvXNYn7FSEYm+bQboNJBzyGjiD1jbAm0XlG3IvjBXSFbMJ2skqsrfql25Y4EwvUyd22+KOGR
OrnCZJdSlqrKJco3+EWJjK7MyiHalFGtXkuTcLrGsqWb674PxE/sVQBlJONpdz27fizady2gjzhv
Ttt+vKPnrwLijG3pALKl+GLlUrYkMEQ5E5+DYKwook2ZJgkWNn9YQIMbyAL+yN2K/sS/FpJg+LLA
Jb6kGzMe5h3Ei0snEgrsVcXNbJkRdbgzyqpG1ILAXVE/hoHotq4FaB+kYXJofS26qiG5eX466m8W
HLSFYtn1PV55qpLgM5ZDCyLC7JX9SKdrz2ytoN4kgfIMewCeyH/Uaj+vz4vACkbUCb/s/zyLMeop
FTIzXMt8CbCjHbMk6q6SnTbkw0P5QJ5xlTwWpaROcxaT2/10xLwj1tst6W0kI02H9Zph7enkUJSY
jrBMk1OtRjiyUfeb+ZB5B/YSJQnl+3mlLCGb62QTyt74XjKH2kpAk8TCzVr/DCnOP1P0YJKagOf2
gxjx1L92zK+ypJG3vj48z2spAqBNHUNygM7a7PH6kk6vmsgQEyr0G9PWCieXA/W+Sxv1PkTBuUrD
iFD5adu8UIVZOrGfdBtpiDgPqReIWNUt9/MpzXQe7YldnTTa6eemaydJ8uc7aPCvT1oT7+Zj5zf9
+cP8PMOnPbjpRvEXP9B8MF39Hz/Qz/ebfyjcX9X+84f8Dz/Qh1mLX38g7FYyejYE2ste0gOnYvyN
VYzu7T4UA3+oTtVIuavyZIHsb3CqCJWMQZHgONZxSD+z1J0urd09Ypxk7XZCbImiG14kxKV0Rsjk
HX1lrWMU3dp6MH6p/K3uddPmmnJ1QZ8VMYFxhRjsLvqJEyMDniJg1XLXKhaNR7tIXtux998DK7qk
IiyejZiisCv5/oGneUIfGKih2RAkF/oy9BLqjdc5iD6xumtUF/1xXmtUT7/UnQayjEJjFXp5+B1V
49UKkyQkRpDZCtGA9upzXSZ1Bdg98PSwMjZFR9MqIfZupaZK82BKFIuavCIMdVrtx37iokTOvJOS
WvMQkJQxYPK9zJu0IqsdCMV4b6fjG2v0N3jl9OW8N2m64mj2iPXnvRZfs5viPszv8/lmsQs0pMnO
8+FpK6N2BTiznXd2WSpvbI1OEOpI7toDAoSpSiFi3wBW4xUvBUPostGfiz7ojxj0fULjOCpsbbH0
9K7bzas1SrgxKBkc6WlySRKbkNjp7BRT4lpXiWqcDyPhhMq0mt5TEneSTs+2WYr0VetJdi6rprj6
jEqdoVXSLw2ZVXaHbYsIQvJ16bx1RkF9hPm1icKbPLdOuxZ+DLe2Dtyj5Msh5X0z3TI5JM9NhOqy
tCp8lD0qoipI95FUpPv51c/Fz20qrG/ZFcS5KFlzsto2Xkae5X9rVwoTkW8o+oKlkDWxK9A1rXom
ccTFoxS/yL0j6sI+W0rMwErpJAh7anCKKjn+ccToSXuoQtVhPt7vxvxCxBBSM7LoFakGKj5tItyR
KLPQNJgSQhsTY/E4L4qvNM+DxzTpGZy0rbE3xtHpSPO8zrslv91j0y628SAV22oEjDW6KYmCqPYv
aunLF0kpxYXC/TVXtT0C0xYj4D/3za86qqW5G1yYPraAJ0d/PZ83kIlBRdo4/DxceIXFwyZ7r1Lk
RE6NB3hv0Nja51kC4Ido2zXRfZ4jdXZ5kFov2qUgDX99Ne/FEB/u/u24DAG8327NgtE0Vcv2Sxxn
K2WipeoJ/B7RZfYWc1+xRp5216YRzwZzlC/zwlbi4uKW1Etz+RLT9u5RVFziAuqglHrRxurpOaf5
WjeXiLTPmVDT95gX3KbK1xwn5kISVX31h1KDQu+3h5op2jGo9GytB3p+I8QLaH6X6Edbzb+Tzpid
21xnhmdohGy5PGB4SihPaUNJHNq+dd9hI9oBIjQPBmWFw/wqq1tlIZiXLvt2+LFtTMKuXPw85td1
X/omNTVtiKH93uZohkF6fqNP1C8C1fQf6NX6a01ti6PS1M3mr2e5+p8nubasyELXBWUDzdJ0oRu/
lJYaLJZxLFC9JEXtv8uhfzFRiS9LGIMnSUEQREy2JEX1WfdXMXP4sUGfpYBFu/cYRtTVUs306mJy
19yluk0tTWT1/aBIi2HKCM5Vu1hmttlt+7baBIQqXhM+0c/Pts3O7qjd09vy33PycMigS7gPdu6H
BEmuE8WSNnJ6lrONXvYybYmgvS88Io2s6ioJXQFSnRPgEvrVEZubsoxHlfx4/MwIpTzsIK2insIi
fG+s8FRFrnbxQ1VdpXpjApOjVR6LaPvXn6aimL/UDCzZUFG7IIa0LIHM55dSTCiSyBwUO7zaies5
jYGSsKHSda2ErWw6zyCr2yUoM0CJgL8rEm+jMS6tMkw+0tT85jeZ/IiMFLlBUolDOITVKQlIV1Xr
pnv09BfVjq1NOMb5omLWoEGWgbOrDXJ1dCMe09OaIsvhZd4+vwrHcsWotz3Om6IU+3WE6RjPA4Io
EQXjWtAQX9RTmvy87XMRev651e7oMVkTY/48qpTyc1NurmqPdjACdPRuJPWyiHPlNRlpCeQqjSa/
oHnmUT4H+pYqS6PT/U0UmckD0pBwH8WQIk23ZeZvEEODNyt2D+WEOJkXXAw/XlE005bgjScVFzKQ
mNr6UpIG25GSEbWRUE8Fk+qJdzpgWsuVS4se/NJMr5ohyJa6LdPw+fMOxvkUtCUJ7P60o7SDrShi
YOzQ+H3ujKtCJOMbyUxM38KvmO2CVRMRX48R8FjR6TGwCRx+Lkiujw8eOUpG5FJqxhVu9Zp8pCul
3mUExt+lZdoToEfPxleKZq81TGW7zoofRjGsK3dS25hduofrCwRrWtW03nKGXgx7ymTaKm5Kd1kg
CpNxyUTZGoqqQdmryM9pS4htGsr5eV7tOkZo3G7pQSRhwmQ+GcYdN5NwEXmGOJJ3QqggcJ4v3BB3
sRIW75Kpf5ReIR4EYe+bQOWpV/cIim0MbTycE/tpNIMtanSXaCNEF6cRod4xaiYloWSHZCtkGskd
0+q8J7BDRCFu1pNt5HfqggcLFbLA36OYdq2lNJYymtgKjfO8W1BQPFs8z05qepfxGQMTGJAXokC8
9EFD/sbojFZnnBNV0ulnTdvxyDATDhtYW/ay1yf4nF6qlzYq4g0y6PSo6ZVBnVVP+MEq96iUOD10
kprvcB0Oy0BVx4c25BGDAJH8Lzf6mkj42SwvpXJiWwk98B4YXpMBqFIcVY1qyniNDSEiZ/sfDvl8
OR/485Qfh5bDSJQUX+tTF/jl0Sxy7TxWNgYjWNCLyHThIGWKflLsdMGHUO+VLq42ZWeY9+VoJ04o
1Q0SZcpQeph/NwMJ5LQdvEKuFHSyR9f567uVPd3b/9hWsCz6IxSMbUuhxonB6c8FziommilTg+zB
Q0GxAG0nf8lkgow81c9OUaJTY3G9S9568pfBlJnE4cncatNhKKRaEiMekjYEOhDTIN/ZqCemWfk8
P/+cqldRFy56rphz04vPTMsoiF8J87Oe4hEdiR2MyqkKMjiUUu3h8wqiNUFZ/ibQmuzZivnrN507
7BsDaEWuvnuBYd1w0ls3v3dBmdjjXTBtMtWp8EjM2mbeGdVQIKXJfTevNjz3iSBI/UMO7PRYquUJ
iUp6H0teek8TKD4Pnr9OUUvGoTjbSuBfSLxr9yAu5DVsQe1hEMg66GWba1NriW6WW5wtXaPKjqTY
43KiqC9iu8Vfh8mLb26kfcn98DI06nATlJdOamVmjlUqKiEWtbyAA9+CH5AkYkeqL5FEDaSWtA7/
tKE8xVxXTlmaEI37xFjGbtqhIbHSVT0SSD4VOOeyplIxg+qpxyLkCPLbfGn8959aTtXcgvqW5UMZ
eH79y+o/HrKE//53Oudfx/z5jH9sPrLzW/JR/eVBy9v/e/gN1+9vp9v64dcj//Tu/AQ/fsLlW/32
p5VVWgf1cN98lMP1o2ri+p/ts+nI/+vO3z7md3kY8o+///72ngTpMqjqMvhW//5j19RuU1RSsP7w
TZr+hR+7p1/277+fP7rfcI7W/m/Pb/FH9R/O/Xirahpzuvo3Q6ZxgA9Nppcw9WW6j3mPJv5m27Yp
C8Fu+EHy77+lWVn7f/9dUqy/cTBACwZduoaMmbOq6V9jn2r+jTEajR5ZxZM7nfj7Pz+HH23Ezz/i
f24rGn8e+9FWFLaQKXqbDANVy5j7Sn/oG6ldmBi5bA0PoZZOQOuV3bg7sw6utW2tbeKc+RoBjVgP
8MrGGh5LK+/GSXmnDo6mR+TVKtuwblZRam7gnr4xjzmqVnp2lXo7kKjN/fs7WKzzUL0OQTmZDE80
VAzGeep1+t92JdDbTFeJmHMlC+TCQJGe552g29BA5crFPqTyZUvPg91D0YQcpfVOjVCr8GKebP4L
bQTMPXwHuMkXkrdNUoKyBqgkckKhxDsGpbzLquQhEVchuq0aBBfJUlYDUeSZiMBhZfs/XAo/PuQ/
9motYf5bO0622chkUVY0S6d99OfbKgNMEn6kUnrI8P9vQ0tq93R7qAgl47Aj5NU/0T3DTyitoWhG
D4iq5Qc1hsLuYuNZiTGD5BljS0pSgzlKsja5Y63iTKIfXdC8CWzF2FcDNEI1sYeVR1dT8yPVQUQe
OTpKQOarCuLV0mfUlqKBhz9/EMYQrLUAn0yhhcZJH8Zr2+LHqExl205g3V5ySoNgAtUt5Atuo/sy
h1qMryJ+ToLGAUxwh0XOXsJpHBchTPeDZGfgJmEXrQYKQ2i20r3AubYLm3yTJDKyDDT7JLTKsSPG
reEK5blN03xVZ4W6i73wJIEruguM8LHI3XUjOgg2npmvvbJoATkkDBxjays16V3H7xQzDdtQaHMX
2p2uV95N6vt8YYtcutct4Gij6n5RafU4oRUZq7ZU4Qta3UcgFZQxYu9JMgLTYaJjHXULoUkH1xYS
SLcHse+tu7TqHS8CeAnnM3Nta5PHirk0Ry7uvLXBcYqou09AXYxUvHOB+J0AQAWKRWgvarzKrZz7
+FoqhEjJS5cbAZNX9vNI7UBiE7AQC8RUQ/RaSkijhrIumREYVOGLfFiB3HRPueZCpjaqs95GB0VE
9pn6OHppTdEOBo+PBfIT/xkyL8qqKgcB3hkvAOoWsmdzCbSvrdbo64AsTJu2/SIa5O7sFvFh/oxr
Qy22wwgRP01IAnQ9SgoZETyjXxhrIbPa2+FJ9eOasWXJNYDifJn29rk3vZJwV6tcW25WHKQGJRbp
g/eekY9bAWV+UdJT3hR2cjSCPrgNoT+u4Zs3eDG9Td1mxTbK0pFMhLiECRMnBxJx+f1NslzHuNF2
Vp6VDukVxcpUdX+bod+IqA07aR+0a/qaxrG1s/E1R827DBug/YxoGHpYqIz1QD2WOsD5PA5th1Hd
eKBMfrLGQd2RgZgcvWa6kT0FeiFvDS/TyBQu40VhY26pIrV2rNB+1pMu2I+VFm793AtWti2dhiSx
Djgqw2WnhvBckk52XPyMC9DD5aUGy00Ahh7uPSJsXUuT1unkWPJQVDp+b1DWIFnq4FWAAY2qv7Nx
JCwDKx4vUXmHSie7D7MExEOlhI+21wLCzC5NE8ff9Mh6GUjQ3YVCildSC/hSkJd5LxE8tOTK6Vdq
A0abev5ytJmGjQntmcaFOjXFkCLG9cZ1qtfOOs9S3QlpueGMDjDlWM8F+axNRARhzuB/jSAjcvog
XdRISTzTlFbM1OxFqsPJi/GX5XIs8104dwiku/7NJPWgrG926C8zlYDZEE4NJmbB2J9GGd5QaKt6
zReOPMM6X+UMtTpjPfgvqrkP860ZP8ggJtR1o/hXbCiUi8NN8Rg2pP1WFaQ0qsAM4VWFibzbrcaU
fB1B/s5rRlLByAQqilCroZv7SozV2hNYvceBlObQySWuK0pwauCvLNff2jgLaGwuYtMkQaJZDkG0
yupqhR56AtoukMshjm5wu2aO0marfsg3Xc0xjboSYe0EsbtSJ3B1mG90KVxKYeH0OKQVISbuyJLO
BK2dDlpSv+u8YTV9NUKFXobbHYjdwumVrgq6tyqpbB65tuFQL1EeOcLXlo1aQXkTKwvkLNytRe+X
C5qyTocmMvNRJ+ntwmpvUnlMYXQq+rcpc7LrKQClqmOifMnoBpJXMk2oHR1guZL6Cyv6aEj3dOE2
j3K2VGXCHHT1JOKFiPetqi4l5OA9lwSDkwVxDUuYuk5VrgkhcCyZ5k5EWIkdOVV3UZ89jKL0M5bQ
TJaTD1JPzbWuA8jVvI1SYons7TXBC06QKysLCFIlITXnwvRvo72L+BaWUcuv8aRjtI7Av2hgGR6F
GUJN1Z1oSm7PgcaEmtOD8laYhzUSOSGkB5tGvqH0vcTrQDCK0xBpHvHdwbzvpFa0kdJq03ftuozN
VceTxDZJxUojJ0/fqrBYAI6j68zlaDAA9xpnbL5UTKYSaxHV5ir36IJBgYg6lG1E33RITEvxZLvf
KG6K/FkRKI+b3CkJjAkvVDcXLtPV1Ko2IxRIJaB3xcMtVhd+WywULtGm+17pr7KrLg8pYb+mAVc9
w2ReBQDOkf4FH2b1iPuXjw0om0kWVUg9Qc8W3DpAmWiOTLiwnhxVUgFllG6k4SxhJNGk5tsKBjvU
1j2gxkElu4QBfxXlm1ZUpINK2NBqpyenCbIN9YBwkVfr/P8zdV7LjSvLtv0iRMCbVxKgt6JIUXpB
yML7gv36O9DrnjjnYWu3WqsligCqsjLnHFPByl7xy9ekn4JA62XNDVmoGrle4iUlS54kWhk0mgLv
jkAg9IpmYC6qIHH7jIZy5fAtqoWs9WuEtwuN+8qMSJxMH6O2R6DsVWqLqYQbqYMcpcaLqW3ccTI8
clS9lirOZyfTF/nbgNDWoAUUAAFX4haDD7O4Jl30ynsm1CWrPx05RKxMFWihK8QxK7rjKU22LJTR
tUZrJbU4sOM/R1Se3ZhezPQA4rASL+lB7BD4XqbAZLpjPVF7NmEDVoWb2p3FkMhnmLNUE/l6lqs1
wUYJqq1ZlAee8UutkIBTOZuiDq5GK5hC0tHsn6b0mFeQmpYw6EHPznhOmGnXkbzkq+H0MPrL/CDM
y4uRge7HXVjGEg+URU+lQl9Ze5Gfu/NDNq9p2uC4DuwZOx+xWr/kPII1F72hHeoQlJyR8jBXQZ26
VfRnpSCrbRcFA4gmNTeDH7jmKFP2kVHMMuObF2PyNzLVeNY3niECHADaJrQqco2JlqE3YtL4+7d6
ZGhGxUYrm6VP94Au3EI0nVcDAiuqz5T1oGKm0PGY1LL5FrYS+2J5q039+CS+8NYF05/hD7DR8jW/
/sVI6zu0hkeWNmwzRFoRImNG27xr3cYJkGGk/LLEjAS8MVzRmCiWbBa+RiAgEUFYFpFH5pKRzkLy
8wWK4yUdgnVVKmutNd4rVucsfLaleaSjBM0BGnlEBLOZEauJIplXm4OZ3CBw8cbc9gzgHQ6gykwk
KAjyc9Lz/1R2AXlQwvlLE3Ky8p+heG38twoOVf8yX1zcokuEIJRN+NBJ6k3jC3edXuD/IrZp6q1l
zKY1cYggRE+E15q1VWI+8m+FsvwV+IDYxi7bOCsRxofangVz8rpts1PEWNBGMxGLdE0ahDsjYQjl
KYh8WQE78kC8uDa2loZstaZpVqbib1Sq9yZm0uRIq04u0CmccbMtGm60BjFIg1vXKjqgvv3SsEAZ
xz2babcQdCplnYKRLXVaAm3nxA80mRVUaOqyoM9gBCvJZ2vAEU/EBsgDcxlVykLBG5/3lqtPKtNa
VLEjIhJUI52ULWQsg0oPIMX+MrsPPXjOt/xskjOMQyIeA3Fehf5pNnN+y93RlUXOKMKHmSK65YBF
I+RxN9RHEhh0Wm75hOmoyoin+ZGabcHpRvEPXYBrESR8mwZ4GNdyc0O7UBO87mRfQ/Yto6iiH8qm
M1+RhZX8qjVpb2Pr4kpY4xb0GsNeZL26DGDVdNKniiqZtySJfE+38CXpJv/+p8rw+moolHjE5ttA
U5Il5QRqHwDG8jJN/KVeEBFLZRKVf5OfuGrxHWlIBkTn9vGwkKecSSih51idA/PNhkwn0hJmSbTI
wj9FR1GM/mV86+s/siUXWQoLa8o8+t7LfBzBsAYIynlvJvwdkrww03xVM3OIO4TogD14ABNXon7j
F4xIRiXvdSmPgKqc2B2PWkDkfebgE2hXDqcHDcIFzW4s9kiTUGfLJHzxjSPW8UKwlCqFV4XtauJr
Tvf0lWeH4jlSj4qzTeHCm75Yha82O6ZD58mxpKVIWQrozIMyx3P3BXWG7KSFb1aM2zkdwd2Nr/Wc
VFR8SJhLB9J/AypulW0uHSGsWPcR6aqzlsrfShCifO3TL38keJp/0gM1pSz061MbxTSan5rCDCKd
2e/9UsdOD/5U/UqrW5++d9GNxFcShUnH7dlZyVVBO89wq0VW17kkwJN3TvBJ/VqBAe2arx6fAPGq
KnpPjkauLuVeWBFV1DaLRjfwJ9ZAufI1im+3FQ00CPnYBH+4nVf18HD4vyQrD2nt7GjSe02h7EUt
HcCK7Wx0puGUH6hT3U7F0MCEqA0b5OLlIR4lcjrwIHS2hxGPlIhhO6Rnwo9jzpulNBwMQnAFj0qu
fRYswAZWxnR+ahzQ8B9J821RODsUMs53NziLismX3L+IulsCRaOxrS1yc2Tr+9YEVua7M32N9Xms
rsQpWC3BqibqtI6gpTghxHNt9aobHGtuVDVWXbvLVjZ5i5z6tkjOPWXoPCfSliZlLU2N3XBTR8vr
YuOYkAEipR+DxKpNxKHFSign0CBIyIuOGXbXKc6Wgw4ZG18J5xUwLRmyd/5s8bWQ+lDGxQ9vTQc8
M18aWUU4arDQcCIYAzZ7HK0O4jLWadg7PxH7fitghMigEudimWOxaDMvMFkkSvHvR9R0b/PoqVMH
09Tx4ojHhaGEZb1Z/XtqogNl5GdghA0YyMWStnDlylyUrDxlvPftd2ZVbk5YtGxNSyNUqH50xrAB
hSVTQt4tEJ4WXR+j1FZRZbnj2cmEV5Jdyzh50c1wGH9jUxY51DY2z6CguM/4UjCRp5Sni44BXRRQ
bWUdDotohQmV9q68dEzqfFxqCBVC9d2q4VGR4z2/CfMrCFSSRBuODNyqmHaY0GA2rNncO9KIp4I9
Rrg0bdyMgPdBI/Y9n/g211y6OBnW6e6aGh9DyYUIPhMy1dqv+UqAPl5AwIA/9JdIsM1afr1vs/7G
wrsKoHCk6ri0WsOlpQ3UJ0aaP630cp0KmQgqbSlRnyCj9uhEovDMXZ8Jk/AH14oQ5XBD2iQlCsit
GYtoEQyuhrPfqDBF8niZIiGSDyExX8087X02YOSwc7Pml0zepdT4iwZa8JA+g4oWG+LPwOuK1J3v
MQuOaNgu+/Y+kWmaUYPUTFJa680YfvGfY782lhg1VBpu3aBsFVvf1JbiiRksCSaxDX6Zb6HiIE0y
dtP+UUZsYZLuBn7sSfW0iShfWoqzUGJ/5OGSuhGPFDY9ymVkhLz2am2X1ZoUSM4W15jzixKVXmUC
KEyCZ+9LWIjuUaWjrux/qZ5BetRUnQxbXqzYi/0QMeOIyjZmeB+uIqVlhJrsseducT2QfrXUm/IC
UY1032zZqDlekG5F+wf15HjVGmDGnO5Nu4LXl7pC+sYfsZKn4aIF0lXu7VtCLFuUYzSW0QcbAzfL
omJ78zVpPVkQkoxmBQd+Lhs8Oyg4JkbQe9kCzT+W4ZR9LvN/kulHE/rC73/igPKSs9x8aWmVLuam
gMhBQmu6J3Gp9aLbioJoHJn+qGF40CEuQzP9zf9d1KSVl6lwyYWjfEc15ixC2zyEYqTT+9JxaOUH
FcvM4DCNBaD5ZQLLoAjVhUpxnwd/U/VptZtEBgmYPLr4AVgfuzVlBduMzYySl1iHmyZ5N5LvtOsW
pT8slJH+FDMObelPRxRZC4sCujcvoXIR6hdEvYR5yGi7NibBkkD28hSpz4ZcvShbOiNpi2WwhJfQ
jriUwhUrw9bpL0EFaoqNozA4oH5Hpgwp5hhpAXd7j6c+dCP2o6h/WBhlnOM8HuShM4CjtPpr2r4C
1vO7Fzl+FsHRSg+ButGAzpRnWCpCwdmc/HTJUTCwZ8oNDXfMBNmGziKoOYCTa92jChwrgsbvhQlU
T1fc3E/WRK2yej7V5JkNZ/04k/b8K4HNvHh92o48wVN9rUJaIbupfQrYxz5HpAHWi5PehXgzanpM
9d1Wj/qnL74KzsmmTs8z62gR24QVsQiLD6m56urRbG20vIcoOqb5eyW/VxnnsSseOYT2KFeX1fS0
bVRRHDgzqj9WFZtzYlH+xtw2GfrBVrvoNSFKG6N8Hfq9ydkbq1eOfluG2ctLtvz7Sq5/Suk19F+c
FEsa6WPEbrdHmaDGOb8CkWyRXriAahkhD4Ba0VwSjarFmgkmhKjPsm35Q6AS47erW2Qh8dUn89L4
Ve0L9B/D+or5oplha44vlfnVNM9SvXbxVsi84fEjtz5UdJiK8Wv1oSvTa8t1QGeuLFz2ZlnZJBBi
gz1dKVGs6nitSLQpXqpsnYZQhZhQ4DNZqtVShEAqXMgYxPDkIYMkHr4FGxQNk5IO3UgbYA2mcChW
puOap4hYX4VafE1vtlOoWxf2hRYMkH1CrzUOlpnLt/ZxBjzYGCPPWuiZ1+orK0dDtM94iXQ4fGJd
3CzYjNZaijaT4/6C0JCoiBcGZDyThssyxoJHP6JZAKBHpjzMrHl80TsdTtR3hfus8fTag3kvZQc6
HsxMaoLWx1XP8ZeWFbQef+mgyIPZa28xoMikpjoLA0ChfdX7Y2pux8kjIJRMY1+8sGHSA9XEG7CE
ZvAs9U5CfNhecnAgyTUJ/8T0MGWeZ7q0qf2dqcdx/NQJ9w6ah1z8VTqTjOPsDkxftOC7Gs5qc+k1
NHhw6I7AnO1shzUhSS4jFE57VdKc07iubggRAEzsuOzqjVHRLtnIV6LoMmppJBP0n0s3xaSfbX08
5dRl/c5E3loyXlhVoZvgL+hXWecZudtWrsNRR6yL6dSqS0PetKpbTlvM9EV3hk2UlzvCL60MHA48
ezdHP1FygLpE7NIcSspVXjzj4WF2720WubbyUWhXP/o1LE4lL854KwNwfeBg3vzhLOVnIzl0xfvk
f7Yg7QB6K+XW6XbcdmOCzXdlBtfWRASzrYrPZiQBcidXR+nDLEk82fedR+dHS69d6SnhKjGBr1wa
5RnFp6i/xum1IqRB0ddyEq9RwbLkANCl/Bk4tPkYQbr0p6YVpavOsiMJbEAFkyTScoLzL9HDFJRY
iDDXrfOOYGbZq5OXs2Q3FbklIWuF5Lgd6ykHvAoidSGP3pDFK6hCXhbXLkpZNDWcnZWrptc8RRU6
5tqT+gsSOnqTFAoAEovmTutX5/wz7GyQ4CbeDu73Bq6Mokh0DxF+kHMYDTyhCnLA7CvVb1Kx6qnv
Yme+sO/kvnDojI2RKLl82fccRui8Bd8d7zhNJ532mW4Q+ECBrCBWl0zkKlzTNF3a9hvpJeDnPoLm
l/ZfU3+gtiM2kuzAgL4t3Y8W568ZHDNcJs5Nsu5dhaefvch+y6pkYSmPOj7Y8alOjhn0zGrR5KvJ
uoruxKm0F39hcQ8YDyr3sF3zPfAGSvFtBHvMXGR6MZR7MT271osTYpL9myJ/yvpFa07zsTyQNpXy
iNsvYe2b6GWcLr15j0ZqD6Jaa0ws+W/VbgLlGbRnYk1r6ann7/V0Nj5Ee3cEPf8z7dE5oaVt36tq
Sx7pGJhuHRmL1NhW4RsZbkuVuWuV+m4/bAaFsww8Tr9jZSer/N8KTCys1f4O0qtM6mgnEeaSkhdN
PxXrVUXke0JjInydCvp9moHbf1jqpHgzbV6qmrW0y8QtWh8r0d3vz0b01Sm/c32DBNGYBZY/iv8e
dO8iIGSLtrOsvcXzCkO/yyijbRSaq/loOXdakpz1HYpvnX3mcr9oR2ih1pcoPhIp3VblQSO2tZ27
sqTdJTkFSvpQxm4Wfm5DXJF2Oc9o05NK91xR1DWSx9dOf9hmtB8g9Wp1srf8+GnYLeQi8T5W5a9c
0aFh38o1E1XsQhDSDSt4pVewSPlhk6Qg8L7UJgs8HjFzk8l0jeny5RToo0DYQkGpfyjxAVuwLX4i
56KlX/NdW4wvhSB8OXnK5Q6T+Bx50rQvUfwj1Ws5O/S0NlKGeSbg+IZdK2JzGvPPIT/J0X3+i349
UxjAjxfiHaH4cuiHpaGVnAt+yH9dxUj2kmEbZ08kzHTxqJbwY1vRi2Ko2KXorfpUBzAa08dAq0JE
79xAgV54bZyuMEV5gwrdD76pnXYbMGKqtNHCco2g8qseGUzqo5ouaaC/BaHCMVl7c4jaSZv2kLKf
jmW+MHPz1dTzucs5vMqCLcGpi50jzfN0k1wQ3/j1HRqrtHlumYZsUW2mXRmYWI2STRNxjB18i7ur
uRuGYCgY628Q+o6jBYVMaT5TK/W0V4l0ePtHlbSr2Uh7O6he6slflyGuRCUwFugH5JWG+q8z+q2W
S+XWBnC4qBIFQRz9Y93I5t5PwlRgfBM0V3MpAwYdRjgWw7oAxRweOr+GgarRwCj00XETWcC/L4Wr
VfW9HLPfCvP+IoLrh06YeyUQnGmt8XVMtmOh7jCO0cn3A65CdxBqzE45nUXG8Dzs3dCIN/iPn0Ve
/uaJwW/TLKpKOwDg+GpUqVrKak5GuCgvYxFtEjO5kk+4zBTpXvTd7Al0MQnvpi4+0dM6EcN0tSdc
CnX7hHC9MntY0gOhKVq3V4vpSzbIGYLamXcHu9ZeLUt+6Uo9XujrLpJuZNnspZE6kAcTlwQHdFSh
nMKnP2hqD6Is6VHS1XDKvZSOL1plLaVkl5YC7bL/nRb2bkj708h0J8/TVZWUh7EQW2swXyJJepfJ
IDXC5DZ19W3O4Yhb1yLWrevG9VhWpI8hu3ZoRSPyTTNnzU+h0wgvgMlCd3fCcauCUhdG4jWZf2ei
CzSLl5s1xY+UruKRPSOPAY9oO7VLXufvXI1wS+Xq5sfmVpGtv2qU8Udmm9SsDmM1bGV+WiYVW613
QHxv8ZqdBp+OAqLeTOK172KbBx1hClLHbSPGl7SktkqSA1PPg1amHqy1ozOZqFGaY4YqBfXgsZaC
s01Loi23k9GeOJB4aBC2KXtpnel7yOX3SAkPJo13KRhm8JqXS8pNrXxX1JjecfZjKzglcvyaD81L
GklU8sGOqMYVKcFLOwwv5TP0rXUYabvsI9envdHS1KdJTdAl4RbNlqQv12kpGAdrQ/Z4J0rqH+NS
8xsMXXciJ/ulQ9CLaPSYCMjDNqNr2SKd+xQIaRdq6qYvp5VWWtDxKI80T5rhsS0HzHIkOLKaLTPb
lL6ZxfaJcO406vEu7IaNxqrVyfq20M2jMCkaM57W9hGX9dUqNW1h6jSuq37ufLpjo97nsUJbc5Zi
0kW4BEcPjSyM5l3tx30alH9QTz5LVqzRxPIBjrjJ174iJQvROyfhq5uEGCEazSf0MF6Mx04uxlUq
kvVQmRdodK9FaX+r9ngtCvUmE2ak9ofWwP4a+eGvluknnwQSuQWnAD4end3ClIfD2NwSzkUtfeei
MzYIohImSum3jnMvMut3p41frEyBF0PvRolm47tFj5Q5gzZeSooAY+SBD/KfmNCKDNLXIMz3rPbP
kyotdaXZwcE6q0vdHvdQLF4CM74WqrxJqhqsGXYUZoEbyK2Yn5LPji4ckMs9IQuctkj1NVuE2c3r
hP54+vXJGJ3KZWgGr8Kg3dHvJ01/qp3GCWO2TI3ZaxrApeKi0aHf2bxwVYQrNUXaswDVcwee9DWw
6vfm56Bkf5HU7Q0le3Us6wD2uS9g+ZBApkv08LioqqgPYRrcFSQ/GCDNcxnXL21D3kLSXOY9AmbI
WvmQVJkBGI23XHiTShDD7MFpw1MUmxfyvS/zRUjHbOuUX6NcvHZVvG95/6eMbsBUUnUUG6gUpzaD
kMQC0pIgAU72VJqJl7FqzmuO39dHi0dNzgEiBWJb9iRjhMpb13D+E+0mNA3OpNHKNlFeFM5bpmpr
E4hWjpvJMspTlaxE3K86JTvQ9vrvIppWBJ8KSNbQP9QCPShdj7FUVr2UPBtI1Ai+w+MoBB7i8jkW
ELxCRiq5Xn0bXUZ9cWrJezIoCHmY5meYVUIe5Uc2zWOrboOlcBmm9MCCzCtqiUYoWX+4Der4AxeJ
B0vjOinG2hqsfcCrV8waZkxzikXOMMy+BHH0w/b6QMFyimuKTY3DXB0d7IlZlihelYxeV1whNpt2
NpwnSvQ3qxjWwaPsV9VHqvqbUQ1cDFHrIrHf55UgZKGwhTghWefwKrcSRzbD0yTVy4ZfCYoZgpJ1
zDrTVMOJGNxqUmH3jltkD2SdkMvT9Gtd53RWYvImsjZkrDkVxXneVZpiXwfSbaqNV2F1j8rrEKzE
Q7EvGoYgKljhhS2LZ9CZbxnXb0xJJzccNCCoXxL9hrv4Ws1LSBfdVVMGhyHukH8X1kBl2sO7gY5E
EsxCGtRgyTQOm8KyAHuzpBMJcIQuqsGq6ccbbHbLphlOKNkhc1nORYrqnVEb64hLQUvvrAXaPu2d
3SwWGeh0yv2EoSuln51W+1xoIE2IV6PLCzlUvZMQv1NQ1Op1eUACvledxrO1xAPahv4j9tqo/6Vp
BqS6O8yQ2IF7cJC1lTnkZ1UrX2UO4rGMcJdHo7fFvm4OUhoSedh6zUgzrRnvemLtgB6BKBkOUSp/
Vtpr0hbvWiJdHdYUSR+PYxGvVBwXZIGuIxXJneh3I2Nym6gzuy8ovbIVeMX1MPaeJoYdTwvdXLJR
ans9J1IOQb4ua3BlkgxACpJ9Fmytzt4YnblPS2KCwP6HWnUyfXuvhuZWTkaECeGdKByiA4afxGF9
nvZxOh7kdHz7bx1kaWjseyr8LRssMg2fByk+mPVDRNkqLVSvGNoFsI+jYCChBcNzBH8yhpxWa+U2
mfFmSvIt6pKU4Zg9JhcRBWvHDhZ7047gXtFImexL1o/YRgKPq3kIDPFblfsEFEeWy79CS9ZTqO2s
IINMJD6sztpVXwxRjyz4F7i43FS2O1TduZnac5k4L5o+3YlKIWuaaZTq3FPHYgQ6qqCuFf/D7N9F
lH5V6E18prKp2p9IlM7L6gNA1wYDximOi+95AbXKkaiP+Dn8otm/+wJ7dsZ3AuJxkmuA9pH0hRjx
I0ymdWVWV0ntTraevyZxc8ft8qnqwtNHfVXAlx+r5i6TZkE3pHqLB+nT3iKg/2m7bQE/gONWh1ww
7L+mgcKhKsARtzY7gea8DMq7GIxzV0Ab0vp2PW/G80I8EOA6Gcm0aGXjHGrdVWk3KJO2UnZq6woY
XfQ6X+o2EG+RpR5igttsdDeumIoviUcVjhFoz+E3hugF/Ogdmb5F84hoGAf5ru0GQf7dNLj1uuQu
dWLLA3ca8hG66j1iOlG0hLcb/luD1aOmbM4GRAKT3Lf/XrTRjnDBrbWjjmuTZZmY0c1QwYk30p0U
5lct1zmAJuegL1h1E0xVwblLi43pkoLIY9PP8G3/LRT61fbdcCYiMOtWMCb575IjX7kPWNMt8moA
Z1U+apvQfEDv2lQE0aoicAsecFsg1hjnR6Uj6x7fGTKC+FyrUE86FptkN5Tt2iCkSco1Jg/BvcMF
mVLQ0KQbU/0qZIlg22pGrJ0UvB19JACWNUdQ1N9YjmgoOB1kUfs5CJmOo3LzGXy3HM0a/ldb40Fh
0UK+kT1KCqnCiDlG4M5QWT6qxDo0tfw1l4EaoavGVh2Cv/m5A0v3p1v+DODMqByrHdQKnqb6oIpi
PdnDLmZLnj8nr4XFNn53xuaSpyjUblheXqa2d2VCXKipOf3SoKcGVuXokmTWMSWlGBXUJlRR+kzx
v/Ij59gjA2wcR0YQPYMl/r3uGzsnBZE7/6MQJ2ni+3SH2SMSZ5krwy7JKKC4srwJLITKBzFgWKAK
t8qYNyJoSM2Ajq5O3WfE+WEKHSRyqrLINONpd8OH2lrbTh1uvmXNrfDCROlm7gZphTeP8FD8oowG
YQPfqqn6BZjKRdYfVWrcc9v1I+sS83wJzINlo16C7FR0wV2yhtcSyzDYEUzR4SmvDTgs6IVpovHY
Sqm2BnU450tddFNbB2V6nSvqOsm4/ZoPOPG3uQCQO/M04Ie1aebDNlEV55AH34UlnYI0OdgDU0Q1
vxGHzJQk/w799laFzg7QFe650gRaEC2hsqz19Bpw7sAzuzLT6VsixgxFtDdFyVtoTx8CnWkQ+F8Y
zRmZUm/MS3pa+bdiN1QjJ1jl3DUFoja6E8j/Esc5JFgWpyn5EFpxTi3ppZVG4ALdvQzid9kyjr6o
XoMy2GnMPpXiRbO71z4tjx0KJb45uXkZE3su5xoF9SoLtLPG2GZaEdF3lYyOhFf9BQHXq+zAzYtC
/RMm4DKfb1g7Km4mflkzCVazv28u76SmP8k8DyIgHkEuL1I5IotllCfPt20uGOlb4uKAiRgExUT9
DlRxXf/Mm3Mfti+i1F5UtVvl2PlRSSkvxMl8pAVDnMJkR6MBNf+2mmwc5h/equXf/IZb1fswTupl
dKTR7XgkPVWTHNgWPBlT5B/zVneOre63m9iUv1kSxkskw6wpSV12g9piFqY21SFDBkswiP5jxOzs
w+wbm+YPEhbaJUT8cJVaNDCIjc5uSehEniBf6YzoIljXqlAORZIV26BmhSixRqK6jdq7qsrKsqBe
pLTo2rtuxqwZtSg3tiWGrd2qlLdJutH9yf/Se1oIYGbEAw0XHO+yo8eqo3VXA+UWlBxkLDG+y3zz
lRWVzSbV8AkpgTB3lUNAmtx9mXY9XEI9+J8PSdst+rQXVGtgTeRMzteKE0aMYJr8HKS5ARGrHdZ6
FXUvKGLgSLHoN3VVHbjZhk0SMcHLurb5sJNdJAf1p9BG02uU0l+PTJrzITWexUNO2Nh1X0kAnKJ5
+ve3eN6Ag0YQSQD9Xn2LUOZ/HyT83TyzGB//N5D53xfGNsxpmyOWRzO9kmCgf9k6gsquYm8TpNwi
GLO+I1G8475tPnRc6kwDkbQwcwpp6g0My3Mu+oi+4WFJ/ZvKFnvW8WDR/1IjzzR6Y8bKaBg2OvlD
l5S9DXb7jtR82MGaZtgz/32gxjtElv09Yi/cARWNKJPpq6eZQhzlhJI3iqyQY4Y53dombE8ynY+0
zig08BSc8JRt9UZq92Ghtnud2lT4xYSFUR52jXikutHZSwfcwx5pubVC2PCpNpjl/dRgsq0hZG3T
MgIVE1zlTpE2LVj/Y4pcA4McukL2gH+f8OPZRRyDqUCeTLesUnfDKNKzkjT+GYbzefD1e9eY4s9J
PsxsIh64nIwNhYT+ZdUILVDg1w/sBBmuGgalZMW9dDFVddtM8nsYMByvguCvQ/LTNZsAOOtrFLUl
zrQz1K36/u9DaL30RpW9/vtEq2RPL5Nq00t9vuRpEPcxRoVvqOWbNTFIlECX//fprFap0qyml+oA
AGyj8V53Q7NVKkMh6F0ZwPUqvjuRWi1bWAP7MPeJ+yGyIwoUvDQRjbJSMdJDbKMlrGNOtSNzgl3i
TDF4UpasqnOE5DW2W+Vd8VLR1wwYP5z/fTY0rbTPcv3NKRTm/Frh74wGIOSEv24VDHH4WS0sM3tY
eSRvgNoY+38fdBV9iZxKYgOfFBABsEQU6jg9KoUDhx/Viktyx64hfN2FfirtAN74h8lkMBb6eXjO
jeQnKoDYBMyFVKMYjrmtg/HgvaWiQd4j2AVOlVYmJ6TDeiuqPRaSYW/Zw/Dfn6QiGf/7078vVIoj
eVYTdLROY93T4PMjRjPDy78P9HGjC0oDTu6GScPB8l3kx9MKPxiTwkCyPCGF8tPquDNaXGPnUB/h
9WgxwBh5eiZOYlJMIqDy2/qjko36zRnQsPZC0/eMbJq3IZHJl5RLtILK8IJVY/fvr33AgVg1IvAj
YydRrRI1exRG3TO46xLXKeNihWE4epRO9ujVqDyPg4gfNR262DHqjR9UFUJttb0OhprtlVF75vNn
UVm312TEQeOz8xk2RYY/sYWOdlAzkof0e5KSjHxn6W539bS0rMQ//e+H2kA6a7S/U9ga308O5+Y3
nB0ixFjxd6FQbESGERPA/5NQNZoGS1HtAxJRvyWN7qFR1HsoaC37uT3UHBOPZifkbTqfHVonsa5q
YltXmWhEBSPODRckIbOBr3qVkhtvDVoxPAwx7DxC9gIRoDuWwuqcp9x3CRLQo+F3E15cbNe6zmkx
9Wvn0JZ9fvz3gQaiiaIj6zjEvhmBAXavCF81pws+amKYEIwl6atV4SMHjxidSxstW9SIo6EbJ+FM
w+u/DwhPYEIyEhcDTgu5Szq2DT7oJtsZVJLUDWQnOLSOvP7n3JLAAVO+pc9/n40Bp/MO7O/CQVa9
ojC3TwbZ6WsWpnzhV2Z5HAqjUL/VgAA0lp9DUuY0ic3+//8ptDSxqn2U1i3Oq7jMH5MkZwzilZMz
RBi5KtAjgsA2eqea8GKIuUsafXN02MQUr1NmuahKw7WgbAJ7B0teHVf8o2StVA5yLiUOtlqjIdO3
jJSCNdSOtJ2RJVOyLSfCNjyggxu5DlrPThBa0PPeMYbkP0W9hvKqfQc9srakmLOf7+QLg5BCQEA0
8nLJxWW2NBFA+XnSuzEW6U1Ny7hwdMNj06EjJ8frNuPYqAoNVlwAHt3S123U7oqk3zr+MmiRPfTF
Z6kzIqllsUapht8laMZ111E2WGzrnm/0BDJyg+t4a1ZmOVUEnP3YqJDWypjfcBYg5sfgLYYUfY8W
DyuOLh1S5wYjjI+0qw0qTyRVdhxBa1YD4DFZPWHn8+uyJh8T+SHC7E/LYFIVWdJqiDB6QT9Y5rId
ehnRKxAiGHchU2oS2aFZhMy+N7WbGMGoVcD4EXv+P8rOrLlNqNu2v4gq+uZVCNTLvR3nhUpih57N
podffwfKqRuf3O+eqvMQlaxIliVgN2vNOSbBEXrdyoAIk2JjOxPs0qx9jptvXb2GGs7atSrnV1uq
L3lf9ucqbe6GLolOLkpapxpUWt4oPDUT9Wul4d0krsHDdtLQmvGsLcTwhmEC9b41TexAJxXp7LK6
XiqwQvpcc0B9WTU5bR1EorNNtpI30QwbRmVTx46xz7thLyflDvujc5iqHMWW9CkQtcSxlCMAJFb5
C64GRE8xtPWRwunTlD8UySTo9FSgHzKdxs8oX1RNHFi8+s3kOGs+lV+JQ0eNdJsp9asidIpO5kRa
fOE0l8mJEO9mpEebA4u3vnQQ2kwMmxmlWKW9lz1tU3fqos0CNPbsVb/j2DQfCs48DWGZCZcXyeh7
5qIhZFqzkX9WaDGKpN8gSKOhYBBM2Flq2IlK95M53VuFR3mkaAP8RhqHs/O2dauxG2aBxe7haFf0
9KvSRflbLVvTzb9p1tRupkmJtg5eAMLV0ssGJ8gj6dnaEd2yt3Wp0JV0BdMMVTiJLSjIgSnbdOUj
e6kvTlvOviWd/llOtb0dJtwlSlc1d3X/QYKVDp+nskOUADUK8wYrfOY4hyWvTwT0+ROqz/PcV+O9
Va5FfNSWm8SaHmqVZbK06RGO6dxvjJYOBEK+/NoYyEkzFa8XoKyMWSu/ztqAmpNU4i38xB9z3SPO
JIl8SKIHz6sV5PHlT6Ofhg08Z3PXuZBthpQ9DZnZ9JEylO9DBTS47Zvp2bajvTeo9zVRKMQuW58q
8XJ38PBSDqa1qxQHv7Gab00J/4LAHYS3LqIs2OxUVo91xWq4qOyIDynbbYozGQTpwp+eItBLlPIx
ouxFnHLIbEPVWGY1uk+0UvmE9m42KhxQeeZSRlGnvVfFb4nWXuuGXWKlssjXXslOF8ec1UQR047w
coFbmbgIDD8lcvPCpbPSstRYSHzoYXYLFayQJ3yBiKAu2gtGzubYD+w4xGcPjyIAjID12iqpEA+o
M1UTV5poBcqJon3K5lXS1iV4RyUqrQjOcqFrO9Or66BkRkKInG5JR0loXz9lajqG3UDlJXFi+9x1
XMm12x5jldglGREt5Ca0XUuuJ80m2AeJ5mIoAc4ftAjL/F1G/DkzmTEjc9l2riCIk3gYJmWNU9e6
kDY2bDUI5U9TTEW+cAx+n11tp3x5cy2rJ95vDbwQrrklpSskIQwpUxr51oDwYWgaGCcei3ycXdAy
d8aY/15SRmdhoYOq1kuFepq8YuFwI6d/ipFEa+I3CuUMLm4H2mat/DcRwtSEphxnTlFsRT3tMw+L
luKwDDUd/UeJphHQYd9veYOwQBm91Sc3UKWGYqLssM9uyE9CIBmdetSPc0/1STybQn2EgfzTyApn
u5qqVFl+KgmSCQKSUXszPW/TRnmqSNbw1bMhWmPnZgVxzY6DI0/fIV7m7++59mSTlVvPDKvqsy3B
+eqCLAMP7JwHllLCTWb29fEEVcFQKKHXVHfNTA6jEPab5Sqnth1enDLbeC0eD2lX16GZoOsnb3WC
QCRDC7jRav3FmaIHK8eFp0h6aGXiPaVtXm5yc7yycfw5WjnyKnO0kBsjvmpbbExqbSB1MWMiUfSA
ojsAODhZ/eDdg84hkkklSbWGbbHRyRIpNWB3eJj7KLnTK+e9KauDSU5jrNSAAJT8AyDbzOGncXpL
sCBMGSPzhC9NA2RHBTzXBkTqzYUlwO80HSxfid6l6HGJFVGHrLKj0cKYjHCABTdw5yDWJ4LHCQAd
7vvReyyKscebpvxgb1Xs3BngEKDyOYXG2brPabRom97m/Bdr3DRsObr/norrMkaJqb8JA1E7WDI7
legwEK34U03ZCr2AxoiwNiapZHEq4xFp0FxL3DcyEufaTVEvZNMdfEWQ1K3An6c7YW1Hl4Hyo0Ks
V9biXqC3TNlUrrTPkbnFbGHl4iogIRv4i3P1bNxgbl6cJqUmtZfFqe3O72VpbJgiEGWm+MQ8FHjJ
A6rPeietB8TTIYbhS9knOESYIH3ajB8dmnU226SVGjOhptZaiehsEikY1rIPhwR2KIz4fVJdDFQr
VoyfliH+i47qOJUhu4Mt0c5+nTQt+9iZT+SW76pxjQX51DNYYtVAGdWo4wWOGa5AR7PQ5EE0oYe0
zSrtM5Z5ui1rdbsM+a+ybRBxluNV6/PXpKs/x5K1TI3gHnZp3Nt7V5rB4irQ2rMwU6JzspA7R28T
qXR1tcHPZ4PtvfYIS7I2ZreWbI0lb7hO0Q95zRC4yQzkDN2CmX8o2aoOt3B56dNdRQF/44LEgrmc
kpHQ7AhfwurS4GZp6fiKgoDh3DhXLPi3egzysyxoCrOsWcgEzub2Itr4o85bIua+lZ6yQlqmNfiS
i4H9CHEciHcrKCF3Deexbct3nbA5AsH6sCmtE/F6J681HmlBPoISQoSV4xFWEWB4FvFKoDCXs+vx
TUKWmoPERgelqVi5Whzi6JC2nVpjoom/GYv2I1+OGJbOXtQ+pHIlYnaTTxW53QxazBVR2ffMRUht
EdFZFhY61DJQpviOEE+61WRwdqok1YkG603ab91xeqKmE1PtxJbPl9Oigxt6OvvYAMl4Uy5qyuwy
mN+xTdT+1HYmdrz0M++2o+tegIIgmSujUAEalZQuk6TQ38EVrYiA3Hcn4548gs84G66i4Mydk99x
Z3xYCAlQXmPW1pOLnVpAeRAbRPb85LDDJc71V0KJhVnG9JR33ej7VSGztyzZ+51DOKMc3GUz9jTn
xPBhwgnwRVdNISIcyq44RkrraUrmOw7E1ZU4KZ3UfK6Ir1nlk62GFSjbyBqrRt0a61/8Hk3WVVrD
r5QSzQZy9A/cMnDlzpissIHgPsxWL7HDALdxOgxP8a4qIxy5Jhp3BsMcUS5reGZdYQUtUWqFZgb0
jTcSG7C5eIEaKFJ7tioiYbJUvnTGyExO6z1HG+esciKHSw0cbbpjIdjsNTgbQlnlo8u7tLsLteGn
ErQAm+BPg7KuLM5zPr7U0nlV66za9xwhazR/tXNa+ZxkL2ZnPqIZOcCIflOtHFV2VWAnsRgEHEFO
N67DSJ1OZUzK9Ki4FNCRb1ruMz5kb/Z2mCCeM8HYpi3JPXRxb5Ppzlmu5f1UAumbHPv3UM/vCtO5
ytaQCXFswzm2DIYKkq5n2mV59Fq5knU9/Z9SKe+tQf/eWf1PO6rwrWdrraJznoHF/ir7S28vD7NH
T7oRChXiyHM2VoAk7dws64y9PEuxjkbFtXC9QzU7Z5I9ggxKbtt4ARi8bdWMu1rsRvJMFnZuXDrx
vuskvSrvFTYFhYDxd83ssbEUFGY5ukOcKvtJnU9Rh1mdFTbFb+TTVkt5a+7oXVYqZ/bseidzNdfU
/Zrs2iGxoXEbyNbBgIaOKbNktkm6j0KZ915tvI8GdpfGax88XDe+51mbmcSDOjIfbPfQzSw/FNMs
w1HXLrWCWbJBILWY3/qLXaeY8TnZFSGeBMHcm6ZWWBbO7dZZ3W4JALnJZfpkOCZbdFdk/XsJ8jDT
RtDlk3i1GlRKq6O/4bxeP/5TzybCgmAyi/mNiJzvdJfetEXQKUbnr/QfVWK2NFdoankDyG3SiPCN
lDJoYosLJu7Xvvvyq9F07DmIioVFMYsYHDPuadMPQNDqGY0mzppFuZ+VRw0Bq2LXR0oGJhguptZ3
ypmHRB13pDrgfxLdzAjhEHTuYcSZNBw4HkPXXDJ7phNdpmrFby1v0zLDdkZEXuq/S0CQPgPJ4TY7
9ro8caGxZKbn6pOc+tA00UaRnNBnhywo4BzIyCRxiXFrFytbtkABvUVcPaHAK616T4fx02r51k1g
wsoMrlkD+rloWbbRVe+ZxLG3iUMzJ/eZvQCPMJAR8ozX2b1THBKMymVQQilkaPVqsunUklqd2gSm
qyd+OZNwYyfouyTYldU5UZzzqIePYFn3abz8AChxqaFT8jtIMky4vDzAHLQUkUxlknW3U894j+aY
s7rCerxBdQH6GwepWzSv6eTc9Q2JNKAOcD3tWrESNOIIYT8dGYzb8qBHXIDpamH15AtLqLupUz5t
o4pYrDv+nBBDoIjXnJHDTXqcmna28/ADax5mAcX1SOOtmGeUEYRKDbROJlnIasDR5fMysV8cjALn
JFEFvWacymRMQ1glJB5WDxH52gFjLOmuyPWtqH5LS5VYuG7jTciNiEEly+XBxLHcgUpESsgkDiN4
mLNDs6Af053yUzXcq1sj8DXqkWTC8pJESBroJu/VVi8DqVYnvmod33PzMunIlXv9rK1nkL04Pzmv
UOYwZaZKdlry+M0j5aNpBs5FO34aE/fD1s5GkxICy/WYuQmu39XtU+HWMby0Plr//cbO0R9Trwsa
fRJHm0SU4+1eVNv/9aOZYiRwjObQDLE4dutN7hrVsYs8TGETZQtzfdXtsaWmKNOmlrqNNABHhLzg
J11YayBO4GcJxmvfLQ1uk5RskMhdb8WolcfbzdgYGJ5aafkookgMH6iqUO2DU6xaVsk7ePGRzm2/
PgLzD0EdvmFcmDr0B96m5qyNW/YYPTIWxWIj7Qz10QCi9OXmz2M6dJGorb/TdavoPHAz/N97t19/
e+z2e/+/P/59GRYhKH/D4fZUuxz5uLe7f29uH8K9/c/tjW6f7+9///ua23Nu//33ibfHDGra+7oV
we0o3o6nvpiQSW4/q1PzX8c3aSse/Pvz7b9jySH957G/vycqeziScLVZd9QMALf/6ec4hdvAtt3r
dHbwSRaVx7837npQ4QpzmG4P3n4uRcEzb3dvD375+XaUv/x8+392A691PXsB8l9xtJSBv/x2V1uP
3O3e3xvLozietyxX/z5WxLo4/vPkL7/m7xNV0OW+1mm44dZzriyFh6VivfvlTPxzas7rCffnLkbU
8qikfPDbU//zS+GNeeFkdufbR3LiOkFusH5Zf7+H2xXw5Wv88iT7don8+219ecLtv26/4MtXfHvw
y0u/PP/vuzZjZ28pe1Hl/PsmEOPsTcp2wL9dWLcPqzpTswS3n2tpr1lCt1v9dhHevoOhVFuseuvX
8edR9BhFmNb90+1VndLtrKgzdv8cig7r3/LncJVmRNtd3G7/n4f/HLK8i3l25Z2GplsOX86t2xGw
zX5agj9n0O1AdDQZZ//Lt/rngT+vu30Lf47X7ZzMb7d/D8ufZ/158b/v9Oc9vrzi9rLbH2GUiI8b
bNzt0FbYPsuOJUju4OfJdT7e7TKDs92bUIbWwbYzBkEvNSaKze47ZRffzrtyPe++3HVvg6Gznmdw
Td2ZMu9/f8KX597+S18vvlhXHT7/+irv9qp/73551Ze7t19wu/kfno+EjQv79oQ/b3N7x4kKAhSq
//jH/fvL/r7Nl/f+z3f/fPzbC+rbgPK/eO3tbf/zX/Tvo7ef/z7/y0f88vVFqWAtUyOgAdqiWx3q
D9DSIQl22I56S30bChVXurqFzhZKJX3KYX2FcwfgQzrJrnKSCulPjkvRSN9LVpt4oQkoXMNupxmG
VVQ0d1AXolOdUGe0RocifvRGl4B8AKIwHNZFRmfjJaQU2gr56cysNTD8qLhqbK9+7XtgWF7ZvhC8
lyBO6IBGtEv7FFMUT8rpXVsyLIsVKovq2cndVawPgoGBLwk1TR6SaITVQJaND2EbQjAwREOQCJdi
s4jZ/NlrqHhFrCrT6QmdGHInK4VuZliYC70M0WeSACqhgTwk9u9ZcbdLIt5GAe5oaRpU54Pnk6tM
q4sEQ4qqA1CvnrgF1dxZaQ3erfaop5VdmAvX2RBFY3gAppAmKNtc3sG+e6+BbtEr6YOItNeNsRYw
XPgybdKMh4RME1p142OnIBwEi0WnFPTD8AsFwsUdrZ+UWXHE1FTxlKnACFiAC6kIDVPM/ZjnkGpK
pJbznG2xleFYEcjVa1Bf49DEvocMYMMmY+NQBk1NynKkAFKoQeVVLj1Ygh5G6pxe8OjAw9C3qhFd
baX14aOnvlvEv0ESoqulNjSX4kOjBerHHTAFu4ZRFEFTUNcth2h6e2NP9Sc0P+LTj9LAjWSqLc7Z
ynrR44yaWqUCiM9iwrFWaTCFBU8ZgepVOGMjV3kpRKL6OoImjTYyZpZ2G9Or2Cg0gfeR3T6ooN8i
F1oi2Kl3dWoDJ6K2D0cv3Zms8mNnDHJbvI9u9mL0zSYFra6XDXdEv6Pe+k7IhJZe3ZRhSBBlLnxr
afZUfXZ2NOxrF6MdXZUYLxayOwS2Z50zssyoe7L6dGbMilV1AjFHCEYfZuDIPSo2St2jJSB+iNzF
mJwNOSpHUQWLBwaa2jThAT+FQYQr2SE5vSMw7UQQzKFhAVZqIMKpSeB4BmyFeee2zt6jyydy60Te
QpIVfInZkz52R9lmp5RdmkknqbIek+GgWNpzl/fU7WsuQ1vBp5Z3BLOiLHKvghQ9AIGe3yGdJiQz
DxeAfTi9kPu6NJPYWnc+ki86bokPX7s/plgfxSz7wKzw3Ex1FsTdWhJQL+O4GLCGlManobjL4O8I
C69b7gr8fap65rJyM+27kWSgltPirPHP49AmBb0mQSfJtFeME7YB9ojJvukFolg6pWQUweGokVvl
v7Kxp3kEHb/PamDrfO1cth9mZf4qTTwOY35fZO28qciw3KlSABKE4a0fYsV6MiRiRkqgA/DCsGsk
7GgIBl5Or1ItLp5rvxcz/lKhxb9M2970WvVYRkxEWdu+JwU0E5kLSEWFSq66ATB+Rf90Fgeudqag
sdCYRVl9pfrne+RCT6agzoqRIS+Ljj4r97yazWPb1KSXg7KGtXJXlNkPOvnHMmPNjFNn3S3iGsY+
xf7J+l02aQp0JN9Wqn3yHNsJDMYeaof6B1I57gBejaraDuG1BAUuQOnS4KxpR8do+ojCWRiJ4KvW
dXtuR/M6chhn0QjkQwkdg5QMs6aKLk2mEczVQzDRRP4GA/DZlliTimWK2OtSuozdhyzJ+JC9+GZP
xoteRA+V7f22tRgLwh55bb5tY+2dEIPTrONcb/LPpaXqQXgrdYrZOUG+AOkdz2I7VMZHl3TqkZjn
oHG9bTstbPNxmBqCuaGCMQ43KXoWQPAYFHJQGDYkmqaz95AnL7oxHcfYmmgXglhRpmbLZXSgI4Im
VL+i1O+AdhDBRNAy9/IR/iAcj9m1Jn9BcU+dJb0vonhBczj5vUt5XY07ijXpENDTZVSCRmhhuAH/
XUlt17RABCOP5h7ZpBphZRrsfCQ02vCIWYb0H0SRBl4AOYiL5bi+ui9mFecq9FORP4wWHSXsQ3V3
X9bujqXKPXr5J3aFz1pD/lqZ7G2ibWXlnPrBDkboInNW7zpM010jzl2lIZ4W59FO6b7LMAYRZK1k
U3UvhleLzBMTqlEnpgNpMAGq/HNkzd8dlZC6ItMeUsWlfrWP0x7EvtjUFns+zApqSEVzN+bjLh8A
i0QpSAnvMccYvrYrVoJeldDsSi1/LWGU6QC5QV5EvMxw46rjbCw75pKdOctDnUGxMYyLaXdYzyAp
YI0m/cQzi7Ormtckt74DejzSwaE+4ET3rQqPwr7keArM2Ay91QOO7SsbtFNlGPsRRbVC46JuFnKZ
3dOA4SePRsTkbRxkvj3ASE+Esq8R2G5IYiLJy0u15pvbsBxwxa9ZZr5WKI9E0h8IFU6p2uY4TLTk
MNA7iGVHJZEEbvielIvqDktPniYfOcS1uHQpgUqDXruhPZbUXzp8Rwg+2cU4L8BjcsBk1OSGOnXZ
oU802O3O73PT3dRICA6qO7zT0d7aHgQvZtwlzARFB6Ri8bbogEwLSdDLCs8Z1/4u0C2aWEv+3v40
a0j5AF8VSjkwUBqC4gILItVYODt6n7A30cQAG4PxgziI7L7B2HgRseBR1ux6apLSij5s/lixDPRK
8ie7sNt9PiKXzopPM34j+WxPVnsZaDWsbEJ5OJ9RlNX0QYkOAf2XAHEu94NCAnCfHjSDY5iHYELM
YX5W3PhnY6jPXVQ+dFp18OQ3EwO1RlgHwjN2km9dZocZyYZOtuuSed/1RG9a/V2ir3ENKaLP/uR1
1HMy8H7KOe2JHuEI51BZTc/Ye318pWt6tzQEKdrjtlV1Hy/pUc7eWRMrus86OvAoBTChhSA/DDqN
MDfUCE+0J3eNQe3XQdIQ6XfGODy7JRXy4hSZ/TrMHOdk2aHVvBIvcI4jPMLexxLVgWUqT7Jov+VZ
eT8oxVNM233AlpRqd3V1qZRma+kRLeTilZWWpdjfhkn/juUEfUq2PHntEg5RsktA6XQE2rjpuIeI
Qhm/HJG6tOqZDE6p7OYZ+gkSzjBZCDm33I3RJQGievpN6GRbjVa4s5Udx72nX11C3etHfCxiW2Tq
KSH1KEofEkGPPzJPmE5O9ew+cjGQs6v4Qzwf3RwakK+5w326aKHOYUTnekpIJ6nkkz3Clq5wCvS7
Vfc4YpmmB37fOyByPbg7irWdaHEnh2QejxYZ5mXESrWgb4Q6uyvyUzU59AauiTa+AgRH/Eecy2wf
MRCIqjzIaWVi5UADQYdafAexcWhWMhwom1Rou9wyGB/81h72qVMfvSS+FrUIne4bGV80NjvoH+Vu
zspdTExXjj2oQ4LDBjF03hPggarZ7KwqDxPS6wvE9SxL6RcsZ5kZkBAlPYDimmnlnR71u8wQwN5c
emAQzCRUK6ii3YMHgx5aoU8/SQ79vqjckDjwHaq3Xe99DAsmw5nWNccyukGGJINJe7Rj7+gQaq05
P+zRCHW32o51eaB+t21Z7drOGMYErBstkKxpOgrGIm3tAZnv8TIdUasE7hwd2ny66nV3dCaNSqV6
NKzsIqCVYM8eQBShMMMIUYTRfI5dVs28SkowVB3ASP4mxy2ObdSeEGQcprbF4oaoH0YyduLeDgso
GW3+O5sdxEC+7BcgOShCHCQGebofHaOCDYeEe1F3WfLh0henr7YxAXSPEiilaWJ2I3IiK/bVj1mb
LqS27Pt4CAkw9SU27YxqgvR0PzfrMHflrpsbRtoeNVMWTK0TSLtAPidRKyLwtdxdjx/d7KbTTP26
k+P1WlCOZdj1Yz0H80c7xT1DAW1EtbXVZmdEU2hBSNa93i9sepqgPy0StXqBfy1l1pkr0pFxyRe0
BxkmtBp5hH3UC/zJI35FLp1VCaDGQ0Bg13l93MS/uaKLwG282dR6VjvgDIewsu2wJHjGic1tq6S+
kYOGJO+aJM9ASOSmBYGRHCBn+kj18WKAdFGAk7twJ6b+FcHliX7q6Gl7NR3uei8OU6OiSyh2thTs
gZYdmyrqGcsOgiSIi89pbNnFjizFhv2i/GpTQozQf4xlgEJ6Z7gfov3k2gnowu/VKT1zmT60nXHA
7nWcSv0pT6unWn9tGyN0EuVAOTkQI6ido1CeqSr5qqj9DsxIHsk9CsqiqV7dsT6WaRySknJRaIqU
XclMBh4XY3+GcdVsloMyLRdXUUKU80FHCydyPscCH7dR301tA8ys3BHbGcq42a2a87INYxcgOESC
jFXrlAe00IOaHboRR1y1dw6LHPLpg2JEJ11Beq+1LRrH3WIMAczSbaOzIkRQpY1ITQyElSy4m0L1
IZu015SlqkVIiZPhyc20bVeV+3S0gqSrTpkyPXks6RyTkQwdjQFSOoY90rEWZoz1Rx2MPezhriJq
JZEnM+33LKHImSrhHA6JQAycvSQgftr+g/Sjnd7GZ2uqA3eiap5VVwIUnzJN3M2aAkQ83dgk7ZpU
DpBa086yAxs0NVqp+1oShd7h9CysXRGRS0gXqxrsXUuim8oyIN3bq+vUYD2nl0TPpGREQ6RRBk5V
41jnrIczcBt5iz4+AeAV+VWHPL3E01OaQJGQjAH50lG8NtquM7MD2VwB0vn7ZqRSUCMebcVOcrFE
ke6nVRXgtKe8cdZHsYcku+9rQu0GB06z3Mf6xYJh5jG4YvsFlQVyJtZPrhofdQPPktlx4L1dGzP1
ECAhxXdtAhpHobNl2BDLeNcigSIJZ2uYQ5Cb876hCtCYv42pOZds5XUyYisTGVUiTjYoo9mmMWmC
j+DjYjMJSaAJuvHBAEqUKtrO7pYti8RQr6B6uWTY50AM1YLu+3RASocgk8bNpIWdovkDPab1cwin
3tTPcll5PV6QtEm42AUeclg17C27wfthWHAStSPQmLC0squ1oCtd4mdSN58Kw7lPmT8q0zgh2r4O
0XCnCXFQXOCcOFV6VDUCh9kS/64T67G0e4hA/V6jkEIrDS7IAyGgb3rOmM9O1VDS02J5vwxdedGM
+IjtfcDLNSn5cxw9Ez7M+LiyMl8qZ2R7AAQqjR/ypnybVIgUbXVeHzMyhQoHG+Gc8YrdAzTynkAL
/uipfpjUZp+qiJrt8qOI2ED0CD/s+uy17MDGjBCDDgFKdKf3dMdT0/uwI8bX9Fs10fAVsfKzaFlW
xKkZSvt7VwS6q0F0mMlCgaRYOkcnpUudG4eyTl6Uerwg5FVnTL1V9pAP8aXN6MGOlKjT6JF9+r6e
2kunr8kI6kIFAPqJ0oYJl9qm1odT1SY7Q1GhcUcB5JZg5vru7R7Dmn3KWS/m8KhBOiv6Bessm7jK
+h71xiNOp8w3C+dbCxRzY8pM94v0G4rOe6nQJPV4fqoqK9ljs8gJDrrKSZYpBEMMQj+IXrl4SYtu
PzPvs7w+FhMjArPWb60DqatFEY2dtELDaSGo8uK9pZtL0GgeJwGfLLOzH7Ol/WjrgTYHkv9QnaHs
K0OLCrU9O7bYTc2AmLHdyQSndCHY6JiKq2J6ZGbUl+Fjsi0yexOUfVSsLlhnWfIb6Tf0Xpe+oYeZ
Jp2+tYxgdGLYsy4Qn2lw8ZuxdkudFIakakHnGpFSeIhWXUDtddSvoeAzmgD7XWvYwtcoahJR/Jor
RLysyzkfDFTjDJYgBDCkYgN+x85nH4bI+65E4w/dmI98ftT3I/2hRc/E1qqm/GDq8ljNWneo8pZq
HvCOxKTmkeMSp3Z5l7Y2mw88CfGk1tvSwD+smq/lHJe+CnYMN5u38cho3GbwZ+bJXDZp2PVL8r3M
7KOM8PxhvS8AQoyFj4X+h0J0gnSPZqrQtDZ0guBQs+bsSVA6QxaV2VZqw++sgqJX0/TFiWP6ZtY8
eSktYglrp2TMD6JkeMbfGzXG49hTFVpcQDWiIDjXbN7myLtURmPtpePBMHIBuUuA3FSOfEfCAhqu
ywRG0+wTX5f2sdu1bcyIR2lLatQ6bOeZPiqyrYbEMBrLKkDazVRRvsnHT2po3UavUtCOEwJF4oXg
7SKSIMljq0lk6UmSvfTz55xz9nAaZzu16KkVozwHoNpCFNoaxQJnz6UI5Zj9fhxB0nkKxQ1PHYag
LYdTqRReICmSFhq1uc/O5YKtIpQL0Zwe9QlGZtx0QZI30y5a4h+2nv+MIq72ciEBhi71IFub00rz
fK0i6sIu99UCsHYSTc0hfxlQyYW5A0qSuJhQn23Vxze7cx3cSEVJEqlOnGKuN9kzdki6F+JetNLY
Q5CMkBbCNyzZHWm5/GYT30qGEMF3wAsu6OwhRlEN2hKthu6zWwhbx505meQMTCALI0pHDT4Ge2KF
SAEFNwXbvqK2Ay5Gajvk/LQFLgVcwR9JXziHmCzeWW/ykDyA7IAPjvDCHE6i6I+zkln+lChMjUvy
y7UwhGfaZsAizHaHe6OA31uWSAWH+iKp/lS2SR4EW+pIUCGcIGdy/MAwQWPZ1oKdmZJFIYxdedd1
1r1tpm9Gw0weZT97SycNSY5EplcRC0kWnrqifJP83WXTA5bA/ISD+Dh42duSpx/TDHpbEGIwXiTC
LF/rF+bWQn6f1PYFuu+AwS/OAizjSCDiUglymhkLRgR/6luc8vgQawkLsZYZe/RS6Q8qunkYyzDP
cbNsLXfqt3FNlcQmmHocOR+NMv859MmDVrphkZKX26M2C4o8nJ2021dU11af056i4/zTK1LK2SWr
+eGxiufnps6fFVQAW0dbozimtWFVx0jDjEzfKHr/YVUE6gjPQtHsERJA6hPhfBWdAO+BbRmSq1qG
rJ8A4LwbTr4th+EC/8SCbiWLDVvNwiKTbzBOfHu0x5s7I6tQsJZwuMwYkqdokfl9sMwSYVRB3akg
rPemttPNnmUi5n9SqVBPxuWb6vXvBguPXA3N1lGDCU/NZhl0g1gWpHjYkLB+oItUkbDRqEc4ZFOM
4cxSpjlo6O1tpVX9SrVO3+U1wShKP3+PU5fyLkQrVap4Q9wnW3eZ1RX7voVh3Gu5edKQPG2d4ruq
lneOiqHOpHlXdtm+zaYrDi94zp1xLKLld2YqbZC5GjHTRBiM2Fukjqotsjx0MIggKzQ3ZyHuaUs9
DCZA+4JRAy56MW8Nh0tBmq+x3ulBXsboDm18hOoshM/RRYtiQPrpk7kl8IBhiSBV6FUK/lKbECYK
XFT9gEfo8R0qg8ekuZjNGKpDWsFWTmRIc+GiAnzepqbD9A7pDK7HZ1fHHzoNtL0oFFYqkOSqGKDo
+CM1OdqWYV5V00JjL03nGqExZ4Fui2jbanGI8rAOFTkezEkgrlumx4Lr35dWF4VYhva1jsq/UisI
qdmnzq+vaNusnaTPLsJAHTensUin3eQwk03zHOQKS1TMlQxZqQW6jPLHWLfXYWKZNJbNNgNO4UN6
BfOZJ+xGxzRQIpJJHChkNnSXar4ILCI+a3ow5h5j0DwldzMCvtKdH52u1Q7mlW4QRYgmQ+JmkCSl
0cAovPHF4fqcF4PcM49AVL16/T+cnWlv3EiWrv9KoT4Pe0gGGcEYdDUwylWZkqWUZHn5QsiWzH3f
+evnoavvXEsWpIvbaAhV5YWZTGbEiXPe93nlgudCn5xsKlWceritQVC6286aPpVg8wmIZMWT8/dU
36BQtDkLfE8ksp1ONTijYNBHBfadMYKy6ojLeqIyIxQE0qUej7af/HDn0NwQNnRpDrQlpgY6wzT3
u5qOMzthL8/wB+GeRM/nm9+quOAY36Y0PxqoNIV914cc6YvvICGOyp2euhKaX1I0X30bQ3TKImzE
dUtXwqenmTanqYDTo8VtpBofVhalAnm5H8WMpDky7olWxdI/oXBQiJy8pvtoFat4jL6oKFprjDwc
7sxoTbfvTtTa3FDmAb2mU1jS2io90KszXq5RwtX2Y6L6+tHcu4iDAacEC53rAB906xnMJbBAomj1
aZWnVQIgVlt6a7XLFC1aByHlRGZ6x4ycEKsGfQTEk3XIA76WXocBK0nttQ/1mLa7IX1SWp5MEXya
GOZhy3rq4Lp/H3HhrK2BIcoYG1dWiDHEA6xDuN9gsiDz/LT9F2HM14ntEARD63VjYf3GDxA9BgYA
1MTR98qTX/tO3BpRA4LRPKtC9eCIGEmi1BXqxfCqM3eW7OjaljbLW+afaBmcG5K4BHyDTFoZ0NRL
SeOYcbkOhvaGuJnPOhgB/VYkYnR96Z7VjcXkglkFLLo1RAHceqFfrxnuXJWKOmmpWbI8BjN09HAM
bTJFMI7lBJfEjzFA73FidPP8odYM3JKWEL2yRdUVmvAoeJT4RjQ9RxHAmVN5P41AFqVbBet4AOMy
9cQP5fVjooZrxpalbjEJouh18bScu1P8wciaR87D3RGRFKBtpKxTS1FnzTvsYQW8NqbhItz7eXY3
TBB/SHmElBTO56rOvV2bhFcxfvQfiP65T+4arMKirhTOWSywTdVaEz1BRHHWkUPQzneAwvoDfo/L
866hGHblfPTH9kQYHLjL2iYKaHwAn87XdeFkWA0e57GnBcjoiYnlzIjd1x/CiBH7MGUGafONCXeZ
NCTOwYzE6bAg/pM8licREOhlGYx3QkeBa7aLx0hkxd6CNTwy4NMzoPtUhRtbIPpk3yCP3jbOI5vO
c5sxjC29m1mM66GwWd9cbx86KVZeSXBTRrqSIJwwb72TOVV3OvrWZZ6/q4hmGf30CYACXhZ1kQE9
5oBAYyWNyDVQgHjGMF41eloEWz0ZdVBbsupbFOMOjUK9wPsqhBDhDuI8kDuEfWeVw0kgwM3IJFHD
4hGZ+pJZ8dEp6aO0Jpl7OMdXXQvEIA22ptPvF8p25J1CnX9MKvOR/NpoTdIHuD29Kb0gJexg2kjL
PThhGu48F808AXlnaW1Acrc/j/ZRNES4+a68sm3/u0WINl6pYRMk7GveXPWb8CJy0q9g3+lnFc2t
wEOQxAyCyxm8cDvz7uSRivpHUs/bqHXuKHKhGHJmEDwGZ4qTDihRPEJTZkKLs9t1TKdkbOAgWgOb
vaL1ytdTDSgOUsbmWYKU0y/vEyA3BHng0jbANIsCpebklOMGdVSydvV0ZrnaQwgfEVhjEPAje8jv
o1pJE6B6qJm4WgAYXJgBlZE8lLl5pSxNfmKFS7F26m0r3P1Qzd9tC2h9UszHUE/yzMmo4TsGsNSR
7dILDzFfhnn0NFfllTm7+NEYD+QFX+ihRf6CMnc3kou5CWofMbGffi7cagA/hCtBgQmNzAlm4+Se
5dj8ztgb9hJtBzNIQrlCKsi1zAiPCKlsI8gGZyDSvhARjGIMS8gCHLTaau2ToHjW4XpBYG58UmIe
SYmhHUEs5udWU141nbP3p54smhI7DbcmiJTHnY+KbRNOH/vI/VFrQYMGvLrTUXN0EfF8SfElU4jN
yf/G8YSDghkk/0JcGxUpKkp1EGMFg3iidxDRwy7VEhJWrMOYpdgp58fGp7OZLrlFJEV0oYHtqGsB
6qF/wkDFB9Q30PhsScSY7XyQOZutI0l2x94iWfZmnJ2jL/UqgSOPy5bDcJl/dQriGpyGVkNeTBHQ
mJJdNV1ykKazqG7ua43dqtNYV0oLhozK04tM5/k5Y/BHuusmIu9pqZvHdVNgfbE74kemeLr38XKj
JqnRl7PHeQPfAdg1GJ7x/i1AiA8dNjQSB8rrnMllpiXqCV9jKZn2qVHfG00MmmmRwufFxuixXgD3
ZUsMd3PaPsS53E8WtQu6JM5aOWEZvvo0x9Ajlf5UC58Wd0jVaNdwsixSfvQA48d3uxtVljXSc/vO
wP3BloVaWPg5mNccIyNj98Qld6oqzEeHOfaqCltKq6ncWsq8nFV1T6H5VQrFVMz3rmCv4o9dJSDa
eHUuu/CQ3XmBva+njiK/DD/lhFisYBPT1TtOIFK2RooWJ493SWJ+IjuM32Q6zGV0c6QtmOhzEdOE
mtv5Q5kB4I+ZrYEh2TZO/yhbvi1xyVyItCjFeRnXaNwyzkZKpQVHsb5jgIpbgXpjNTrxjzbNr9Io
/gJxljLPvQ80TVrbhzfPF4DIlcsCZKWtNz0NthiJo0srxVlmC5nJ5G4s9ig1tyxTn4eFRjHYNc4n
Gt2+Pz74GjVVKwly0D8SMyXoMEUahBPwXDp4NTnQFetpopCC6PW9cRNCVxlRng0d6T4iutaZNa2d
DvdeZdU9e9Gec67elp3/oQaIUEfZcVC2PmcZHLnFs0v+AAsBARXM2NVppuWdy0XC4tyVBJiCxQ5w
V/ckXYTRY83nuWoGJo2CqKwaQdugFiba4KxU/XUG6CXq6TKvHES2ObyDgGK7aZ9yTYjk0pJzaNhu
aA8AU0VrsjAL5r65l62tVk3e+ODBHNqnCOXrnSEOEMS+cT7rtv5gktaK87AqTYLLctQ5VXPr91SA
WKWbPECbEnaXZhkcZY0hz23jFc7mhO4lFK20l/tihFqAPcrGUO3HqKPCIAApHiFxUXa+iknvjVkj
FlIEmxgiryprmLAkuEM9brXF0mGwQedDdFFKTrce3y0iybOLuLC2pbaii7YSX/IGX1XUBuzhS0xg
tHIcozuTFSbruhlY0Xx86VZ3M6bNedtU3YkgTkwwyDLscmMuYZZu4D9OjjkdHGxs7Nbtxux6Qg9b
KigZrnD737gzxjxMS8lZHPF3jn38pcAVSK8BZgcqJzSpJZPUgInPYtN10vMwnfN9SP1BSw1DbSjQ
5beYswb85JXV7kPkGq1poRaTzr6d/PuxKleJJI2CBRlrgRWsYQdMq0gYD8NC7S0VgCo8N6Pri02e
43RW+LBC3O23U0aXldH8TZKcOnO2Ny6o/fVk+8MtMKVg29QW2VVgH2+1NeQwgL5FfoKcQyW3kx8l
tyBxXGY7prUrBDIAaHjJ0WvGADhCeY7iI4JNxw8nDsiDM7JHtAmP4czwQuF0Lcb2lgMX7OM5fPSj
EdD0ZDAY0Nd5HafHOi6O4B6wvsV9dI7vFQS0FzLLpisnM+AIZaKQqBk4S5SZ3/cJeTM6n+tz4dj6
xoodOIZdq85lRPfTbrDeQtvBe5t7cp0pPDtZbX+dhuUc3Q/U7U0HVoHZ+wC15DLPebRI7KtYIOnP
VdX41bQXg5Fn3OqcxBuSOb8j8Wlv/BtJ5CbNrqvYwVTclt2PYITqghYEBVHi5ckxDPZW3uc3sqqq
DxVZ3n4ftKeEpZLUXutmcgKIXJZHgrHhtJdWmlxT4P5oYmD4nEtHk0DqVZzTYM1Hwk/jzGBagIjk
prfKPeWg8cGmJXJjEYk0u+UB/R/lbmLo05ABOOOAi1Inues0Yr2+in+UtG213TVwq8OWIR13mNSv
+sZxlb+z4MSFUlwXRROtgrEUexw+8mawVH0FQ2ILQ07e/PxPk4NQwEbesVWybqmKG4IghiG7Ej5N
WfLTvdkFX5WjYpgJ6d6FGcT+sR/cvec3SxxmMd/MkSagQ1uXdLTp1KeQux39ZMTIzI2RHM0Ik/aA
h16CkB0p61aOjbaUnAVLHzI15ZdWVp+bPoFvws2+W40BUxePoBPVmlY/4V3J2Qj5ff8fSR3DqESq
csfpClOqvXfKb3zxknvciwjoiJnlJOA6wb0/DuZGjviu2/57YMxLjiFSFtqgBHcYRyGqmtwu7+Mc
o2KTGf1QOhY7VYUFbTHj2zjOmNeyzwpEbNrg/Sc57sKfJWfY6q5WxIQsKAkjaG84Zq7NiRiMzI9u
c4xqlgPhpydJbeZRotW+Ln0X17dyv7jTQqT8Ws3Ahjuqn62xrMtkPEQ0dM6aHvWPG89Xdjx9G4qP
bRN9Tq32pjGQSsNbrNZgkFxQ3DNnpnBd9Yyvosa/M3sqzKz1dzF0f4z7DM99DmloJgA5mju6iJ+z
4MkztL0GNYTRhyhiQGxA+DtCHVCn8rDKfducxjp6MCuw0VHkHeuBr7osMFswZ2OH47sTt5+aPDvQ
j0ZV0linwroKYI8wv3c5IxPJqzGncYjlA7A6BM+GalcOydMTgWSN52+jEWMxJFQ+hQGJFMK+hwWn
bA/BdQowRfucbekpSKtbOQkJyHQOZf9pmrKv6STkLs0JQisVEqcFVtATT9eGbnvoHfNgZVqtrD4L
UPbgBAuADU6MXNPJvYuxfs4Wrmf0SURKmwTlxMi+DPmgDQUOpWYQhc4Dity45sIu6jY3D7wzQzLM
cOYlcGt6BN2E0FTY8bo21xQbhLAmIMWoX+AMdocA69ZaI9S7NOin+aZTHdwy8NYdn6psA7U1PUKt
c/iun2OFodIrWqaispxuGfYfOqrdU+EVJyuko6gW9XrWkgnqcDNnMQT3offRmYyPLuqctOy9Y5tq
NgwZfzaEBrdGUWEq665wQSWg/WTofdB5GSPm9aJN4XTZgcAGreU3dQW5scJA2VJe+WGFxgbytJ/3
631ADgJ7WlNA5beIZz5OWZIfaqlJt0agPEiy4cruorCYtsU/CYqkEgP/BmblsehsbEmbOhuTY9+0
+76jORHFtKqM5aA5tI+Z92GiD5RQ8hqlvKt60YHoARta+TUfHLwJMuLPxmDuiQmum3Mq9V08lPW6
Hey7ZmjpgLtMewMS5FVxbRQ+PADhf0wM8vH6ifjBwvC3Ze2u6p4OmZ1OpzLkCZI9Kxg7lFPxOMZG
L7djAogvv58031ng6W6tqf4+FMBmwO0c4sxm9t3V0XpKmhXK8ogMvMq9SINLQlBsNJfNzVTHlx0x
lHnpPg2FgSqzAoNNcLiNGnVdp+l9apaUyxr6BNzjYRt2DnmhvJfcZA+2pkvUSx1CQxnsun58Ckr8
/yMH1rPAsVGdRB1u8PF64Ex3Vk09rh6fOElUsCQIUYrQeLHoChpXaFBI6kNHVlmnrM/9c6Mvr3oJ
jc+NKBw6KJpI6TdFAv1tnBAKKph5RU8kj+3fNJm6HuNiZwZBgHx5shEDrDNa400n3V3gRD9suRAy
MWO4HiqbLmvrXR7aV3bEqt353k0OVvow0R/KKx+ls8ExflL41yVYRRrsD2Juxm2nYOZqNrDYQxab
yOpxDsp7keELjfSNl0xP3hyDfojdvZM4lzwa8SoRDmtWedPgjtyGDZmA0Jc/hcpD/0QwGJJ87abn
ns3m39FBzvT4QyqmBNEX8uruEOPe5om+HpHiM+ssCSry0M2lSXAvZlQ7IYXZ2YAfdgKUQ/PKjleB
wcYZRrdjRvYFXwbUlMmPKnKDG0cMiDULm6EScdp+Zl45qDai7IozJOiJCKSeE81frZllLTaBFYJU
ClZ//vGf//rnf34f/yt4Yi6WTihZmn/9k3//XpQTwLewffGv/7orMv7/88/87+95/if+tb7977s/
fhT1H5e327s3f+fuqfjwkD01L3/T8or+92/nFfz7Fa4f2odn/0IgWdROp+6pnm6emi5tf74S3svy
O/9ff/GPp59/y91UPv3158NjFjFXaLA2fG///PcvnT/+9aewhPZ+3q6/79ZyhX//8vIW/vrztuAx
/uO/O/7oQxo9vPJnnx6a9q8/Lcf6B24MLQEmC2WZ2vnzj+Hp56/Y3j+0pxn/adO1lXD4lbyo2/Cv
Pw3b/YfG+215EKa0J36+lma5Ir8mvH+Yrga/yX+3XUu74s//cx+efab/9zP+I++y6wJ8e/PXn7yp
8u9PfnmbHmcdF8CKUByyHZcnd/n17w838CH5zdZ/xCoiZ9FA9N8EcJ+yyDhkc8KBkJ7MGhkLauXR
89YNOuTtL7fr3y/k1ws7r15Z8c4lt8AT3osrl20ce7M9mtdl0q1B6KBnq9S4A/5NrqaGYUQarUSY
6D8U2W2HsGfjegnjr1ghQPHbdNei2oxISpjC1QT25sOQdHcTR+5VZRJeDa6aUdt87hEJA4LD6Fd2
Z34ZnMbZg/7D7G/1w0oVGekG9dYeo+FE7sWKlW1nhHYH6tLYD3FIwZ9DaI9EQrxEEW/CyXyiwbJ3
QSKghiTSqIXKOhcf2dM4mYHqwU1CB//te6V++5CUch2pLJoGpuLo8fxDKqk/ya3w5mupiLnJ0R0a
fsC2QbK0UZG2Z2FA2799SfnKJZVpCQ46cnn+XlwyAy6VY1Uxr71WsJ8b9dEefXejZ0Qqug3H3duX
s81XrqctR0hOnJbtmcvr+eU5NN1+sk0zIaRDTOmmSQmPEzBeomyvp5KuObOQQmuxbhWihrrWRx1U
93Xck2U3DOs+9b2VU9EEYN9CmaLIWGL4aZAAmdo0899+sZb12osVy6fhWiYv2H3+YuWs2zhoKr40
arxPek1fAY7W7Kmtx3lqI4djy1EGJJcc1wRUT04k33kJy+1//rVVmKFYIbi4ZwlveYW/3K5MmPHM
hmFivKgpmqZPhvsYOw9mgZXNqQ0H1oTxGWf3/M51rd8v7LFkSMUDaQroNsuj+suFPQe7a8tqd+17
NomYxPAJRPB76U8HWcDF0L6zS+g/0ckId8x8qbCQUQbY93fpXMOPgok+AEdZWUatgIoQMDuwX05F
894tsn5/pLyf/5OuqaRpvXypU9qXw5wzLU8McsWN2rwS43CVBIesVJ/GuP/WSASFfgJPq1LO+u1n
5PfVDXWN50r6vg7f2JePiFsQL2x2i1qjGoYVpeO3rDYUmhxnZdq0+oX4oZyzt6+5PHbPH4rlmtrU
pm1btrTs559NNGqp6IG41y2V7KrGIEMAMopm7UTTO5f6fUXCj0Vki2Y9ss3fvgHaxOvkznN4iqdy
2vaqqdZ1hig+orclIY8Pwn/nir+9OWGawpKsEaarbEu+WCACoLbgefv4VKJCpFilwVUsYdXKR3Hy
9n387RnnUp5wlSMtU7pKiOf30Uwj3FP1FJ+wT5UYLEUwPGXINOaMasuTMLoGcuQ8dff2ZS02/Oef
33Jdh62dgsHStvlyWaE76tRCxzDQyMsb23PO3ONZXMCw6jxcWP6UeRtDAgAjAYKmJtRMFdF3DQUA
keDGbsrHt1/Ry02AF6OZuZuMaxzlojR8fiOmzpANLsLolHWiWqG7gIc9MlYNXfCV9dJieft69suF
9e8LOg6VD3Mrjm/PL1jRlJGZ1NGJUTk9NQupj9Lf80xixUxUvIbYihBmaL9U9q7tDgpwktMEd6Tw
IMmfyMKj0qD3mFwkOCw3mZuhcJI2MRXE8NbhNK/ffr3uyyXGc010nDYifYycQlKKPVsNq8TzXbMV
0YmH/uSyX7UzvCZKqmljYOQMo54gvVbOZ0bI0Ikv7rXsDfqpnn1bJ/DMaTDSIx70uVuR4wEkHtdR
ibNTSE7HozR2YcMDENVPud2EaMQRgwDx38WZN6zmmNkc5hb4mmB+nSA8jl2CMBRWGki/FK1VeJ7g
NKRlQce5RyGAcI/zKwPMkLNCbn+Fdg1dpfD6TdFKDm8aOPFsnSYLo5oq4keLbiVrY/POp/xzHfpl
nfIk9hRTCk95pmYZES/2kJG+opdlPljVvP089OJDmPJpYbjOtjl+2HaEvIrpDUptMwN/BdMErBvS
cmK+80perGKeZ7GOUHmyoDiuo60Xa0oXty3G1WQ8QeCC0ENsscAeE/Q9qjXAMiD+KPw5Uj07Uf1a
9L74Qi0XVA4pHXyntOKI8eKCHmyMwQg6UrVi+UmN5pe05gSYJ9U9Wur6nXf3cgP8+2pU9pptkNOC
82I/6BL2J2EMzYmcUPSHLQp5kqVwn9DCrg2Ec20H/ovALqDbw3ao7HdqyFdfgIuW0/WkLW3zZ9H3
S7HQ1K6YnZA+NTN6cd6DnKT/RItu4tLIqJgKdCsxwMEKzfKz0PP523f7lY+Xp+tnvSIoHl+up4ma
+BLWVosRBewjtAC0XQQHaXupkcav/WTu3r7gax+vZPkWwnUFpeGysfzyfsdEki5cee0p6vqj4PHH
ukRXJIWamNdYb96+2ottio+XW0oFhvHW/lkGPr9abU01sMNxPLlofDeuLOq1ZTKT8F3M7XTe3EUU
FLhXTYYX5e1L//YVXq5NBcoepTikslc+v7aiBZSmQTjCRkfm2gskPYNVk2bd6QsSPKJVmf2oaTwG
g98xHYXml1czVqvk+PYL+f0jtk3P5jMW3E7FYfv565hGyOAarfGJ0+8awG+OzhA96tC1JKnmzkWh
s3ceqp+b3q+rF2/dWg7mHuIh14Fl/vySwTCguUQneIJrLcA1mo+t437MioK7bX0bsUyFnluvpcNh
NTIzGnAp41SZW+vKWRJDQOwOoVxHI/M8q5Ikpk/R5xUi44YlSEBh8EFqWtmW0tV452N75W5ZePsd
03QoU/TLTw2NVNg3Ji2WKorYfOryS008VzkwcbpoirZ55wF9UbItD6hF0bA8K9wnNvTnd8oe+8Rp
w2E6ASVFk5ZBylCm/BEKCri3H4MX1fbfV3IsqhVNyUY75fmVOH10AYzf6TRq6CCGbz211aZoSGQW
yBZcqgMLesvb13ztZkpLuZTqgjLg5XPgJA0RGtLiZrbAIOmkRsv7CjJzhw8qkfV71b392puUNgW+
xQHMtV8WG6zmdqhyCZ0QlBNJhfIHOT3E95KA3tIUHA2OmqnvX/Wk6gUWifMizD+FOQzmNGk9QDQ4
SeMMI06SkBK0LIlolOPVFNkXI0Nyu59/RDUCvwpNixGf8+nBjaQBwOGfxjtTmLfv36tvRzis0Mvj
8VuHoS1H6SkdzyfHF80ZVpZH0H8km/eM4obishubO+Qu+f/PVTk2szy71rI1PH9SfH8ysiL36TKO
03Zi4WKnrw+NsxC0hp0gfbWGMfjORV/ZCDmxaMl5goWKk9mLb0JGfnlTG818qmpYMGbVkwY0q12e
IjSPx5uB24RumNvQ2ybm8jF55wW8dq9ZrT3LYxvkDPViuXbBarQIBaaT3bPjA2tdE8n5NSa96YxU
wDuzNGa0mtdvf8CvvmutHKo9yamNBeD5vc7R0ahynOdTnofbCtCx5XifK0vfQBRcR5HeJ7GA8gH9
HQzR8E7188riQ3aVzemUG84reLFMp8oetUIle2JMH65iIdq1K6WGhcN34Z03+spOzFYM3ZBjm0tq
44trzRVYbd1G5omm9VdnNgFniO8YfsJNapofbTz8q7Ij2Y94idtZmEBL0PcYwcmy6Q30tP3O4uXR
73/OPwWVf0GwTl+8c0dee5U0eukcu2o51r34OOJBCiKBnOk0oR5byQDEb2chDqgrOP9jhomQPI+l
ieP4nrl95xYtf/mLXZOdgJaBw9vha2c/fxYmQEvIqMv5xJccupRLDzMIECEiMYojmwRQ5qRxjDFi
DlDXmpmB5yP99s6LeHFcW7YJm4srj+PH0jl78SIytyqKjEnnCe8PGap+sGpR4Z2F/m2jGMjSRHLO
CtNYNyl0FV9lm7ev/8q3cOm2aym0oGp5ebrN/Mo2fN+dT8UgzzPaX34Mmrf3jxTQBaXp8LFGwPzO
nv/ap750+G2NO4Qe8ouvfmSZPXQXfz65M0qqAAc9inXYX/23tCPqLCbXE0HvNmms6L2vhfPKZ67Z
jpVwKdF+2yF1kGrXnrm0vUyjgagJEkoizphhCrmaB61q/WMiu1vDbA8jqbVRtNEFZ/6qcC4SAg3f
eUGv3H/Bmk+9SLHoiJftDFjhQ1dlfE0dBwG/l7R0knNLMoarbxIxsAS77TUqwU9vf+zuK0uR4AjE
cU84S6nwcvWvI+V70I84BmX2Ou0N5PCMJVY0kiIwtKscGRQR9A08njZD6UNr31DlYyvRXracmaIS
9U8lnGRf7c6FH1WX9ByGFQPfb1gB8BWxYS0eT7SjQ3PWTMF1hlPjLPGtD3THziOc3kVSpujFKCuV
nEpE3WDTitnM1qZRLLaWCSug4R4IgjtnlBLveStEBBmRwlsYrMvGrTalqHA/+yGcccSduDNzxvll
sNYY8uwOYtTYC3BeZoU7rEuvyrm/IEQjOn/7Ztq/n7HYDB3tKZexxHLueb6QkChTAyVv3JOM7eiQ
x6RY+E6wmwsF0UIsBqIiv/TZ7jA7mqQ4DcadtsfPlvs1mhJ8WUvRnjlQ+2bwcOiB7ue2Ti4niQyD
ZEbEFUkEN8eE5Vs52zRt4rXSLfJm6+Pbb+Tvx+35ksgj4dKqlXRtbeZgz9+J5yZWRVJLfGM0Lmr6
ySsYZQ1fdRKiRUKnek56OZiqAuvS4HTmEmJiXswmQGjlAfaP1WCsc0XES68Lb1UYc3tS2Ji7lMzk
fjPMsfpYj/gMwBB650MW6DtERyug/7splM1NCTvwulTgbnz5jUk7lq2gUxcDxQcqvnIvRv9LOMzO
HV4Ez8vz1Sxp/q2KEPiZ6gX4Ag4RGJspPaMWXVjuGeGKk0eETKvvltdtooYavqjGJHwgn66i0ZYn
WUJ5Qg6bnxPzpwibua7tzCNryN9lKjcuEbz9CD2iAnxMZLsoSeIP+FSrM7eKPhGbp64h/911Jpyi
2Z4Jr5vHNc1LpvXqWlGFME0vCPow5aVjyPYQ9YDAOCTT7uiTTwVnAPpzzaFpKsFnH360euHtu1os
A8bUvZh1+imPG83RKIZ2xEDx6Cw/SFRZ52MLh3+sjjxFZ5ZdGNcCI9gdvnIG/ptJetl5SUQCIA9S
CMr5ssjhHdTzIIkBMrZJi48mJtRu7RRdBOEN7B80lMku0mPEtrjSFeR2O4Km2HS0MLs+eqpNA/lD
rvDMjjUOXbtuLia5TxZbDMSR7jJE3J1R9Z3P5mhcWDnaS3u2MhID+o/RbNmHXpkf59rDq2uMD4PR
nLDp159NIpBLt/84ZsVI/tVF7trRee4kTz//cBCTCZS4mgZvrrKPrnflljGowK49FI1Hj1GnF2Mn
oFUQULHzkyZnxBpMq14S8N02YAeKhZQkWTzWCXJAlGyjeSDB9gcp6/POikJsmuQmX5FkzIm57PF5
mJmEDIYAqUDPW/UYBzqqAeWLD1NNSIccaoCKPbFAtqrSE+pLHJ0DJslpKD6TLAPjn2Qcu6/EZRA3
8LFHhBQE1+1z5siQuTx9LazM2vcxKhYXkS5MlozEyLM20OpqWbYP4FT2Bipza0qqD2MO+XyoJxed
fdOtOpFQDnjCVjvVebcJYSlEUkIVShDtXxqZHV+StEEUpZoESCKN8ZIu9iJ2j8GhDEsu41QCZRkY
Z6JO2xfxchoeArUTqGN205ydliFU1RXiJN0YLTfEsPXgOtFl7GyHiYEHJTvOtxJAhd9DbvFjZgDa
Mi4yc1p1dhFd0udEgwxn8VA7+d7FJFEiNbhQZLcvFq7bMBlI2Kibk5V29oqQHHRGTTBigmkfXHod
xyxDG0cM1sGSgTq4dR3uIqD1Kzdoh2vg6sfMw+tlaNdDvRRGR4L9bmQzkhLWWEcjqIpbcmGjaswu
xg/xCD2yzCCoVFmBXjol5d0UB1nZ09fwrqjnx66ts2M0T8N1NDmPgVdBWImH6QIlvIbNIPMNx8P4
kspwQAI73/ROlF8mnpP9/QNtF0tTKLZJOTgHogGdkUbbGTHwO6Te5Z7sSn1IhA1uoFfEbcw8MF0f
NPuMgZ9VDcExaANjHTOHWCWGSvaj79+WLk4PiecNmkp6O051dYnE9TJkiHsZWelppMcAJC+bLsLu
yxRQ4Z11drsv6uh6kv58NdH3vVTG1K8yvl0Pcsyv3KyMPmbOO1sgQ+bfijrGMZqqynSFRwPCXCqd
XxqNHLrIIM3G9HZQct640YVDvx6yT5hu29B+NP3pe+5ZpEo0QD9rGcK4cEGpLvmw3XBBmixwpRnq
DpXhZdP2HRFNaqP7Ep6FIG64se3LysJrXAcDmodo2Sb8TYoKCtujdU+KeblppVons0Smoa2WkEp/
OATNVO4zB3iWIavDzx9aUVhu5CqUfXkwqqk6tHafny8ssSlR1ZGF4BPJCtk2qREzarPuDuzmyMPn
aRGJmmtEiMW+A44Akwji/PIjp8V3SH6i4bG2cJpCMLVyS6M6FEF4kycdOsNI1yvUBkczJEODBM1h
X/l4I90G+zkt/zU9PDgTmV9jjyHsCRchoI8YHl7TuPAfxjxbNyIYV/ZT6QdXfula+24mTJDmirtU
r5X83PoI2AhAE4do+YEXM0V2uuqwKq2C7FqgAMXGO/TrwE+Ko/Z3wRDIA8g0Og0l8RQgYMqdYWWX
tU3myGCbp14k1UyuCrj9zDCA+IXLP/qgT83NPFanMQV4QzJEcfj5C8wF2XpzFyWMue5jdjmP+OEp
R++ClKXBTMGPMJQ43H7+Y1aX5HCaQCyazPUY2jp3pE9DbhgYSgBXwOhGc4TgAhQX3Jshgv26fKyz
3/DZDouPCm/inmpmwufab4LUT/YZZN65Ng8cq3ZlGmT7eaosmPv8aMHR7s2q3SVhgqcrtIgRn5jk
zWYMd2n5SyeSKv/+6926ALBokKGYCOz0Z83ch8S+cZ5e4y5yyHAs6XB10bgRI9/tnMyRlT0aS0bc
2BwzaPZ7Y15moR1IsTxrDrlAgQlLl3//5R99BmIrQ1MzBxaRf6Voy6NRizVJ0vOejY+YBbM5jmAU
earGC5LSwv2YBeYG/x5OsyisDhXq6YOW940C2udWNjKcsv84VUm7tcKMEro2nQPpzPhK/eA8rHnk
Tbv89cfP/0ZWX3ceNQ9ZAH2gYuS1It3sUxMlX3TUGQfZDUCG/4ex81pyVNuy6BcRgTevEsim0lS6
qnwhypzCu43n63uwdfoqu+7p2/2QBEK4lNA2a605pqYJNIwekizVwiypgRM74HPuY38DcbJvnjxr
0TFOM3hWWoygTobosGrQ07sOcMs+X38oFf7f4P7XN7q6ptqysPeKM0wndTGnE/YC08lmqOgXONfy
XC8WglecMysFa24t/zrGanbukXhs2hCmUjEu95PWeQi7jMyv6JWu16zwX8YfxG39Qm5T1JPVp9kh
ZZ6HXMorgq6lGl+FDIGgCqBDlPsNaqJTt36mt4W+flRAMt19sbi7RemUA8Q4rA9B/VG33R37mP+G
2WRpE7ZUreWizepvozITf9QwI1RgAwxe/qCX5rcsdCfKxZYnJhIzmN4+IKff7gwL4ndEjf6K/7ZW
dH6z2lHgrYtASa46kow+rR4B8rVck4tYst3/w+pt//9z1+v5qZ9GYLBeCiPY/179fx77x23/81FF
s9L+Gf+UJ2VaNVh//ovXw+TWT5+BvKXb4t/O/ef+nw69XkZe8T+cQL4VNQ535K58+//073fFpOxJ
bQWa3WE+QUlsyTjlX6sJk/6/t8q35CJfbUSue84V2D+5Gsk95b1fdyqdYSFR8D/Pdz319QblAfJc
+W3f67H/usAkvzm50/UC/+GEn277uu/tPq9HyZuV1/60q3zrdtVPt/Lpf//zfEZe2eJ8O/TT+bTb
R3J7//axfNrz00k//W/ypq83eTvTPx8lz/8fdr39V2qn4Q+DvydW0Ut96GKnOcEgsNWviZ4KINJW
3tX4lrJZLuq5jvRn21zAebkVuP5q4BlfF3rbKrC+/ljNzbTAXWQ1rUmiBmMZ6XhzXZVb1RDXXRIQ
dLCftl4P+/Nkny7xzzvIA64XW6+oy3NLxxxROFz806rcVV5WrsnFP5/0367653/zb5eRJ6vlFeW+
/7ZqxmG/dQZA0NISRi7U1WlGXxfyJawfRMZ0Ff9tOnN769P7g/SVkYcWWfhtHBAYSXce3WHsZwx0
m5i2GmpwfS19e9aN8mVXtF11uJr5/Gvj9eieqnykkpzjduDtlGQQtAXY1//yNlkW3v50G/+6bDes
ymkcs4Q/eznRspt7SDesriOfDEikOcinHeRb0n4k1J1w3krfkOtRclciRsXWoLzWV7V3+Q0wOnOA
x65Pgp2Mv8BBoyCXV5THyqPkwlNEHfSu/ksasaiEBo7tcJamI9dvRX4LnfseilAcYw+880as3k5y
gXCBPnCMFtC8de73TizKg0Lkl/F19iDvRNrMyIW8G7km3wAkvlfVXN8Psk+Sd3NdbVVo0CXkra26
dlSIw/62bBKydSSpnB1MdJTSMulme/SHvxKF2188F2Z9bDFSgWf792Lkmz+Z61AFb7wB3RNcL+n5
Y6+GQY6D+JtaJw+TZoZh/+D2dHsqJoHKrjIYIIUpo4ooY2GtT1NtMqqQa6bR6rT3yje7ZWAm1rZE
rG/Kl3IBLeSgZmTx+9DYOMA7DtTTNie5oGUQ1zX5skw7MHEC28G8z2mrkv7vRWyArZPbMjtM9j3m
ewbSnFO67mZWWqgGlRuvQw4QtPJnI39R11/YTPRtmxewjeRXamt4CWzkFytft/EAblHDuWGB7XR2
dOUta1LqAtfWDmNdRjJrX0+eCub+7I4maRUw7vKRvS3kU3d7qR7rxQHKsX691y/19iWvVWcbRejA
QSFWLls4/a9RTmBHPiGV3kFotZtX+bzKhTzt1V5IruLI4adajDhrfXBui1Yafa3boqKMV+kgUSTp
+yUfJPlIyDU3iYe9bbqHnPrmFdiCIZR8fub10ZFrGULOqWNWI5+cmyeUNCuS28CaRdCwamPTKSr0
iWuzI1eLMUyPi1dt5BNj1oIx4WhWSB/lszElynf4QzNyyRGbA/mUyB5Jrs2Lt6qZ4VcqTYuzxLqQ
a3LhKurfL+34nIWDeTQHuPWVor53oGGRWFkurayoBxgrI5Kq1VHo2pJeW92qYM6HePHp9gTcfu7G
urd8meTxToSqsu/W3uvm2CZfyoUrQsgZTtggYlofDfnrv66OCF73tj3h2LJ6e0XSve26DuHukaKA
YSe/2Vr+3m+NgJWVFcBvDGTlr15+WTdzM/myLPrxKPQH+aOXX6n8vuSa3CZQFdTuHB3mdv6dkKYI
FL3sl0A+oQ5o/QBDix/ymvLRud7D9SEt4E1MAKOO8lK3e7i1PG7RU3OWWbEvm5nbteWa3EaLCxHX
di/WCFMeHy1anb52+dHJ52Yc6gOTzIVPdu0w/uhpnLYlSGCY6RY/KB4Y+QRdVxtXCMozABmuTY2W
YU99fXZmp2M1bKqXuXHdQNoVSWMouZgWE3e1xjkg6y4AnjI0lmtXPygNaLUHyea2v9wu96CEiGGw
fP3HYbe9r+ZLt9dy7c+N8hQwSsd9O4qD3IWYcbcEUBArX/EEJHeRt8X1rTyasYk5YI8UjPacXTfe
blkeHrU2ZgbF6q3I/6PGDaNuuZqHMb/66513LdAYkl6jj9YFQmIaY4ZT0aG5y9oEau760zC6na5F
4b7lF5hvOsx8TnIfYv/NAc2xL3eTm25vym3eAD47Wj1Q5btykTpr/ylXb8fd3v5/bKuMcTrwdYGq
5/Zul5QnidbuuKkzxXeYDV+vc71x+fan1ds1rxvTZTjMUzLvP+2IdJuuLMlReGKzfTtCrt1uFeYQ
Ws2Ekewfb9yOkPd1e3k7Vm5LB+9gV/aw70dGgHITsAY+J61QjUNEMyK33f7X2/F22yRB6ljxBl4z
o0W543XVBlxH9afFg491VnrGOF6c5IKy6L/X/mmbsAqouvh96gedXk/uMq9HhDnC185T97dNRVRH
AY4V6eZ/PadnEtiwCVn5tTyx3PG6WuJwN1WER263cb34bJjdgTkoA0Wu+/e2/3nTy+yJ0zysSB+5
Kk/x6QrZopUqAXoYqnR4h09vy937fJ3g0gLLN+Q9yWvd7gQJPbYCntVv5LYsNflUPt283L2QW29H
Xu9qvVNgXNjEmEYUeKPoHgjguKVIHhrC+w/VupBrI6nw/GvU4G+QjANkSa2xsIKPFsJwCOqj0nDP
Vj0BKse8D9pleddErgPgB7/Tu7SL/l6060u5DVJ3uzcs8+32ph1ZBDz6MYyeStE9a6UD3V0nhozU
zxM7qAmrfwAC/HGwAMDCXGiJynfcfqxn/cFojDNU1666s5T8ryFTFnGvJ+18yJockn6G/RAl66wa
jGdh1KRp4idaXJtHTN7Ukw7k+U4umrxOgeWur1vXPVm5Yh9GKBRHayqPBgY5e2cVFHQEGV2kv0BT
kPOSCL1HVO8+kt7wHuVaRzZunOrmbjQG99E0cvsyjPreMvJva9ndBfKn80JjlYGYt5Qj2mz3hQ4e
I9jasHaNnrkvizorW2xFx10VuhqpLnJd5ynyLi3dx4Mb1drD4izaw6QAgUuMEB5AZionPECex8qO
XwpC1bjTRN5evoQEZBynZXXAWt81m6r9MjS4citz8iI3JQusp1Fzizv5silmFPT2CXIiFl5EJF+V
OS/2aOKz60tD9PEhmWLEDOu7oDhBTU2Jt5UvQ1LLx1THSXny3lQQ5h/zyk9mYCPw3+rrp0V0f9VY
ln44pYpMr9XCszro+QvGVxe5fWjjImj1xjpSItS8L72Ks8A0XVQF65s5byxg8Ua2A0tufk366QPe
of04NJgZUab/lq+blZQS9rJt233otP0+nAys4mcX6C+DlMPo9Q7+YG18n82/pi62D1ExDgeFpP1G
Q9njFQgoS5dhAuIF8zFxzQgztmi41E3W3JnVT+rF8wsPKEZudUT1nJ7ApnacVeYG8s3UtzrYt5PZ
1OkeRi4ERA/wGXHV/FiHIzUuZfXhKQAjLUCh0TjcR4m97NvCyIMVTlkkaFBVO059nI76oGyGn2GJ
/5kdz69RSI1QT/DrIxSZQcGI+5iblAoUk1afwORQWBPHymlsPBJPi92843m+3Nv52DxaLWBHhuB/
GTiXbAcK7e96UBH3yW/5u1axA74rlvxM1Dk6LFqebGdLHfeV2zuvoXHsC3gAeVo9JmQgAx0HPT8h
e+ijnf6FkqHEUCLZZpETP6uZXb+auLM5RGQenbarX7umekfxNsE77Gyyjro4lsl50uCGpu3DcMQJ
KA3GpECbG+W9D2OkPLiT1r4oU2IhgIHeZwkL0LolkqeEglpg3QCwJtSU00TqttYHwGv9HTY7gDDz
VARGGA7bStC56JWqbY14dF97b0TKAvi8SQfajyX3afYGQOGML/TKIrpdVwevouC1KcwqcOGSXgak
xV6VYrtMydqlCpMgMls0OXHv7idVRXqk637W/QwRGO4N2EAOIXR4iNHGGJoYGCARBWwqILv03rMG
GsMvdOYWZlb8Hqi1PbS5AD+uPhPl7neFstxRkyWChhRJrFnvytgNlOIkO29p56cn19D6IIoQ/8xu
QtGvvrxM6QLKJ8RVh1TPVlkNl0azbHdTFL+SCej2YQQiwYTlEjukhxZBcYuCcDemmCiD/2m2mPQ4
/Ys7QOVVJjAFipU9mpT3+KIlQRgVIQmsQWh+GzW9n71NFDL6bprCru35GJf8w50pZqSfpaRoBj2d
2O1DN5Hetjz92YzLOyq8vy399BeeQdpaVOWLrvQXxfsyqJQ6NNUCrV+8moUKUaHLVl+g6SeVsWi4
Sg/gRlM/pm6ON85cmTgmuCZf4asAEbkNB9Ef6ggDx5Vg3s0F8tOxQ7huVP0lyvTW11KI5unCNC8t
aFSSxPiS57C8VKtstnk5kigZyORYUNHjxpt9YA24O2eFX5g5nnEoJR+mtQKIrD5i8MU5rNYhmUiP
UcqHAYIWI5mpw3G6GhDNJIAqnDHbDAKqlLHoX3rNGBknDX9R9vM4tDATtdDAlEHxzpPa6ceemaYi
2v6kw2JpXeV7ZUM4N9XkvqSmAix1rAGUpwagBQgZzGX7Ieb8ThUT8C6AgpTbVF2QDOi8LCM5LcDF
cp2E9JKSa3SOsV5QoGPrD6WGeXdF475rOtj4NlF/M1WPNrVFAF5wPfWITLUWkGTTPVF+drTAeS+u
RVVHlasnRcAd/0vFNIYfx4S2ZKKC1a6Ze+eq6VDxFV9SgZGUMsbzDvBBgMncM3lKWPFW4+7EveMV
D0rc9IjVzSjQ3emZonL1xXIEzxhCkNiG+RdFKxDdoaAs95Y7BZBqUJvh994qU19ZAgMRuJ+FuJqR
C9O2dTn8ZedzTnvR59s0d9JDDtuoEG5Qh9OvuSxfyDw9DSG1PDp+cWVHSq0s54NaeG9MxeD2hG0e
pPX8C3kple3gTDYkIT/WPtZ05pciN4FA69ZrhI8k0Pnq2TaSbafAnTJcKuCjSgsSWzf86At6/BzP
hrS6UEtRLFgCTfrbNKiE3YZ10CGiH6HdFDvVzA/oQshUZr9qbQnB2LeBsYw/F+APFADX6/M/Eg6A
NLCxtb3TOE/lsnhMxqO1YgR4uWKDU7UGoR6NOkNdG4aNHyuedzeH+M0Y7VHtKj7+/BKCkcotOG3K
QJoeMpF2Tr2cnE/SnCiO0wEZKOOBAcbvdHWUUAoR7lIluo+Alu7ilQip9Ea/WwY082WkmT5MvxRQ
MoSYNqmfQdxpGNsGtugfTQ0AkjPyU0Zs3+8zp012VNxUSXVQkqXdOkv8dYq1kIYP+I2FLmID5i/e
xLlN91fA3pEL0+2enSEnSrwaPBHn30wmNaAEOLeFrgP5WWCyULcN7Q1ut4GxgNHDJ6LGkRz513LG
tFaf9NLvPBMrQvjweUM7CRmf4E5fH8s2GX2nt0gUj/l9MWOOFLlZ6lMA/qAmiuk38JCOpp0+dR3U
Botax7Ibo2BI+hlkiEP7kE6nFSsYegdYnK/lAlwHvgyEtHRbFwICi/palxqPJNlzq/JN+hCMjNQd
XcAAzGejtkUe8EEAU8+KS289Qr4TwezxXDWqvVXMEjcdazqOawA6gkt6GWoncHSXnGQ/a286DS/Z
u3YrNEIoY6s9x834pDZ5ebIsB/6QJ6js0CGd1SHY+QKSfGj+nLrxq5rX7R4F6D7RwSkMjG5pVhZg
WuE+1/Lfiyuyw+As95R4gdpylcIXonq0okoNCIeqsH56MOx2tWsgLW8j4vmarRyG0aFsW42Tg1G3
ITLgv6bmaGh5S3TFospgnL/j+fC7I4CzpRKyp6+YZl9DCqNTNQ+/38ORr9r3HtWJLwI5ywbOQ0gN
0kXDg4xk/XgghIs1xTTcU+66+gMV7X5aMLyZVfOu6AOXhv6OerWgXcb2mHYJeOUp3ylmwj3kcQGJ
iRhwGocFtHX1BdxYEc/4zkSxR/xY3RpYCGwtzDILi8gGtlPON6dX8S7y6CKqChWMGHBhLuBLhswQ
cOgTJ81BWxaZDTZiuE5AW+yT/k7pLIzckG+B563VfRXdFUBiYS2JoK0oPoFDmO+ziRoEoaY/3bzr
djxiuCMpBuZsPABWroZ7Fex1MFvjpSM8SDVkBkO2djBaJZATMqo/NK7ymoslhwWEUrhmIiecwS/H
4gf+FM8mjS2gZ84aG/QEApSUk5r008m96S1PHdOYvdbiWcCPHMDSXHp7JC8PPbzYrasuX9NkHoOl
aX5M8QKvNYvfdPwMdhG2LT6WIniKGNa850nEYrMR3x34n5tq6r8vRgbsZEKEnajlQ4uRU7k2II1C
gQJVCfhZ47hCsHM7edmXUnEtsImrEKsG14Wh05lq4ShIeCCWErR1bf8Gzneu05RaECCSrrKcUhuy
nGmODHPF9yxbILEzht9CJdSxBG6q5FAe8zGv9wW1Dz6Kg307cZdLwpintXUCehGRqnLuKFgkNLX0
+3mi9D0a8STFimd0YZYvysjEAurVVoyYcUxDKO6QcaFMwAijfRzj8Rz14JRDc8bDYARvbFnUd6Kz
vcuqArm2OfRQ0mg0PZ2mGbs8xjY0iBdI2s+FFb0qEfrlwa5Wa1jxNdO8I25f1o7qVgQfE8P6Aqus
BSElTrf6l8oV3s5r0yNhUdipeCTQIlsV38/8JFqmGZVTOFss5QYfThmmDZH+q87mb6EDFNfMYAF3
w5u7xkgi2yv3GeBnF89XovbKD6MAHzDGmG7gdvLFtoZLnmNoEy0USWX22VyN5pniK4x1TKZcqtrH
57HUnpMe/qxn4jy7lolzh0Dl+ijdLaGpbqIWShwTGaoIDYYZbQbkFW0+8VBC234DEaVA5mJ49UPV
a5cysr/S2u+Hsm79ocOgQcVDUSwYhjPvCdNJ9a1lc48BGTC36FeUNXrQZ9FPVwear5v8dDR9wS8N
qN6oNN3ZGqp3TdRoRVoB4tAYHhFrwtzkgYNuf4JNDmluyYsd4NbIF42jB22P6dYK5cxNuupEx3JA
eJCA3HRC5UYRGw2CwZzwOa+T4bWwjnNTjuekBGQ/NBZ25OtCNHfYwizbxKog47PnQ2guycMIPBmW
2zkcUNKXuo6hHo3dWrhwpOAQl+VqvKRdcYzMMj0w3nvJDO/stGmJCRsdmTYBdG5T46NXKK8ewPJQ
XcqYThWHfnYApQzJudUcBoAdTbC3gGvEEnbaEn/GXR5Aa7k8LgrzmFqnDyrx4N6iadMe5qR5dZlg
0BfUGmWSKXWsff8xkTPXehqoaiheWkiqR3hktLvW/J2mIn5qtEGj5Gw16tUBvYF4wVhSry/MMcwj
SaV8j8AifVHVH0U2freJC32jav2kmM/elNeXRVDwSvkN+GvP9nMBvbfQanM3TDkFdqV67rM22rkq
Lout2aweyTbjDatTnxvP3ant+B0B/fisp0wRTac+1jX51FxtwAJk0y7tiKW2BPIOYUGNY2y4OXSX
KN+3L/izaj4sTw/LIzMEz62qxBXSAwguc5MnkNkX1KMH3Dl+Ftlq9qCLmHRgFR1FdJwL/dCI5nVM
FsJHTN/TxHrFPu/HiEBJrbX8OQydOyy/q0cc01UxLK8NNdrYaCXJPmxaXAvd9g1bRDxUbOOowmTd
l+NU4PJtpQCcMXlIqWuGO/LLNVLquNHjpyCQoSyZWx1hflKE1a7UMLU1Ytd3Mns+1tgNERkqNxoG
hZuqZy5V9OEz0R3IcmnbbWrae/CTNO9l3N5T8qgeoCa2QRjW+3gMV5eOsd73uMjGNtoiEer3TkxL
2JUAvWdqPTXsDIkMUm2XCNEDp+lOM9Zf52haTiqacpQlBSB7Q724BQbElZvj/JL+TjWoiJ6FJ0la
V3dUaf5aVJ1axdUHMBHEymIsPOHFApIu9S2Nh0Yt/hbyFj8H1I9DGrYoVnXMHWGahLgbbCpt3DfR
GO9x1ShXx1ScjJlxLA4KJacT0LUtU2x1J/8rjhxMAqLuRCn21zTiw/VMdGy5A7IhxVh02+oqJlEZ
FNGxncbA88r4WO0dYLFqYl30ITdX79GeIjLHTxmFP6z+sjHhpb2WU/huifS7aqu/9AlXB6+1PxaK
9PYGkLBNpbTaxrMXBnDITzYrd5phqYXFsovQfTRwIsvrOIj6fZJQr94P3lsFEIJCRAof43UfTwsw
6iYVFNOY5mLEZLQwPJCTfRtoggJ5/lJVOL74RfyQkEfV/2R0FCx9LBAoGG9uyaSrjtKDrYBgxrbn
pI+dEiyifGw0G5SDgkpjQFq4Y0TuQAobsvMv5T220zNEIESGpXkkw9ec+PIZC0IwW7p2S90NuitP
9BRKL2LjtTSMSH/4t8MRCYUbV4du9pgfGQwK+B4iLBP8ykYekxCLJlUdHeLKxkczLD+gHWHhpJQB
qig+C8pvqb47OrXGyCwqoQMRtfL1oqyDVit/21nVEGrILpTPT+CYFuMUWfpm6dsLuQYzaHEN2DTG
8I2gcRMQQdrlGjYfS+o+E108lPP3XtMwJQ2rb0olftuqsrOU1LnvDYokFxpl0qELk+0JN9p2pdeU
ODjaRgkj01J6GFWQjlXzYsI0D5ZRC6Gn8H/ESFZ8sdg/lkKLtkbr4m6XoRpyO33bgYDY91H/2Hmz
dUzMillgj2merXVuYKvhkxNF2p6yehA2DuZknU6+VYGr52vYRGzpx74WzTg9Cu+uEPQdEIVwqw7r
HRnENtBDWul5jr51aoJJt0H1f9Pmb+nSJaesfg+ZaVxSD6cQa6afo0BSp4blvZkqVBroWxybr4vy
pQ+QLpS5EljGluyLsNaBOPbIuPUeh5QGOYlVkLXxL28onO99PG+dpPw2W/j5mcyD7YbJItUjHUUZ
VGxqVfHELEGjEDM6ubiJ78DMMEbEvNixpwHn1OZ1WWWuWjwDuFpG5JMlzkgu7U7aVORACVrtvba5
aAu1mCWo2hzgqtMwDTObcDwsK/pGd8HITl7BB2ncKaZGVYImkII0L1K025Y4QhKd+t4wr+mrJdvn
0BRPeoGDoZI3kBbgqZ9kDBSPo2lfxWZyN1rqna1Qq08CFg+ZpIh9C2ns2fRe3Nnk2XCxKs+ViEfR
fTeVuNozwE6OY+8c9aXr7tr8q+PAEch6Yux22AvG2kW9CwkzMcnG+aPNvXnfCMYujvAOeKyFu55O
N5mwVJxDjJ1HNM5L0X6faAD9wYzPJkUHvouvzTH5TffSkOls11A0HA03Dv0ednxZaA4Refo2Pd31
8ZMOhBZYIQ9GaLoPlV59p0bbvBOT8p564odnh8a+KJzVzgua/eIw71cRRjGi3cZzIoJB4Exg6/qb
Wisf7eqgiTCK78E7IHw1t15mPHlLHQgkHuZgVL5Hmc4UG+MuSepfim0dQiJkNg5cG0cTeBUR/ljS
8N0h8rF6lYSUcvhtbL9TQourXULlO2jZQ2erv1HXoXbMqrc+4xOrKNMd82cB842yZQVVlVHVCBTE
lvEFKhJ/Xmqi8X/DIkxIwvDDKXV2tN+NlpjbyJg1XMa9eAPrNYAHiehKAwmF2IwsSib2cdbduSCO
5pAaGLR8fpphD5EPDBHDhBhGTLjMj/sKN9Z6MgM17l7irLzHxnsdtVZAW3COb3Qbsnz428Hp/idG
IGF2ypcxvifiC3mRT2GbZBpOVT189j4qgxrmX6cbp5Zf10YdG5jmavfSzoW3Jbywj6BmUwZxtnQk
Ua4+8bm7+YWsXLj+BzFt54KOThSPfTcohDjHfTG4fJ9OdommvvKr3FB3fT02m3SM+yAkli8UxUTD
UhEKdFxfCi+xvsKid8RmZoA07DYFpgxMpZu1M2UwFJE6nyE8g+RtRoqkIdggAibBFWpoYlrn6Grh
M6bRmPERkHJLxhdJb5C4HlYGc6xXh3qKdzYl8HutjA8CZB7U3pYC6VllgCOomRDmTydTgirFHiAV
VnxQjRkDqQoVPI/8NhT5Gwmd2RcZVgRDPGJwuETPrkO0bdLTe3wFnyedIO+MDY2P6ReC+4miTkK5
DGfJKNtWd5gSjIwypkaI7z6wEvOtpCEkXUTvogfunAhsUfIFCX3nICFanq0u84IsQiQKAupDWehz
8KnXakyFQz4AW6MVaCB0z+epMhg4r3oSlCF7oS2/lbiLGWAbHRXl01/MAl2+Cls8lOTC90R13b2O
i3rSOcyX0Fy0RasE+oC61qsb0tyuekC4AXKrdotdEg4dZT7xbgDgf/A0v+4ou1yQAW+tGIq0oRG1
0qxpOrh9Pm7KegqZpMYXIfRnTTGLX3PTnhfjzSEN8l1E6kMx4gePLdYB/wgVMU/6EyNi9xBNGskT
sqcapi3H2aFSPu/jYTdkA7oyFUm70/MUOj8nNzIvg4aw1VLzy0yDHbdZvyX7wGSdUc5+0aOfSjFE
NDLRGc5L9KQu4S/Rz19rd7DuYfLvtMhwAY/p2bNl43oRit2opMMHPW25VuRWK07j96gJO5jwMttO
rVmA3aAV6I2dRdTovXfwTKCoNxgpZEI6N+06nM9OE32OP1lfupzbokYPKLNDoCKOtB+6VRd7/Lkj
j2dk8jDOdleL7mIOs31j5Rgg2So1Vp3+akfjR7+QookL54cbGwQzkjVJ0EHTEzmqiaJKn7yfXl3X
O8jIkFtmZuTkQggHrCkLU53dgxeiCo9zeOsakqdCIWwVdctF9jGtk6JTSWl0XBLeZIvW4pW0f+7D
d13Rs5c6VSjhaONHp7SsL9n3mXDfFmv2Eb87LfbLBOUNAZGZ2GCvb/B1M/fxd0upzsjnjD2/kSYI
7VHZ0TgL3nbfGdKtU0tQASj+GHGkAtXz8ErbRr9r2sMF+XXiVW8VEuxv/JsPrRJ+IaSMC/wUtkHT
d4ckH6Z90pR3Waq5G7QR026eta8mYcVTkX/gKhL6rnDdbd/Gwq/IkLnORNiQBlr1cCoXqg6Tzpyb
feFWr+k4Fgd3iGwElWp2ySf1pdvhFTGca/KdRNiWHQkld0eA7JvqJCaqlHrPWGg81Y37RY9D79xF
w9NI/dFZtDnsB1SFfuhQrkjWMNqPzersxUgEGwMtu+BVS2B7wbEv6rQ3kRW/XFN/NTNnOjEYCNKi
aIN5nnCn1WkTBO3vIYZBEuBe0wda0zrBQCJ7Q3ipA42/cnoGbz4RAxF5ghq3d7JHBi0fut4Ehq4u
95GzOpeDnORTnc9ZN+Cq2XoLFi+Wvk0XD8doEIYnr7A2GQknRspxs511XDmNhM5cb35BIwzfukk9
L5H7fVEtcc50G1I7+k0c5bRgQLX3NOLl1i9Iw5rafR7KrnnL+77YKeOzUGrx4hTdbwfD7Yu9suFJ
Oz1HTW7icIqsq8mmcJsjXLmYtYJp05D1m950xzvXpTJ1KbyPsuyy41jCB3cK/SGiwrC0+XGFo26s
AYZHFcQO8Nbs0qmlelrmiGGuGzUB5gAEJbSyDUaQdiQWElxqNexoQ8hAXuOFp6FICCCGDoYnw9gc
Svx3ey1B4pMhJqu6Hn9yY9kV1DDtVOoRcP6OiZPhRLV496JSvZPTauR3MCcy4zk8zY42+pWFrREY
nATfHEu76AteqGV3Z6ijSx9ULX7TYNhEEhoHnke9F/XFSXO/yhqDL36Mj0uUEK5TRmKwZfpm5TN5
+ckjA9zzlavxl7jEHwefIkItw2pPQTgIv3Nu/dATmcxSrPWo2zC2YUh2r+nDcdfq5nxXmLWPBWxy
gUDfbb0UWWKX4XdZDPMJqwjntEz9k1qoRImJJTHGzh/Llf+O7aqgqn5CqGzbzZFcJBZxjwuORn6m
gKYscITq9Km9C43iUVQRz+aBrEp5cWtcVBskaswW0WT2YD0uk5oFosl8flHpgdL8u3wa0OLOlUN4
xu+mnC6sNxn1rjmMWp8vDBk3RjOMj7OhvmXu3MMTMIeNqff8Xte5bBa21LC0aksiQ7lTcoZfHWfH
1Xkd75qeuDimoWyK1rnMPaFv/hGAKWVv+3EY7RNqjaARWLtRz5SdUxrlUW+Sp3SxqvvIrOIDAKff
ea8oxy4uHrJuKR5isyoeSAuAvGxBqwrL/VmpufOlWRemNgXCzdNT+44boCq+wtTHQjYmeL9Wq4Qj
Cb5c1A8N8VSGwl1ISrHcJRWBzbrL0Y/HBJ/TIVvJarRtdOAaJrg0OBRSuJsujr8sCKyZC5IG6kX0
2JnrZKPy7gDA0ucv8y4DYBDUlLo8OSGxkbGwH7AbJEuQPGiKS0tRDGgcCySa8F3aY6wMh3GxcKIL
mT1leVUHydjjvte74WGp2g3Yj7vFtLUzgvgHfHaxKUsJszd9q5+A0HzV+pipXYaZRBzq47Ylg9LU
XfQ8kbej186wNxt/UB/k8hu03ktwoEE5uT8RRr82BhYx+SyGMwP6HyYJoS+xk3d3sU5sJU+YzXSL
+U7tMHVBWfGUmnmya/p+OrVd4myFXtxRpkMqsmHGLazwO73FYznA31RC5zeVUMleN2KiAzVC1LJB
WgecchLRc5ZVYeDURevD/m0Cr+sZEHsWbueYJDHpJrw4VdqxClv+M625EKknEKmk8wkvvgddZ/Oc
Z7O/FJ130phduT/UxZ6p4l0eJlMhWWHVH1UC7BPpn3iysCSMMYMI/4u9M1tuW9nS9BPhRAJIJIBb
kgBHkSIla7pB2BowzzOevj56V3Wd7o6Ojr7vG4U37W1LJIBc6x9l67zYpv0cOOF00MIc4YHg+afL
hBYli1gHQuOfkTlk5wKw7dB0oNksDaBpmm1vnG4+Z1NucJJTYTlrePDd5aNVcbC1epMc4YFy1CFC
jRGGaPMaoVZOgDCkm2W3oga9QZY3PsYyxYCmETjhGq3HkY+ECyUavWnUadjuOSPT4aGkrRI1bLhG
BsLo5YbBwdIJSGgpt7OHfCed8HvWTHuVEDhzGOgnJuKC29EYdlkLj9YNBZQVOva0vffVkqtz/j0m
bXyiFoACyRoinIH9A6LfWAeZ8+VkrHEke4V7EvZv9ky9fZkAMQRpve4c97NtAF8SDj/mPMYEm5aO
jUPt2woYPOR5PHzHxC5vK+Q2NJmNx5JW8zLTv5qBGKR0jInQqNWXFMMmXobxRIuvr3D3HON+NPwq
uEs8scUTRodHJ9Mc2xtzCnJdogW24aRdi5Cmj6lKv3On3g+YOAH+VOYjUwg5LuNLP3Y/Xdq0yPaj
j64cqw0JNO6mRhcV6kO4MgyaLsdqeJQNSQfjPWsyL6zTTMjGqpnHK8ly1LZ0TP1U7CBwBFbGs1FF
26AN+010d3vTa5MuzkIYcNIhfhTHVLLF6XH3zJrxClqT+JEmIz8hKSXKLHB3N/2ckXmoDiPKrEff
YYm8uwUM3JYl3brUkuGV77BwmZX6RYBst7P42DaG5DtQgAok0jtXTRdI+rIAewLh9UOP72FOPJEX
lK0sNito3rHTaZaf8txdybgTfkAiEUWhha+Fco8IMzoFhftRFtO405by6GABP2s1fVaG04I6RtSh
oGNZaCrHjCHG7A+DoOMtla7vGMPZSvPqhIFh4+RSey6V/ZUjE4t667PSXmEFq01dMaNrIrC3S0Bl
TBdQNluAnZs0YVGxfg+payCwjSr7IrslPejziJA0Jp5StctWhODutWvjzoV221l1bfjyjh2a9+JQ
Td7zjtP6qA1s47RZX+s+ObvDku2T8qUL1LBTYn6s82o8DpzyJDWEjkfPQukvTn/DTv3s0OXt9bVr
+jraCKcPu+MQ+WGFesGhpTcWXz2JX14YZ3yjg0b3VyCO5CltOrrk9/EINU35IPVQKd9KSc9mZE77
rJDbxUkXr8OaQbUzn4fsxUG6AZ1EOGew5Vc7OzUQQzIDJNQlndMQINFOJ3UQBB+Fzgci/GxL8lK7
meo1hUDSa+I8RnjsvroBo/IUR7pH4etzr31ogjpVDOf6Koiy+BjPLli6Wfskfm15sjD4A+IarSJQ
v1snZhzhkYafdvRH5icS9FEWrXtV3GuoLJ/MdVBkujLXZWVwsU3gIH3vKRwr+6CO8s0UzgP1U5eg
LMqHuxqBIkgyMCmnGqBZzOQzNkp57GIyolnEoN+jiTCoovCXmPgo+rfOmGrXiXsp8yXeO4u5LwqL
QUW5+dF9qpriSJIg1vahRNXDb3kL1XQmy6Q5PchxyD2Vuuum7Hep0Acvo69hllQst/Q0oKJjXdGy
U0OSUDaIrSjiD9UCQYmgS9elFYBh96yJISafYxFwSTe5ToNlutfVeP/QPrlI223c1e46D+Bp59Bg
RenSM6gEDEO/HwJnPCYZK1sgSrlFw8FWG4ns2L2TPTft3Gb6UyyuQKafHcIhinwAfmiITuNjSIuF
lmVr56LB6aluvaVG6tdChA+BEV/w+NORnemwzlJb523VH6mIJXKkES2cva78dAYp6mytfAJJXgla
/2xCHLCSEW8sRko6UHv2cJiBdlNJ/ijcGN9/Re4JaEmNYM3HRzT4SGlOTd69KoWfnlaxYV/FW601
OUCFIb14Ij28qVLgBZX6WSTbrQpoz4a+Z20Wzc0gBkQUznJK8tlYWXn822qIGsrS5zxMLJJpae9C
2wGrML5lHIvhiOjYHfxxpKjYMSG0wctIE1MRR399StNoWatZvzdSiVuoz3iR7jBmAZkgGkhIAYzo
Gdk9LakTiTcY/W4xA27bmZ2rsCWMOGnfexM7JCXB+wJeBKkDQOPdVtSJ9V8Yl4qbmW5m3c/vUohh
GvcqCdhXE94UYYcAud16ssHqDTd0qVjbjlZNqNyof0zh+GueloeQ1vB12TV3e6+6Lagm/VRMyP8W
KrOz5RV84M6XeBPFyzR2FX6eGdoa1v07G+qrmOY/qjHoDx9HAaqrv+rjqG+WsDNprpB/pqralZq5
z3hmbAalinWb0aVdp8XGraJ5Y2TnsrMiP8qDZ4Pyu5UeluaaOQ+Ffj89yjAY92XIqSNmIhY55Uit
z+hs0jjYKOJxtuqHb5bM8SRbNlMxFjtmio9wyQ1vSOM9mh4ExaYNAFnQ9ywkmSvlMiJjjyokgiwx
mhk9YmPiflafmT4mh3RyXW8ypgOKqecwFsrXW+J5kHqtp5R7cTbdD8izkUAPdY5D0XBsuGe9Jr9k
yoIXnWKPPZQ07x8qLneR8z7mk1i1DTyZTQnWxi6t3huq9EMrSjQfTSx9HQ+b3fLAQOoSzbx1OmGQ
COx1YmYQwlAHR99eD6ue3R96dnpuUcfVzjUfBaK1oi0A1YFPA0FdSBqwB4Q8XUenPpn0Dx763opX
hHznh0Emv0OOyaM2e3LUwgfQmbB/LbXibXaidLtYzbWO8zMBaPoqypmnpjbniWEU72X8XjawG07U
iR1KntpdtJNDd9xKyuJ3QTSN72Yo++hvZ0WOewqxm5+7ct6qqJfr0+/eyUnfCGc86iUi9UR3CTqT
1UVfqp9A0ydyeEDcuwkBq/YT0WdG/EXyUEXFlwEFjUpt21cI5ooZhPYezTYX8Me9uawrp9e39b1r
atDKG/kojRYf+rJUr0ZpfAv9M7X1PWFH1iWG5YSvpJjN7p+I800eUVcka60t/qDXLXeQydk2FOiS
k4iq1rlpTk4DJ5e6ybnrSOSYxuEABEILsGuTd1MO3QMTyZMpqmEfzB14JGC5Zpb71rFoaCNafl0X
eryLkpmq+lL+toAugUtnbT8lWn5xjD/OENTXwKl7zw6x6Ic2OrwqHWcywtLNQs7HdQ4o+XPMcXkw
XNohLbpm92y0u6KZX2tAxVXcB9t0VmT4ibPW2tmxwG63amNBGdApSRJ922uApX1UAT38LrLo2rWs
nEM5iz15xowx5LksEXm+baZKz6oFw/+ivu0l5Y0l235FGMKNC8g8REX6IlFqZwtkYI823xut4LKY
xLA2qgzXoqXEL8cItIb5hpGE8FkTBn4MSiR1VfQoIklBPBQ/++M/yrMl0Dpga3L7jM4C4B7Q6Yjy
zYrYfpa2m/fjmzHm5qasMjawFgX+VBFE1dJc1fWw5XlnPJX1HF9n6zsyoltTLTzkdP6qJQUvCuhW
JPyv3S81is7WFeVG2D0WuOxJCMv0k3ne2WyNO5YfYs9xYUx5obZV5161QRe+M/uto8wTSxrTPQV+
7iDsnZmzd5k6cYhFACyiuVJua/zN5A3+EbbI/J6KIf7f5ddQE0vX9GhIeZaD2ps9DZGuvs1HiWog
DvTjCFIW6718JPXK57ReE7pWYIh23xO3tbbNQKVxXWTnWXPUqppbeTTc4UcMzrI25hJdRBzzYY9t
fEyGhsYL1UIgg+cTOXWYsPaWARxfOkYPA6i27McEDRiyxgGus0nn0qvl1ury71E5lZ9IgABDD5bN
ktHjjfkkPES6AWscRw94FWltT1i8J42A3dKeHm1L11YtBzYAs/Y0JJpz4cNapcPdiZMATluyS7b6
fNYJtt8w84ooVTuGYvZopLVW1bExkU5E++7J7dkpp/uUlrvZeeFpsGrYlLeCjsMIuX2fPWGdqrZO
QvifYbMRBAPvSJGXbwTDUv+s9VDPMeGMzzmmK598qt4bi5feYqQmxAGlTJZdZEVFr2EyJc8I/JxU
IITtl+RR8FJqFvqptGS5S7qkpsFxLPnh+PMtaMMNQAexenHLYxU+OHLSX9w4pXnRjG9xUtMkXqmj
hsAASDQv74/U2S/vtjStU+gnZD75Eyt7Xuj6NZSO8zBo/NkhDfOPVIW+NM1fiFjbR9fqsocB9cA6
gET5zfPioU2hKNtwjrwx7PIteYLgUS20cjU4q7HOmtXMM/0TWI5fuPr3GA2fbaZFr1qIiKVE4n2x
JtXtsrRZ9gl2srMBx+d1Ybo8dGn2Ftl0OzeM1882OunNkLNEkD2NgSlpgeOmsuXCiDhCyU7bqjmP
T1msKKJXzbnIcmDs0OpuU0QEYMM+8NVPL3W/xJ+xbjGWNyJ+HAaRb61ZHkaMsV5oq+69MtRz4DbV
rbJM/RyYAH1ts5TvyYGA52wT1wlB7INrvBpufbLQm93w4NR+Wgyg8cGyysyaHpcxvRTu0jzSqr2j
IMH9JeSuiJBcpyBKGS7/5+zqjJ3xOJDe2tKhfQ3hnbbI5DNwsPIXTHB6CvU+v1kRgVgWZTmeOfae
W5RTQJdsATDM5gHCeQ8/1NSW1swvt1l0HJSoOcykJgWWh8qhHLTHBPhwJ7ou3Gd9d20666toq+QQ
1QZAR+5KNASx385pvB1sNe3aODhU+Xjuk+R+z6vRc+6cjOLHqrJmO1lG7QOnlOsOZeyhy0mUH7Ia
+2cDYwIZ2W36uATjt5t4n4tHKjofcyZbTpC0u8PZP/gmR6+10y9pRK/OlCiPJ7HjhVRbOTmmPqvJ
kheYkF3V4Ngper29yeHN7Ulc63EqEDAf7Gbw3agOYW2dFGA7tACrFZU4aWluxS6TRfVs24wKIfKJ
Sli4fxB8rszUEL52b2oXsFBTkHZeW2f7GSIDQhgOGAGwiaH1ZCfdURRUv7lsVRkRbMR8A7GLiYL5
CbGmJXKqPLM4Xc+zcFApo6u1a2xeLevE7+Yh4+AWufOS5ElwQsHeYWcaV4AO859mqS5mNuNVinNC
wFTtwNRmACrmNhqwjDHi8F4W6odS8F8uYwDG9XuTfeng+ljS917vMJF0zeArnVBhnC9/H+HBeszE
qxVjxlvy4HvRFsZaNFL3vDWvLJ3xkIk3rCHA6ww5KT0nYJlcRmBuREp0zi/TKV7+Jg62ZLx0qn1J
tIHaxZz27sxGthWAn5rhcO6ksO5euYydlxZaRayzi3D+QBaO3+Tou5NMP7p1TRm9oVqga0P5Pc//
KI+QMlDDsbUS56WrCLAy0kH4hTM9Wor6tCWZog0X5Qa6lWYDqdNNLQzOLrBqypHmJ1wMgNlWv7Ma
1/WDVGRPNg0pxGBQyt0G2q8JsfSGvnb7Eled5J/mztbYcz3j7qoqakgMEpuT10hYgS+mAo0upxW3
UyU+VILGluaVbTdMCVx5LC8wrTCDKXYftLcPVdVXiOPmYZMo+WYY+bG2YwbHhTQAeBsTGVnzIbPI
M7U6XTtoUFaKuAivS14mBznNFA5AVMlyMjQKkgr9Wyba6Hd6BBFoLY9GMrrHtD/PgfliVDJnFIzZ
7YTxmgf9yxzHM/mGmuYFVv+5qP6hK6vohOSLxFkZ7hxhDOuMRnMiazEcJpfKNf90aFJ2Q/Aw0ZuL
EoKFr2qn5znPhnWUIthVSL6Ear6ckbsrG//YIFIrIavJs4DEupw4alaVb8sCjlRhd3Inh8JqjWrs
2HkSCVs0j8Tt3BXpPi7kSegZCOTwnx1x/7+x9t57+39rrLX0e8HC/2ij+t8aa1+ouCWM9Pf/VFX7
z//0X1W17r9c26amwhQO8aI20drj9z8ltuJfRIFYvGhQecLi9t9Vtaak39Ylydo2XdelkIgU+Pa/
qmrdf+mmonSCnllaXi1p/79U1cp7PD82EVqK/3bV0tMlqYRDa6Cre4+FuOfN/1vqqQmWk4ZmmD93
QaOVq3Gcxq0Vil2tEtrk07omHBMAuBv17pmMDTJO8qzaM/ux52r2vQ574bZyrPE5Va3XRxMhI+Fl
6HX7y0QwWmKj2ieFQ0LkiBUFW6O2AeSaSFkqq73G4THJbSWHyFlF98FLhumwL/Ih2QzERXtA0UTJ
Oy0BCAgGHrJyxN01lcMGBLTziCpEK7FMkecqzJqpgUH03z7Nx3/eh3/vFuPtvgfJ//sbRIOZMBBs
OY6ydXx3/0vDAynt2I5DbXp20Coy5qpXGpy6Z1w7BWpuBcSbhs0eaI7vB6p6MIOLmQeHwEiClQmQ
tCnSgp8hMJ97K/caBgI0J9LwIN8o785xCXF4jdsiLYF05eJ3c60dC+PTDXTzZsYmXRL4JPyl1tJj
ElTuib7XfWWF+TFIg1uTGNOpc6x6zb5EWVWGZi6QKj3ju9l3SHN2sZhPRaU/VqOyT6x+JpsD8jSz
N43dpExrbVheHhnaRdEb8yxxfgxOPLxWjb4jv5yQtZr0UmZMJjynJdcva0mzaRv90VqgxKP46mIj
Wut5zciOclJph6IlX3+OJyiT1pY3PZcTxm/QfJP2onNk4TpDnZFhz83U1kqdDhd/n+9RgP6ahLts
WbbyW9RSxA56p681bTwupVPsFabZU6uVmh8bVLmboZ09wtfE3pRP9k3XK4IF+uGlN9XvZohJPCiX
6YQwkRlZh99c7iDcoInhS8q9MSqfYBX9ZjZqeLICdFuYN59F4I2zailXoeEnNhU8Rjq0V6tkACv6
ZGTuUXttLMxHuDy49wGaKsZkh7jYeUFEah2zlkrzrnTSPUobUvEXKR5Zr6OodCihsYJN5iKCTV2N
j6iq9bV174jGtDtg99K1t+TOxIRa9Z3Y+rnAWP7WxhrWubNlO+Jcx4KZzkEEk8zohbjOrE2C8pfg
VEKUMup5v2oS+BuFFwhOPr5EOB+wLxXVWZtmuC87rB9HYN2dGgSnRmk2l4a0ANyP/Eud3dwG4eQ/
LEyIKnXjzybK6nod21l9pg5ZnHNip9ZUIMjfUVE8zji6f+lTix9fmY1vtX35QfTw399HxRF7oijb
PfPHutNLdRoAf5hwm+zcqwHBDif+JZzvig1TRddIa5yNW6bLrcQ5YqLtHFM3/Gia8LNNs+mawD2c
C31Sq7+v6y2INFBvcVZk4l/dqvnTVE300RhdvuGGrI+pqYEs6P1t0JPdnIfpDcFC8TJWL0mQBM+i
DKZnogVWk1Dsgui1wazt8jC60y1DZnvScd1eLWKdr8k+zht5/ftC38XzieTsq+gMh2oA+003XCJ0
MJhe6jjdNArkVOmliwCZL+4IBTKZzXc+Bf/50t/XA2PaGzLCH+YyVNUiNc9sy+Y5yZTxzxf89frg
FP/8B4iCX3Zav2ON6g9lnEB9SWKd//7q//iaIrAeC1xlZsXRIZjiKCVmmv/+z7+/+vva39/Vcqvf
LJPhoKyY7GOSICou9YondEj+1j8vRp3i2zUAqXN31g6IlrTin182tk3N+ZgLfxirSr5ZBeKiISWb
Joy5/5cG0V6oeXWYo7jh87n8/TJU4GRVfQQODY6WkwXHuqS7ZSj0z04ivXInhUNQM/8sYsmPf790
ctk6mdCu6m6DdvtW7QqSct9ck4u0hmRPDCL941p7UhjIifXtGOMIh/YM8tIOg2qAncPwT226+0ZP
zkttVn+WWHuMoD1+EX2BoAvxH5qndNsag/1gtmXiJ1Fj7Id2fE5IKH6EvsG6blnPZY+qzGJzJH8Z
KB5u2ujYxUF+2A/q7dDWuLHcQruOpRNc5xavWVsjJCRkU+1gFUIIJytu3Ftn2CcDTh9jf/6JJxjQ
KyfcgTSChypxkHaZK8u4zVRrkPqtGTCT/ZOAtQxnm0g+OmNH6X5rmTzFemE8EFGjP4jYfXDccrm5
QUsh2TBauzg30VVamK9zpIZPMDPjWZTxCdLWA53PLwhjJCtRwxOZ8jV/kS2iyrRRt55n4Y1Jwp90
u7n8fQmWy9xVJI2uY8Xj0Fk+LJoJtuDqza2IaeC0+6jjGOzbYx24H2Od/AwulRZpDW+CoO1hyuGq
AL/oRsWCWAH6HAwLSsOqbyAN2nnUq12DQgWB35TPG06Qzp/FkBdrUMIuCbKjoawfI0sfEXOCtxqO
4jsO0VTno37L0HVrQ8i+vYQnm13ubHAE3eIQQxH8Wu242E+1XTR9gh7/pLKSG3NWF1smF+1G7W13
a3PYscJOt4ajPenUtt6aevow7msEArB6Vd5dbxPX+MOQtW/VPcVAG8Z8vYx1tSoa46OgJWu1FA7C
ZweEzGxnwPx4Ljddj7LDSCStUNJwbzAQzX5MJ/oHRPEitCJAwUL0I+qydI0uhKBBkhDqEjBmTNDR
JyHvbpuUx7JJsmMlERxVM2KjeDrXmA+sYEyJV5m6p9yukRhw+efIDbT8y0pw72jWHD/9/ZJYFXDR
FF6sSKU8F3oUDJ3Qt0OJB3GhP+dpIaPqKQlSz0j/BPpYUDcyj09doxdePgShvxjB+KTqibJ4Aha9
LL2mbXpbSLZ+iOeqf5ptiNgSMm62AtMb5FI+BT12+mnZJKb2O6yMe+TiGG7kROpCq9TjXFfrfg5e
LCV3vdDjbVw5CIfJOZxmEAfU+CEN7bt+wMUTEw9CJFexA52HS8GOgEKihIxfj7azsjNK60t66aDZ
sndzXqaVkh3qL4TqcHEVHlo6zBazO+sAqWbe0atZx2s1ol/sZPgNypeDruNH5ImHgmQ12XqPor+j
zOfWKv5tDfUAyDA83Jgnw2rK14myzSMcwRoLMp1QynqH/olPRY8nK8qpdUiJw1BzxMocn8Jy2k+0
VpAqnmKQ5UkZz/3rFAI2BDqXVtrah9R2wVuMYt1EMT9sGCIIKuyVge+ecQZ77LSV2aB2zB+8kTkf
IOaptd2kn7QIHaOqfUhrhP00Wfna0P9q2qe8wKfSVKLF1YVkHM7umJJc4jNe/8GhpjXbuh2vSyT9
rsBHFxc2j4yhpZ+gIN6QWFbmgHvuCs+gPH4o3aSDue2+0RDdADmZAWtJmuf8INL20Wk+xhjgmqSL
M8WhjCSm86cbCemRZrCOaSkb6omuwBB4BioTJaxEU5Hthe2sVZLa1zbaDdhiNyHqiRW9PtMqrGE+
kVgfzcl5QE14bmHjOSF2uPkxmRHTBBSu5g0Cs0dqVQ4ZYu9VZ3G7csx88mCk0yQhA8OWmHCXJdgn
GaMSn8vE+OT+IOPTCIkBphC/KxUYO9IMT5PWkzdpqbcJbSHbB1DX8GzVML72BBtnmutlCL963CDY
KpLavnNTpMMbwX4cydEf7BcJBGqN2bsVVVRaJD90RcYNiFEf5l5gAqibBs7aak46sHCkfI5ap8hz
+ZENterk8LXQPd0nJURELj5Et5wTGRtrkR3ibNcGRJZWFUP4zBibpeK1xB+Rw7wsUkPUCWN/ZKoa
cTRXVfTakv26ckMC78b8eUlRpWQGz0pp9ZC3UIXOBVGYwYGyfJhT+WLFywM6yMpvIvzBQDhIEcRX
ZmUtwwEim+beW4VBzTfIjYTYjT0jNJ6dqmqIru9vQOW4iXVNAGzgiTD5CVtU9BsKll9FMqMJs19d
YDBJ9cV20RElsi3tRNb9TnMr2i7pG2w6xr4C+sm+F5J3yU+uNS8ynnYyR35Tzs0hSSu8tsVj3yt3
h3edchuoD3tqDL8tF+xCwthwIk3r3KyNdW0NL4CjxJARQEG+AnBkN8/8BZbAuJh+YWWDA5uTU3lP
ngt4Z++KHFQPTfvSmONM+kyG+7o4JlUTb8uWnTicZOJVVfGhJJxITifyHOAbJtyCa6TyahMd+1hJ
tbGL60KkwUgby8pgnvAbFA+sLYBxUdtjiog0PyEVFnclhLjp+qCmX24vgk0niw3OWj/J5Hv7tzZi
IoEHAfbBLsIdhR4xQT/gdrKWxzGsqAxAiav07N1G9svFV5frGiMjkX/HpjR+HInIPXVgzjPTWbmk
4KRh/NLH7bSiJl7uqiL47OX8Vt8zCgsctyt6fV5zB1FfzpWNdBQ4VnUHB9kAKRvGk33npUr8/DEB
NOzGGQ3FpYbwHXIE4isnAzTalWlBoJneW3xnE8rkOt0zjhC2xWaFj/otjFAnzmaRem2obcncQApU
BkQ/WZzAiyU3oq4ucRF/x3j6aECIdlBhkAIA9GQKoCgnrqVcjsFC/Fioj59WLXf4aRuCnzQ8LNa4
zur5Mnfx71kfEji63sbHY3szYgQHnHOtJzpJVpbnMK6TmGE62FrmlRUkUK53YA4NLlLXajmTzVGu
MWHDaZOIReHDukYIgF12xDhrr9jW/FIfha/n0TNGi+1sj0i2mvlMXhZKpIVeEJn3PFKjatNahb3F
Y4sUF3G/Wf3YZHoB5tWLxg2id6kvaVexy/ZpoZl6r4rkozuwLgxelKIxNMrRm4j8XOF2++QxdYGN
Bhc3jktqvBEX9pNjg0cOMsBCZyTw6dZBx+jVmaiSxqh1CQWCHHRiol7EV+wWvxLn6uAGIpdp50SE
2LmMzeQb9YLNf3TovS705MjN926l+nOC46ciTgeGBz0EHh0jYnkqLa7jmH+31tRVBRnSKPu3QCjq
8qj0sHgSM8phO8iSiIox3lBfyIKtROxFmn0KuNv0PPnmbkMS7zBUxn/0uX4uO+dqmMzNZl77/M1q
HcuMVAJnN5WGuxu4eKpc3Sri17iJyJoytD2JJQyVJir0HNnK3RS97Ryxt4bloU40Uuw0hHhUsEAT
Yv+UoQz8cbpqPVurAKbSKxQFdrlQZzOQOTHNucbBpXWrfjnPJkNLjI730FUIXdg0cALT37YZFktD
CdD/nq3MoHPLWZG4cZVqOXZ4cle7oSeeETkhmtrlOeYyWM9o71rX3SBgvce/mZi5DZQuDLibanK3
BOely9NUauch0OxtNU/7OWWz5+FDxU6RP5MVG1NzyR/TiVtBAMWWtHKztt/UbbkqpqE/hkX7hYr2
3GlLuGcGaTw3bR9o6Eud/tEcy6+pairG7+BNOVm4qeNqJOr6V1Pavur5vLI5PZTrWLgnJBWcM12Z
44iOa5T009mqKVOjHIaPX4YPhU0SiFtjfCSPASjlCEpzcXXi8GsjuvQRd3ROgRYpHNOmRQPWtjqF
e0NlrYAbkKWHROyZqfWG+Ogmx+Aej+sikEug9sMR3sSxOrg+iQIquNaVQZJpAIuTd2S8RZeIXY0T
KSmZmezfU0imRtKext58KnoEOkn4Gmk5ajZb+6wMKpor3FFehtB0LbXlsR/e6wW54SLuSKPWcvNP
Bgxd5l4mJJD4unkWZ7/vTejT91TEGsqG4IVuLAhEaL2g3bZO9xurcAbZnTxWSu3rjgZ1K8m3hq6e
KHA6Rgjn1pmKN0Y3eg31235ep3dchZnWKGCsXW0iYFlzETRah9wIz5mRzFyWAg0qCmbmm34jBnEh
DjSBIYLIWchfxay4kZwnhB/3z2bIXRVoA1R2TGfcFL8b5dpt+1+2jec2ie5WwIjQ2Vh7kcvsRWb2
C/slsmabAI/AfFrKCoonIyJbUTzfTDTx8Gz2AqT8PGLbj6FiknKs+ZteuKOVNp9jdGhLDn4sHNQs
ln5zr6nUxB85k044d8jlUBZQQRQVK9G0A9Exaq2PJnMZJqtsIsi/z7DuutORpJllVZDTxaf4AIyI
bxHsY3VviAuaQm5S/Bkr/Gd2gLEld2+WWj6nYNb9DOgCSycS/djyGyoRlcqvcYKpTw2YFQ31S0u4
RZfFJMBkKf3cHX+BuWHoLrBk1E3ymkGHX7VUv6KGQPtnEJZqxcm7PhS+qZEak8/RSbXjcOIRs57v
Sly5RNZ2KmaoS4GYXLTSeLijk5401wMJrL4QjfKpfcqe2tarBrqp9YoTh0tHHtuxkccpPypdFYd+
HqFrkV6lk03kXuFal950V2gBh+NEot+G8LpiJxXayt5WDxy8Gr0dc7vuTHRHGLYrUnJLrnplYRXN
Qx3xRGd4YS1fDARUFRcVFYk8mBIO+JWT21fwKRJUzFOA9UCzOEnQXoChjgVk7EhIoaM/p1JrvTxY
fjAXmAdiIciKmc64IpM7fMFuDiAr04tpvk/od9Hcsv+knFr8yce6k9U6HZ9SbJVr9oCbFjnGigij
j1aSu6Tq3NgCAX+2Xe8AZMxeaca0QPYWJiouVjsNV3W9UrHkW27wXBZyNtFYpvC4I1pgtn1MQx5q
sfcuzF+Bs2Ek7pEHpiSqQepbxgjy4Apr10Vj6cufqo1+rJDjigIsGsJJtyJv5OIi1Flntn6s7ucK
D3frfusmPHgNg0pILSHSTH+fB1SDlV8lboyu3KbtOd9Nrfmu3Cz00BH8B3vnsSS5smXXX6H1HM+g
xYCDDoHQEanVBFZZWQmHdmgHvr4X8pk1L283m+S8BzcsRd2qEID78XP2XnukQi1xq3fqq+64LJ0x
K4mchjhlcSbcpEklNq3Mnqp4elL18GCoAqRK8p6m1vRZD+2+oopbz17S7bWYDpo9bIsE2ZTqgnDu
0/vULT6pVJFMT8YB8C7vi6/6zSAsVEucJ7mAOI8WWn+ofwzKNXrAMgk2nVdAJZRo9fK8uXlxgZtW
CwwEAzFDVoYR20lvn928/jB77oim0iix1SWtEBlPxVrPEkgp6WscFwAkoByVTX/XSJcZq/Zm5cCj
Wvr9IsAPgK2i2fKyPpsaGWqWv4rOuzM0HCoID2lecDoobLxug+K8hKHvTauo3GKybivXtikfCA+l
GzgVCzWqMnBboDQcvaWY5IvAMfEjit9G7uIqrDT+B6s9xjLz1nOXEaQWEzZgNlko8Fokfb4o9cqv
Dq1LOLB1TG6u0yrgiZeoNZsI83jgqmk9N+4XzvZ1mSo7rJT9FjfyW+vmXdwjbWC1iTau8JjHZqgp
28IIPT2uQzOr3+bC7jeeL3DRYtKTLUQK6Ib4fcjZMJv0KaIvtSoK+Y00BjtP4u3oLuGxGpeTto3a
H4pw6JbPCLXkhuxmb2O7xd4s853hG8F6rCEPoi/Y9ol90CKN0wwtGHbuX0nWqB0Mia2lEB4UaXYk
4ZvyyodvN0Z/CuPUTMmF9l6w1SF1SRSk20jjxlJjnq1rnDf7mDAPO58xxiiqZkdyF07ZmhBLVCxp
ypkLDOgw/UlE+syCgLmPP8/TxcrhU9oWvULgUiZPDkZ/Ds1/JqhmK9z2mqbrq6BhWVKNhRLFe2qM
Xu4CHYIadc+p31k1hkxKj7XVpWRxDjjqVx4F5Rp3rb9Yb24uFTeEQlqVuX+RnXxVmGfWuj9/q54+
GLFyD8ROamJ4KruSaZoFIM+CelMhES9j5DIDpDl6ORkYnvYbFiEgw8RaZy4+JXIwV61lwqvQSBjx
j7Em9hQAv0omGASFNzmgP6iCZeoijJ3FB0QuRRWVSf8+QiK54dLEvunxJyb270G3X0oLRazhIM7k
HZt0DeSudtNlZZzyHqV44piwErkiqskAgY2wDd0QJx4zJQ2SRNsVbIIuJCT0OLf9r5EmaVtl7iH+
MDW1NxFRWaLiNs55AQIxJzTxTY58qkYjBmIJSYjjvtNqAH0goz6UvvaWBWY4cbZYtYZOO8mKH7Gb
bqbBJ4onib5Hj00bS2Aq6GlFjO1WQaJdlJW8oW1DrdgUeK0MUiRdJpXWPHxJkzGEQwr2ipBPh4Iq
8k/oYHZBOv3RknqX6e0Z9jvi7KnYSadqwk7yVsyO8Stz019sLozeAiSrCx0z4piKEorkiCYhP5nk
Q4kug4p5+i4glayzDEFdat9FpCSEstcuzVDRdJcc8iaUnZbBravrWMd17SAc+1ILqlKvm++c4Q1V
HQiZ2aWdnntv6FkR7/YWnVXnoyBHFHjhtaPMRvjtI4D3pX8yx/E8KQl+xCNtM9pCU9gSibDLa3Xq
LIfNdA5FgCXKAkOylp1zNmR/GetubybRwyIW83XE5/TAojK/18v4zNh7TqZLKcVzAgzET6jmIMG6
zMfFBNrdNw4915j7IRB2Fy33q4y1z0qhESI/9y0xGPwxNO+52QFB3nBrXwiMCRV6zCqrznUkjkVk
rHW3+Ep165LLep9Hdy46I1R1WMbDGZl1F20r01yhbVlVdXyHAvw86SO4MHbIJL5ffgYl+pTqzxkG
jZhqTkRPk5Y9pUb8W+l3TpmwzScvFh2tecpOJqkuViY2lZ6+znp8z60icIUEbFS9TRUunAc9/pa5
/TJo8poPgF8C3E0Mn2fR3+y5v3qpeaprFTJ7uOvS+JG45CfAyVsg2Vc4naE+GkfbIZw5+JVKGJT6
d4lJBJVpqKiTattd5w+xlPTGXbzs+a6HmJMqI/QRYWIdpgWiqDPRPqHQgUlELpWD7rYMuTI2qWbs
QF5u+vEeyuyWLF9OpajHbLYNhghe3YaJoI9uB6sCcCYL99bz5Hmovi005Fmr9pxktvmI7snrNtU4
3VpCJb1O3zoVMxXzQ+u1sIsF2GgOaXMbmrFz9jNOnY1+iuFrdE1OuDawEEyjcYujnD4DryOisVG2
855j176bz0PjrgF8bDWgj43e7MwMxKTEvTpyrnaMO4ZJMOPzRXXBEg0nY+YAC7IWZ82AAKHq2r3e
RxxTxbHx653FWTi3J4z65nF5uXpTLeXO2jCLHXNZ8KUWCNx0D2IYgXwK59FkV80ita4Gd2chrKhr
J3QCyT4OYspCH5Cm93T71liLdiZBFIlGt8HGfJylj6XMr7QJDsZY0UmIz0ZGrEv/Bc3lVA/pMxbz
NefPLann+/bDSSBHivrUl8PRs8adMmWIRn4tevohcK9S4YbK01eaWHSVHTCx4RFrxCnpbHgX2R77
AdRscXELd5NKl5nzdX4ZsKhMs8EU3QZbLElaD0IG85sZ25oF6tvDERQAtIhZnwjJ3RBmv/VpMefZ
DRsJ9R0fhqq3I7G8fAiD1V4rNjsTFodhPic2bme3C7uRN69tDhClb7aLB6P5Fg5TUQPP/5JrUBsX
29UPgzuu03g4Y64NS0bRsWktI79Lj/cKz9sRJ+cLwgvCuplh9FuwANh17LXUnvr5KMfv3Le2mgoO
GTSNXL74QfbYCf2xyWeaBdYhLuv7WSVnV6cLzQZo+19N95XyBPwhB0VoIAp90rXfejrsBVb7Ca5v
Iv7gLg3x6+8mOhop4z+vRlBZVLvUKs9DEIdw5G54+veoM+mdnRzVvwSIPhJtB5n/LjXHS+yrL1pj
aTDsZJ0wS2u3GYfnNBqhOSfw92ENVvZhnp0wgUjSDfZm6mleJPFrNYPZzOJLH8jdGBgLSoiuWrRi
IhLO0g+XnzuEvGY2B/2ZcbLzMIMlco0CEA1JRZXcuU4VOhG/cqOjRdXp6vrOjhTlWLNrK9h5gIf9
s+Gy0poIXUdy97Dofsh8Yu5Q7Gwxo40fiTb1eckaDFN6wuCWJvAVmZdukwX8pdWkRckdzhOasiYA
94kmLhcTI7MoH0NZaXvW2Yv3G5spyhiC5zxnq+ri6gBmdQJtFVDbZeKrmnluKZ4fDyJgS0SPvsAn
BT0eQ10oUagDkb/+UR1FU++G8bFEimIOWTi17bG3k0MXtSequWOAnL3p+nNTS470QNthrWnTOc/w
+vKWepMGuIOGSM9NnlyadD6WMx4a2R27TF2DKWKVtrdjxnVVfKhO7UcjPrT8MbvVVgIXmYd8SycV
3Yuzje1lhwgt0oThFHU5k1N+HByJGjkqtwYc5jG/nMPlOc1WGnbBl8jodQzpjls3TLxhT+SQBlsN
jcumv7eNAsgImmmHzSDyV6UGL7Ecd5izb01eXnWYX1jdcMrMgBoYQwE9SzRt45ZZaNjNDjbZyn8X
gQx7SoSW7cPOkqPLMLb1My5KwMQlfa34TWUlH010qevqqPfkwENbHEwMfDODMSIKkprXAZkLf8yo
MSNrgEb2JuYUpP+opWIigNW0V3pEHPn4kiXXBpOHmpKT35W7Kq83OWMYGwtwjE/XLcRhXDUaohta
z5FQ+CrTuzGaQ3pIK6fc9QmqYILtkrJ+TBT5zcbJwt0FoYDxyHAHyj0jlTpmwLgsuFSyRu8+6ANi
FRJYksrhHbwnl20vhokWcIkneKASJ6Kg0ZktkT2SAYhiJm/GBTeq2MxdvHVTn45MvkcIEaqJqiKt
td1wMY3pbAvCl5GFC0jf/V4AKgka/dpHrBZ8lmU6I+nlXNYr88PW3DdOLK6Zv9hmBJUHUk3Ju3pL
iY+O0+mRPuljjseSjKo319YeyfXc9sEXb8trX5JnU0eXCVJGX1rHgKNRl58YAuyh6zwxRru1MOtq
0Muma1I06qdythhlnafcOJdEPgP5Az7qHHUcBXIKzlMwHjOXWsdfdq9xq7vjLerja6WIeuhUSM7X
SvQt8GrtDAoagOApnxaWU3zEoH8RTn/r++YEgW9vJOBx2WBqL0ST+EqxZZbmxqnyUAavRJIfRJTd
D+P05MmIgfT4NMXkaG/hlB8mUOaeW4R2VOwlH2PcZybSjXEra+fUUAkpnT6djkt+q9ktg6fXNs3/
pOOwA5rU7pM2eyxpzE0lnH/hf5mL2c5jrUPKCGqrQeheW7+0mrE7u1O6bppe4hQkNQ5kRlsOij45
VqkgZ3ZhZ4O17T7Foj/Pkb6rJaHC45gja2grBQCRjWBjVC8Zw0QdxFroBcxcutlhAjMxhY643oWP
yLIgdlK16g3DJML3ESVPXoF0y/tn7jYCTTpNrkvvVlnGg9SpiyultStdy4HKpvQ2GFiKKaZDUpIc
jVoLn1dG7JMhDnEh+zUqDny6gX5QUjy6IuPg0vwOoB9HidG86fG+IQA8hro6C9ZTb0hv2dp0i3ib
s1mNdRYimDoFvn7E3LzCj03ypLVHBHhSXbZD4Bg6sY0pgBh7w7609YWXdNd4FAptNhyTzPkIdPsa
2fk5ZiwVMF6iwndwuAjLot1PVJkA7i/dnQtL0uzl0VbWtAagdimEukNKAK2Tdn/CxgyNp0O0kZs0
JrvgQY+SZz+LdjYesdT3dzFsAdRMjr7tWp4pmOxE308Jn0xmYRADsxDVxkdiFWfwItueUb8j9QtD
7Ts5vGS9vqf9G+dM8SsZEtt0wwhzVmwvjlGcHSeCBChZhqYDTVMSTn087gkFSrKXfveRRfIJhNuj
7+p3OfKIqrvrJzQUzBfpiNzDFT4VE520vUuRU1vFRXrJUrMt8nB9rabuocIspowtpNK9Y84Hwfyc
zjKdUXPXu8lJ9/IHd2IKMnE+z/CfaJyqUYUqApEYotI+IXQ+udMYNMHCo270GXyX0jQJiABaDU4L
OarDpmqZV7uP3W0dU5kOLMECHo+NKHFLBusxrsxL27n7ybWRN+kZAQCjwHI8RU9NStno+XW7FlJG
yCWnVYtix0pcJMadfkSB+TXESGkwQgDInrwTpHhB+7Uibz374wouWsymJ3+w3v2S/c3Ye0YsNp7m
fls5MFFlPZeieMtEqjiYMlbKGBr0EKa8mlyuyemezCp7nXqX6QSoD3Il4qtbZwFBA9go5oqSWnXd
uhvtay3bs1gaHYZNeJObxaSBT7vGp69YdMm7nrI8lNSqMd30OkaNEcfWl43nnxmE621nqINuimlA
IkfpDed7ZiVat8LYBykN+T7jbsM1cSyK9BfUHDqQTK5J5FrLik4KUX6MZooc9UrAVyRs7uEB/1YL
pUmW19JkZlFLWli9o/adYSeMUSxaf7l+17BW0BSjeZO17Xs04EqPLPkwIqyM6/R3MSE6A7H7bpCD
kXUYY3x2IwWn02snlFYdvQm7/sAe9WhDZi5o7g8cr7So3jn6MK3MMbtD8/EcT8bvRI1fdZ1DrB5L
tH7GDqgPGMTst8aNMQ8w4uwxaGnMYiYxxB5sLownl/6g9BhjBRg/hO/8kV16LvmPyodkz2n6oIRq
dP2c+xUSVBjSqyEBZlYZuw4LGvSDAV1erF9E14ZORTQScTWILHDU1n55nqED0wNaEaaFPzcuuvUM
bIKZSXfQs6w5mmMaKp35lvRksI4z/aRy/0pbMM26E8b5h0HS2OozhrgxyMNkONSl8+BgUFqUYi1h
fGQ3NVb6aEww+DnjDoSs+c0xaL39lE87H9dnbCRb8EQANcXec+dwNmgfchiEo7mRln4O8vRTBsPe
Qgo5iq0bBEA15p1o2Qyw1cS8lCiOtxlcOa0cQiYhYewBm1LGZlTWuUxJXZN0VlR+jmwB/IFOatKs
MGonMwVBJnZdVS8glHVZUS1SwRnJVX3GRcksn35d0XDCUeoXWDDu//S5bYr32MF2bokXszWTnYVK
Bw8pQVGN/9576bTNzHmDW+6esgOUExlKCJUgSsoBts7S0DYWe+ocPAM9om+qIcjyPOdP4IysebyW
lVVr88HMxC2IzGfaOtaaRm2+Zv07xij/nOIPFnYXqRdkJyNqkBlKdGHdDGPTJQgsGfMvWnKL2zWD
aBL8obuFQrFsgQf515ZqtxbRNaVFWmk4bsu5v9d9EaAW660tNNQB9uEWhBVSpZqe6dDE60Zj+D2Z
4legsqXTRe+Sxj69LLDqgWbvOVQ9sOVu0r7WWAmZgQZkuayD0flEUXuhJfmbnYPyk2FO4N2ibnpI
KoZ2rZOMB70VZzurpq055BrYNK5NJ4bDoXfvvn7TByQUoCsc+GdMSSnCs1lrw0nkwZqgsQ1ZJ/bO
EP11MRNjY8Bwt0T7qSFgtIGoUlV9i7W2ep3x9o3C/W7LmKERQFzE/iQoWXyWkU993uuMtAt5YpoP
/iRdJIc5J0d9/LQrGkylwb+vYvcUdCVafzC5zLxAyIOtCIeGYszPGD4P3uOYiZjTSfoMqPtdaMhW
5vYxslWDsgJJ/5pR03PRsRB4gXxh8pms+tBCHYlivv5jVBQ1CIFeSK5dV8t63qfT2zi+YoUiYRdT
C4RaEZ00RhlG0ZDggkJ8RTAKbE8o0q2VvKuYqLLKY8jYeGJH1AAUq8pqw9qLH1OoiRNiHnx6H0Xv
YNZTyuGE1m3n3J2IuVD3bYeQwyrtdyhDt9gd0aqUFeHSNrPaSf/24+niZY5x7r+I50Oys2f0EkNg
whpBapiWa1ThHnE/wucoIOqj7Jeg7H9/oCcdH7UMmFrLOEibaza8ysNhYUHVgGrAWpQCE6ATYDZL
CPNstRvbYB9tuERQ1fEz8h0y0GFkTebjfPVNYKMdckuEQzo0BSN/s5HBlXVRgwqsHeS3hBI4c+pt
jJlEtXl5AC+oOBLiZdeEuet+/mpSjnk501wepWnEOz+GmLL8IlsixGVesAc5NI1Dv6/vbcaxq1nj
HK1Gm+GGn9hHD+7BDtEKue9G68AEyzUSZsX7rPWvsqNnlkN7PwmAza7XHQyTdPB2eYP+18PPzyyN
Iyo3MyNi3T7qgq6AglrExzY82zVTtnbMJ+TyL7U7ENK8vLHMq+PVWMQckIxR7Hn5Z+y087oSzcni
AiCBJp33UQMowOrk6QdpEMEOYlLMUNokC+eIH51Imb98qZbg0Z/vvVQccydI9rxx7clQeIGJVJPI
A4bgGHT+uJ20AlheNdmrhLnipuHD55qjEcbKpHF2spuK0QGZWEdVZuPx5ysY4xkIW869YLhS2vEA
S+e627Usqftxqo3jtDxUeVzsMc/spJvoxyL+Hc8mofDcuJOhTzvLs/Ya6XfEbi1/fdJFeEyZNG+l
YitEl4InVjUNcJcI4yW1KWzU3rOf9Hry6ZzkKV1h2jBjOTNJEy7N9J8vfx7wZoLf0/L3Jl287Bjt
Szy85VBxvSeyAoFCL2vMbT4aVd8HtZXqMKP4RY7sjH98+bK3MrB+g6nf88m1IRyoiy6caud2sDA5
rS7uTwidytpV8IpPQ0uIoJmDudbyu65hd3QC11vHHl6TyjpqBQ981nHY+tYbk27BRwa0N78VbHf7
LtGuBoKhmPuXU92maR3/GHErsfbrxVom7roAkrePTSjjvA0FyAGsN2sZ6Uyo8GdnFRMTmZknOyFp
qMj6eodS9sGWHOc14fAnydggHZHgiBUttPKYLEnrPw89kWNpYJd7BcRSzRMrqaCr5ERJf/R1bBoG
IPWQ08iryrz6lI/IQSY0hvNyG+Qg+48UIDJpoHDXpFr/PPSGuYXrLPeRtxi8/cG9A3aDVK4fhqsm
8uFqG25/TZki5sB74izRrziJupe4EodU5fHDHATtS0T3hRiMNnthZGDeS5qylRnbL5Y9e+cgHYbV
z7ckgXp7t4GllPtzfaxTqrPGq56Makhg5nRwIvqqxy6D19rSgvFWIGaiA8fZ2lIUkOMsk40zGNbL
xGYddj6zFs/t/5QRm0jp5l9BzcWH8+uQzo0XVpiCN7YExTm7CaI6yAnbPtZBr2WDdtXr7396ESXI
dVzP9akbk/SBAK9XSPodlkLIlshS+rU/2NdsbpzHqDqJelZPcz3n+0D7YFTdH7VB/Ea3bd17jvm7
cUb54Lv9L2gWTEY8Rf/daU+E93FsY71e07E8J5NbXHEPLMh3ZV8Jdqf9Jz7c1jOeKrauR6FeFYqR
LQsEPFB9lvejV/nHOjE++paWCuoMVOhi1E4/DxYNRa41uRnKgFFggXp/5aeefca7Q/ZAaxw6DBA3
j/E8vnft0pekwdqRCcXIM+dwqOeaVmLnvxn5TBwIo1i/95xDD2HrYvVAsZtmdJG2MzJ3U927mA4H
I/wZPw9l4O+RhniwJ6CxNIA4+UiMxXX2O53j9lbXTXsz6iCUSTLegrr4M4lenNFtx7cRZozL4PPk
Lw9UaZyYy/ItsTtUI5+e5c73BDqiz47fjUpOB6vD++95gmb98lCMoKeSQt5+vquL4hsI/jfLktrP
bjC8sTYd/CGxHoGPoQ9wlyVGNSMvM4ECqASxF+RjbdI894+wX6egm3+VZDchlor6IzwZ86FkTgSy
/ua2kXPVtD57xI+wWgjE9yIeskczJ/mwASi4BVF461iFz5Vt6Ecfz6CRdRkMmcl38boYd5ZPHBpE
kZs/eSXjjJIZKpinTW/Qw58Tl7y3AMGY1yj3sbWjmaYiB/V58D+lhkd+TDMyFVKtOaeETOzQ3Fi3
WNPPKrHfIF37FwhpPKR+v4msiARJZokPjcKWMBH0UgbjiOpP2mtALR0+PJNGmXARi81TuS5izz5l
EXh9be7tX4EGfGRkW0VGe5asOBsGp+7eYeZJhtr46BkcomIfMNSqtZkaN55CRTAa4q0tiuVcDhzI
NPp0b1gCz0Jif7Yw5fDXRsU1ttgiIZ0hyML8Arx8+cXQvSvRiuPkFPNzea7djImT1/b0/PPqXsUR
uusCoRbie49eHyM1DQDEY9JVyOkdbaTY4VtYBNgeUv1XkXRccuhBNhNewCfWRwbx5zgGnGBkBmKd
OQYO8MXeypmUluq72zHSNEHJiMQKjlk3us9una8DYa/sWbceu1m4z4b5PTj2M4gseTAHo7+KCexZ
PbbNhnhQuuyjQiZopcYR5M8kyRBukrR5AQJrhzmG2q0jn7q0qO4NO64eEhA8c1OcHAs/FxdQet+A
I0O0NVufyqmvY43RJIZIctRGTTulE8F+qcy6d5x/5EGSS3htlbS2Bf0wkhey8fTzgENpPJFHchxR
C11alX6WdcL5xp33wjX7U+Lg6o+RotvO1CBjyItb50yPFueZTe3U/X0prLvYoeswEGGCzeOLGkVL
qNWfa7qgazPinvpxmRGrDfmKmbJSHHcJNsCYjbDQ0NrhOTdSVEa1YxybFo1/V4DQg0eKMAI5J/Th
uQ8VxipeX2C9ltgS19GcUH46nMfhJQfnnwdnQnaRlzOHRGFvO1/ae9PO4nPKpIawX/2U5JG2MhOE
8UXfG6wmutqVEkWyJMlvYry1HhSyfODCINcDZPVzEiMITMTamNXSoGPSFPBPbetgSfFQAxkTlmPA
eEdcgJ2hOfkls2FZuxxPmUqHVlO81C1FUk5cABo8Gv/TAhksufD0xRDrd8MDcnJCc3kbXXuYaCeT
/ZDZy4fm1egFR60qrv2MrzgwzYS59zdYo+KROtl6KhDMmWb2KoeqPxKpZ9xrQQ3zxe2ec1rwO3NI
x60pxr2VG/JSWE127MzmtcZ8i/01ekz0zr0q4ztrhuBEytu5zwl/ljZRq42PPGBMtPSpCxxCEnOk
LbWDDcK0dNBFhoJNReuUMYJVro0Y1gWImOJg20ilfdf29/jREHZ75HhppkNiD9jvyOVdixcTYdAO
+gkYWUKrlpUE9Bl4txx0CYk2S5qQ5oVp1jf7LjeBa2np0RunCvuAk56cbzos8WNtJ6+mmOyPIole
hG1dESYlTy6QlE3qF4h6bO4wjB5Qx9tIPbYyYr2iW4cgxLpmAVRgC8JvrRsM8pzcuAUE0wGcUs8t
N+NIDN8TH4tzdAX3GFbYB4h7itmF2zx6nTbuyHJ7raPm1vpAEVeaTsyACbXDn3uge4Oe41eW5bZD
Arezx3W/bIe1ZkWrtgyaXQd2fNVhzAOaoR00oh9f9Q7yGhu/ec+lzymGLgRamTHfVYPy3saigBWr
aQ86yaIFd+pO8+k7u7lj3RkBUkCkK94LFhk0RukQ3eVR+5UqBl5eTOacUbvPgaiINawCtSqGlnHg
5LiXwUy9S6TI4Btr5E0xUms61NF9YHiYou3iuajGj6RU2qfU79CxBw/AAoguXR5sdKpPnYe1iGJt
3DQZ70DQsKuVLY3LPMqI7dWZF054Od9Ki9MrK161rx2YvDHS001VC1zFliOOgfrKhpzTbctROchN
UEjFjna7drRyxkSFaObXUdbjxhLeMjdObiBs0NkJV78FPUHIM9r/kKEOGplIDLt8CQVz6Bpx/vGd
3rskDSJeYiFhO+nSIYTef3OYj1hts2DzSfT4ZwE0ihtN7+GU6H15roTfrwvNhonX6wIdZuTCDoOL
n6fBvDFrxXvOyvUGdunBbLPuCofKOGhma4Q9T5HD2BDtrQE/GmVhaYdsS806l0yVRamh8Sjac9yO
iJSgrKdeZHEYZ9xiOdy8gMLOnacH+IH6BfLaomvNn+cm7x903z2NNXNBm93v1ufuU6J8hBYpbJuL
1gxzWE8Vn74+3lKmcdmFHn/9EjWEWOrC+qzo8bKVwF2LFXRaT0VbxPSkhmmKtro93eaRgrLx4g32
hS1hVaByI9L3oOMxLIv6nd2OB2TRRI4hqoSPZ5nzJfMQfut5vC8RVx5JVGzC0kLeXS32XMG4aAvE
49Fp8QIjjOo+EhwohUWuRokKHKWke2uNrj9hIgUJWmtfZpD3V6OMHdp/xjuBmxfImcPRdCuH+GI0
NsNIVypz2nED6bw70ztFer3IRqeeSXw1NPY7JjB8+QritKM+1fCegOHY15aNIklW3l0+AcSQfM+F
aq+pbcHyTHPK4FVOjzaXTTOT21IDzQXNm9kHWbKesx2klEw8OFbxC1EdsuNCcx7aun+3m2w3JF3y
Yo/2E7YD+aClbUvVncTX0aN2lvCNriO/jGZTbdktql2ke8OLMXvGGpS4dpjtanwpoRF00MgyNzN3
Xq83d2zq1sXMMHH5BjqV0v2kU4Y+CWzcXVs0AQPT8cPMqFc6f3JObP2H3mZ46fiHCRrmFo/VfCPy
nR4YEjvHn81Tp9lPIIt8kIGU/vVwgW81XKICaWSF2OBaU+klKTDK2Ks5PJMdIHMtYvG1xcHvCnQB
Bnuqlo/NLk2+IvRK+8JTw1uXQzp1neQltcdFoMwcfGFbVYU2fC4gXNR+OT22otlHLIAb16r2kRZn
Z6cVQENNLT3JGRK/FUwfnF1IDDAn8DYgcP6bGPT/QgwirByCzP+ZGPT6BzdsU/6Pf+3bhTz6N3TQ
P//vP79+AEFmAAXI8T3GJ5bnB7r77+ggw/xHYFim4bhYMXVP518sK3LZ/ue/aIb1D/TDgRM4ngGe
Hh/lX9BBzj8Mw/ZskEK+bXum6/7/oIMs0EV/JeNAwzEdHWIODCP+Ph7+d3RQ0/qjbjPDPfdJQbxZ
juQdf1z7qZn1AdCisRGCXOV26oixYVBwEamNPzFQzpZMrvQK+Bt6qs0AwtSqlDD40UjOZuN6T4ks
L3Y0DJteZyQrFCKYsST+vbBOc7FrxJTez2maHFRkvs/TPJ1jX2uvQ1l318HLntSMCj8ygzMhysEZ
Doi5+8sn9p9Sgf72ynWX2arnGboX+D7vP+imv0KTvBi0n6ylIoMmVtZWQl1YGwz912TGBp+e85US
EPgLth8Ac41NuSSSZ1XH0rl1/uzcXJ38m7wzRuysebC3A4F1OZ2gTrgpxPRU1s/uVE7EcQYhoSby
2nroi/zIyH73RCZZniuumUyjNVEJ5SUatL2z5BDpZfdsSmxb2GjHj2zWXwxQJ4/UfwaDO0ibp051
ZwN8x//l/TAWSNRfGEmezrWER84nOsH3LNP/G0QqL6vaaApSOQA10MaYJ2xTxGCsqxT3N4qCu94d
s5NGiMCqgXP1KsBIl+iYOT0G3ZZkC+3SJk//9Ydk/P3yXJ6U63AjBLquM+r+24dU1JVj6BbOjn+e
iF1N60C8Q2sFHISV9T7qTOQ5LSFZUEy9u4JJKsnL2bS1AtVvRfCaEubOOUF7/a+fmM8d+B/eLUhg
XDbgu8zAXZ74X5FbkW5YyUA691xFO9+OxQ13DBpKOe2TMjorQ8vgEDR1fbKq7s0kkOje0/R5i+8h
24lY39GiSt7KsdchCRdkQEx+/5gb49ecMyHycV4dnSoOblkkrsksy+dGZ+Y0oPXPacM9q/7Nhat+
VROd6pwU9XffFi0UVLpTlGjM2hA4zxhyjo5d+Gstd8t3XaRNKMxpOtXukhaEtWBDekaE+w2ceqpj
qdan6ZfIq02G/esiZjm82v/G2HktR4qt3faJiMCb2/TeyKtuiFK1Cu89T/8PVvbeqdap3XEuRLCA
JFEmCYv1zTkm5dyc4ddnNyEPJ6ypMTYMcJ5CJ8yOfvA2Ki2+lLZo1iW2ikfHR92cKTzjOi3atrHp
nGuiazXeGBkFIcPGxzawm5Ue9x8ZwpNaU5wPXyl+N0hY3wApOwxyW0hCe+2VYg4SXaml+ND9Tgb9
2abIghnSG/JjHVnSEobS0i1dbdYHnI9ON3azOK8uSk+SoKZX+llK7Wrz71+8Ol0Qv/9MbMXSdYhw
isw1859ffOuYFfBvHNjUgZqt5Ov9Ic+tcwuOlbF/jWJrZRn1OiMtJ1ClYh+OarEfzR7DTGfbAYN8
fBrcFyKAVRrNN0/Oo8egTBpiwRPkUrlVPv77MevfjxnTnwO+TUa86sgIo7kJfT1ZGykitSpO8HkB
qGVEKG4PVu3oxC2G9lIfGv0kJr7j8aDO06kvJxfyvcyLBL6zUKnxRJ1JfF/Nh176CL3rAZ+rSdDS
xVLqvzSrBAoVt+j93KDPCeM1eZBVvYtUpunzIZZje98ZDWp/m0RYhwL63pyGCuN1XY3dsdAZmasY
i9vy8Itwy7gEgdbt4XQGBwrJx3//MMxvsDzLMLij2hroK4WqJKj1f34YyM78Is5Ce1/EZIfKumuc
idOV1nKkIqRX6GSL6ztFHZzmaVsuG7Ppj7WzyaXBPfiW3h/FklBNPoCSBmu9ztE0eN7fE63O2r3S
7ghleaNzHGwoJDvHwTVsQrk08tUrG4kCwz6uaxLDQmj3vpsmkg4TuZb8teOSc9p15snDVVoaWfIA
+sxd4dJCO1qNxdHKuvQIIt5CX+z1qpyuUsKZuTcUV22aJKSjrlWz/o1XD+WllHTHfnp7KlbOkbA9
a874EGalZuCxsojaeRY0/dL24T4rOuzTPPH6WUcVevnvH72iTifa1x8PDFJNNlRGmXRV1hT9G4dP
Np28Co3CPxDnFiPgidQjAM1HnaQXrdZIOo7K+GiX5dol2fmUePVfDNdkeFOj4iEd9aeQEKOFrWvN
ys48wjbheiMHMxlzwcj04ZfJRR4AMphF2s99uUjWxRB660QDIZE4Z8fEWZEWRIjjJ8CaUOjwBtro
yXaQiEoWskI7TxdY9fBgA2ba1kXenAIkQQSJYgPC8vuBuiDcK2FgXtMY0w4F0WabP1qMnT+MxAMf
TF97NRoXyaKDToN/t7yyg2qLhraEJaOZa7qUyVxxCuOa8hi7rEO453h/MQFHCdlEg9x0a75SHYsM
dn6fgZh1yQPkKpCcnYTQ50OCjFIH8ZXYO4TKKFxtFcUM8S1AlfDX4NnXqOY0ZGpfeCA+waTurpQH
liPDkM8ZKTYgLtOzPEEGVbsZwAOo1tJ1KP6MxH9eYt5tlmry79JTGOiYfCROF/CuoTzLuHat+jEo
nx2VElB9lAbcpGOe88QiQfMOGQGZSb1P4KNqaL8mwW6ZZP0xMHk6Isxw65Fv9zpkKMFLTG6OIwXH
okSBz+lJPoaOGYVbdbwaAi/jfNdPCvVPgHWhfAQfdYmK8ikwm+i1aMd3h0i8Vac05Fgycnz49zNV
nU7EbycqvGQZoKelKo6lWP+8SMASq9FDMrrAGMBHVUfugaBa96AAp3CSUt2gqYbmlPTxlvyLN75Y
eS87jBGMHMuSET9CbZHRr2XFQboFj4xBZcn80emAQtKu/pmDi59c89Lq34/bUJzp8vX1yOnB6aaj
mTpwX9Ci9rcOPWNF6NOCJjsVlGn9JnjpFYbdXXghlwZz31JtAnw46aBdyOl47uhMoLfuNkEj46Gq
/XBRy5V2KadJ4eT1Ho/kA6G3L6oC0tokKN2dDdymQsZeT0anOO4slkmiRWoSzHs763Asv2hRHVwC
I0yvTgduqGEsn26xsS6Stv0A1YdUyUglQo9QNOLNXhRdZ5/JfidkOdOihasnyjlLFXcjcUOYKcUA
LbLw1HMWqG9lLFc/GZrwEBuPznvfgWUx+g6vlqF5S8Hw07VgPAOO0irL2iiKyfDC0PYvWh1BKAjc
9JzWjLeSlV4RqFHC9XAlYzkEQHdMDzmeNRTBIYkfIahTkowt6zaRov/MWXG/w5RrI+Mvg4eJ3YRw
j6QX0cxMlYgcJWpnoEe6bR2Qbev0tjpvuZSdhrbdSG70qVlV9RhYiXeOfAZsNA+FDfrjRxTxPwPr
RKgRpahp4kDAnrVa1G0yGQGNlEcDA6168aIl1CUFEStpRqKvw+ZcafXAAEYaP0upTlKh05+VToFP
402DHkNdtKfAeEsKfQR9U3lLhUQLemBleQ6N6ICMPMYr3sZPWfo5yWjztOnfeNQjuywtNP5jt+N2
38DUDyvUE4NNLEL/XnR5/Nj03ptTZtkhTigBVWQC/cg1+5AxwK4GjBZVuVahsWRCrQY6DZ8g/moH
ak2b2dWC/iNYj5hIND1DGzzGbnZUDC0lSsnkrJqadpYGKxs3GVUOz94PubXlWjae0aXICJ2Zy+sh
3aDqnsuE0XaNoR2VPtSP2jRxQiNYMujORZbuFtkUJHBKTdfteWYHEZHI6bMJuZ8ezEuWqfk2lIpD
w8n6ZJmMu3eZVy6IjzsmQAIKlDn9gDQIfVVgq8lPg3tNAzdg4XvDJz6F6NqohAcZpWfME6h419qr
V200qpesjH/rozSQH9VoDF46xskoM/NUDLDBh0wuN50RPuZ6KYGHc45WYn7kdRvNmlQNd22qKVcr
kuuTW5DzxZl60hXCF8ScSgzAlGT64o0FKQiB9kanu1jLFqYLv5fVN7T7rzHpnde2Nl5USLjLXgbo
JY8+IIm6Lz8K6dXmF/dLjvkFpGbX4v9zFAZz+VyglV2rNIneTJOrRT3ieRBNtfOBQjY4r83wEsTw
OtE5kalu29EPEHQJFU5KpSW1RcNLlWe1riLGBpBZZ/aoPHdlXh8Gu5rfnr8jI1iY1LOMCXoXGWTx
xDqqG7rh+dEOsvyYT/1+ZUDy7LcaZ2y/MWo8rbntnMQkV10kyK2jBNQgkYs05KnMoqSvT72Z1CfV
Rmg1k/juA+sxDVrvCUskAmM5jfeDFnhPXti4KykF9tKp2TEwovFsETKwJkhUn7fIC8gPM7UdKH0J
tc40KyZ6Hf2mpjIN5KOhajs6cXJZzBn0mE6sgl/wNHG1sTwgLlrFtuSe9bWqRMWTG/vNk1VRvc9a
f+dTgDgQDxQchqygL2lJBf26zgnpNrvJjoEV64QiJp6bEomxNYPxJ1SF1knM6QQTWNlA1q6kH2Jc
RtYizTvl5OO4mHlO3q4abxJhhBq+vWmuSTy8FWJumnj6WG7oLlziXkseO1hiTSUZT7VUmk9jFa+D
xg/pXA6PSpeHm/u+VFluqJO9CkWEmBAwCH5Cw/tCofkgFuXY1P265DctNRedp7kXqQzsAwg0wmeL
KU45ii5+X7UP8HiTmQEgaTdSSOtru92DBX1iCGt8EBNJtabh0EnkmEgrEkoT4rIaDeN7Wf5wx2Hr
Wi6xbErhcVcrdCx+PRbZakLlQTIyj+BDATypVbmxldi7DB7sOm8s8f/BO9kzYINuMxh5EIgto7xa
SbtKLKLseTGRbmZaHGPPgS8BVm7m8Eu+2gMKWQ9FNMWyodyKwarbBMnlzAfcD3rQrzG2wvfgQo0Y
PMVNuanoLcDxMmxEMO0mNaP01XSz59iHXpsPsblEeU3VHKbyifJ+PlcjF8trxcj3rOaRf28W7oD5
xXhRyLHbq24S7Runxk3LlZhwLYW1jpMYx8K0dSQl+K5k4t5CJadArONjD11pH4UEvBu2RwK9ZGnK
THUkLKmA/HF6SdZbngcfTeIPf1kxvkpPVbYRQZ8rD/cZHD5POXt+158SKJ+zqCY2i6CVfdWO/JfU
aQobWmFj5T79pQHP+0iFaa7ITjfPKsn/Wcg1UUyavvCpQ++yYTSWpVnTX+oM700ZARmIO8RQDHjY
bZWCtzEO3LJ5klzZyPczi9DCkdpaXjRvPW5PAlf8YZ6HmnSWlChbOhnoAT9qHktVPyZGkb1HAdfC
siOpNmrbvSpJmCzwr8/jIKl3juapz2UPsWTMDfJ5fO2J632hzxBNIiAfFe7ImcoDGffRNqMGwsXC
3EP8QRakAXTIZW2vcEfeMpJizKitTPqZ6lSG6aVLovYMos9aG7bzUqQEJbcoEq+k2nCqKZjBYL+m
i5yK8IX/a4evMd0nGJrmvsUDn6cDFgdMUvpH9K5/TbQq19HJiYEXYC6kzmoOiEEWee1M6QuUHmQv
euIprCAaI8b+NDXdJKSgacpoVnMfs3wYPRvcMnfQoDgpEQs9OPyEYic1r4C6VpIRtIS20urlId5r
aoiWJnynZ6v91spF0OT8xJ02f8ybunz3cZfOKgVvap6b75xpv8dRci9Z4qfciewGMI9lvJux0hJd
6306fYLK2lWp7/pmjabUxvcalLXOD8pq9XWEvG42VLF66aZJ7rjuPATLunDN3NnLvbzN8kjfuL09
UmciOXVvTyvE2tvCEjYOhUUuxKaKpp4cemsppC5iUgJ+IH8R1J9oJpoX4tshy6geQmBtCo6nUA63
oQIU3EmUnjqTc1JcEiL1cbIzDZBFFS3+y1O09pzqyoemmPWrotfaBj+EuSC2pXltCsBNIxErDEMp
LllyzfjQpol8VLz0pE4tsUjSO2hPBoByx4N1k9UExuct4iZHtdbiFiVuTHDxnvuxUY6ilbRKBjOu
zVYdD6RXFPCLloGZSxhmK7XtjSOcIesiJkpStzPJdOWNaEbTCGk8FO+9mjy70DG2QWgPL6ENRpFr
GYxMtxleSqBCiCKqi1hJ1CZXA1DbduFZPEWX8OBLDA5eFYefEuMNgER+OSk6AHsc6mvtAAHM26Hf
yEZUXe0ePhzPyO1Vn9IecZCU5DM6XKVRa1y9kkkThAdf5s6e6qp+tZzaANVdkcx99SYbK/ceH1Rw
ph4GH0siHE176YPf2yW23B5CFWNH4D6XeRNw2tKfT9CjPzedir0h9/21VjEk2CbRyWubF5Ow6m2h
JO05myZiLp1yagI5n0GvIhykKHFDaVIEgOi/E8nU3FWrkW4jjVrXkck0bUSQ/S+MIQEW+4woLgef
OCW8KZVLzIqlhhXRSSzUfkTT284Rx9iImBEQh2HdAVFROp7L/tEUK74t8xsXHfJtTRggTkckJMPB
O/rkph7FnBmY7baG/Cpa9wlXh7+3EMtiJ3kN8/4z9WFFS1VhXMSkJiJoOygTdE5W/l6mawri+bKe
iS3uywfNu1KJUPYU+LmvggbaGKOfXPWST7qMbWNjTU2xLGwwTXqSgQkuTTUu4Q5u2Ayux1JsoyBa
OY5IUFvcYUd8jq7sHFtrYFxiHDDSzKqKS0FIIvIqAyDLrdtxj2JbJwylw9D89OnQMtqvu+tsShuo
goSop0nEnJbJWbTgTfeHyAweDaP/ewN9wJ7sd02/oFsYXpXuMdNjFbREj7PJ6gGVFL16FcsMw/sk
FJIb1LSFWG5p0dZwW/MoFolJz5C1WZVXoCPq1aZLd6pcmdTk+kdF5tehnfQxmZVd7WxSuqIvfFIm
gNGgU2ETzTYuh1UvhdnS9BDNadCl8eZza0EOmKJ/9noSSTuUNUn7AicwQGKKfM2HU/XGQH6HBlo3
ty7BxRtFJTExnj6n2u5PPD+oW9ESE6AwNr1raOXDJI3XJtX86MglOnWaidDPi1lCSxv6ENPSSCwV
W8kFTsqRGKeFaN5fKTYUzcobV6pMWrnY9203t9dKecpgHSbEHgDjXLziy2qxeWEkvOv9qO5vkIrj
EYfWRzgH6H1ubsvENmKC/NtcWymKlvvB32bNUse6lIbd7T+6v0TMiUNxUjqbjdJ4S/EmYkWiEY/Y
9PXmvqjBqV+bnfr1ze///H3H35ZpBwlCGrnwxswyJ55rnoINkjD97W6zqELw61RFsBQLVTvId2Ku
UXoUitOGPie6msjcY6yJ5SqW8aiBcyIzWzo0zkYsEpP7628vzXn9fe23TVLY26hWDX/+bcX9FZVO
cFYQM+Y1HVgdgF6+HcDYB8M6Glt0+/9ddn/Zl4VfZhEZhbMyj6SF/8/jEv+rOHS1sOa51vX/+1/6
n4d6/9ej++cktvZlrqFuW0NM/MPHK5bZxF5bio6VbvrExfHcDlxDsrfuGPkUm8FJC/7+AIbQh9BT
2wpB1E63MD23mGWBDDAuAeU6zO2A5zbFZ7RyKWYLHS5ICEJJtDQlSXe9YSQ70WwnXwiwQ0SnA4jP
2zYNTv0EGWDZzfJWzRZKGdd/7yxMKmrufr8W+xG7uL2JOIB7+48Lv723aN6OXBzQ913mw1biefH2
VvdDFnOOUlibxNVn97dExZnuRkrDS7PTXmJht0gnExLDKtgtJuNFVRJtnfQEbokVqdJi9xGzeFiv
URDwpCxelw8DgfL66Llb6++NxQ7E5LaydAppaYXus9j9bdn9nRqY+8lGbF70+VVX4Zt/ebGY/X93
/31X3/cqXkYkS4QpiuMSTTEp0zDCuKTUlyKNOhBR9ORnt63/+8+L/5Pb1gLRXrG5XW7uF9r7del+
SREXoW/Xlft290vUt03EiibpuZO0jK9PF/v7RGzbJ+S9ctd7GSGd7PB5c1GaJqIpJt+aYplSVljN
RjH90/r7stuWBZpAvsRpx1SxQRFp8dtt2f98i/su/nRQ/z8vs8iUMGV0ptOvUJzRVBPS24/tvux+
1lp8LdHtLBYbfvlRfNv89kuRs/bPe7utvv+G7m97Xyb2+OUdRVvs8fbqb+/YjnA/oLg3eAJw9BmT
izATjj7RdvBMERM7rfoy+6VtCG+geJlYenvtn3fTD6hhUsV/v28uXiMmf1pGgGa2+/Nuv21OyPve
8XngQ5/LAfuTw6xzSAAi2pVZ8U33wnEWTu37QjEXaX6x6VFPN+IlYpM+7DNuYNONUrxabHjb+719
39mXN/sy27NpDH5wOib6hBLRE/FJ74ezMv0oxNeHUB7PmPiChul7l01FiDmYTQydVWIrMdF7m2uZ
mBXb14mujMsvexF7/bKDr7PTvsWm4l0sPWBXgaTYqzpyDrgOOEPF6vv5Iub+fdmX191OuW+bUzH4
z5n/ZdP7W3xZfz/pv2x5W//tJ3Zbfz+61CBLtq6HNSNrJCqIS6LrYSl9FJfDMsr96u1flvpVNc8i
nS5Qiz97Jqv47jrJxNg3+e3ERDRLlKncn6eF99UGzMFtkq/F4kjs4NvLbnv1y//s69vqe/P7q8Ua
8U7ikG77ub/zH1fz4FisieFCVwc/XLfzHYMdxW3OYjj2NidWDDn0zNmfVv9pmUzozdouve+7+tO2
Yvf3d/vTJn9aFvoeB3Q7rNv065L/+c+IXeH6+HRSpdhEJPwexMSeRsfvzUJ9DT37eewCdT32nnyM
yKWGm9mhnh4h1C1Up3x3UyrMnqRHL0WZY/MwJI/nTJoBrvdtOgRw6Ap4xFEuF4tIGgcJzi/JHwkD
2VOQFXlyPnrDaU7Oy+FAiHIz1yAdUcO095bvFnPKgvmb1NEjayQMx0CtQZTubS+fx02y7MBgXexJ
/iImDPNBXTJJtwsglnVWq/w0fxGVWH0SAcFDkxIAacpigHZZ0u36nijriNBUbEC99Vh4MQTesNU2
okkQImNCfYNIvq7XCRm1lzjuMmIa4vKkUj6c4RpQFxmWjXe14UGCCop+jrTShdbtWfPaw+9RWMVb
VsIFHGyoN1njGUsEFWcsE9vCSfOfRhARsNaM8cHofP3apFUwqwq/2kQeab4EgOjrblQAQJmV81Qi
6odGMTAmbh4hMlxygEM/JRj+jL9J5asFT3geQop5HHz9ggAUoIbry7hAmmhR47Z4kgzSUksXA6uu
4X/00eRdY8JQZ3LwIiKKvMntZ/jVuCgCf1ilkBXWKdYRbPSgyqrO/h2mzWGozPaHiYcESWIUPigG
zhdcdtVeC4foYKdysYq14MQ32p5yX1XWVknkmTbo2xSK/ue4N3pv/OQCD59D76XHDrvpKsG2tK9d
VznWiWst5OQjxBzzGhLHomdq81cVeD+ABssoJ1Cd5J3U76JmKM+wZKCzWD4opbCUV7XsxitPkbwt
dO7mpSd42fG96CcjnYRhVHqzj8E9PVBSe6/TYo68rXhKEIEh6kfsr1lj90IeN/6fFI8NqvLr2FjF
hqF2othdD+1JAUrSqFptHRb82wBlSBYHYA8py3p1fIaZIg18UNqXyaonKesnkTww39aDblP58Lvw
KDEautNt49lPFOsxyLXxaBvuUwGBcC+VzoeUj/XRU2R9VdT2xg8D7OYlZ59b9CjUnQQPRF0cNe/g
Y+EFq/CImIAx6kYq3quwesWPHm4Zwe02cHNGa1QYp476s47Z82BE1LDNDsFO1vflEpVj85qMxEa1
XgZMWM1eLcpAx8oLp+KPo32Sc2KaUfbbNaXfsMY1KAdIJQo/cQEk4cqOUc5cqfIPM1cJnTWE2/E8
EGa1dEFWzKWIrxCJg3Su0z4kYTh2Zy051Ws90fxFSc12NYa+tg9zG3bx2IFahQjaHihxQeQo6vZS
pRGhjg7oHVnTHohGi7YdrpYZdTH9QSwbtZ7ugG3oPPXV2QYCX3IOksg/eK1O2KppHhjBlCoQr25e
aEc7RwZBfQbhKnSE5KA75W8DRNgVLI6J1xFMSUPPGKdy0m5UZ+up2Kh8w1SOnmd/4ITOodWbOZer
TFki8pEXTU5VWSnTYNHnoXwdqGhfM59gm7SndqFUGlgUu77AjvDI1xvGZTc6xdwIFP0U+mNK6nDi
L3Rk7uH00Wt+XDL66XZneGHDJhlHJMxF3J/ktrYWPlRipygdkkcphXpVYq40s5GvZdPUpMT6RFND
4jKl9JeP3ZvP2ndf8rgiLsAIf1jQJiXNk/e5HPQwmKZZhSTpUOfSyLeZ4bzGyQmWDy7LqFuHamq2
dfwEK/MAraB9lig2zEw+1BPRtN5T0dmbIo6ca9BTKO8DhNFu3CcHxd6P8NKx8LaMww8x42G+J5F9
Z1UPHjqeRcHw2BaMpnTgD7iRE/T7ahJq84TIgJySWNua/PVnjfR4pPD+S9yEJj5KK+eIu0VBXPQ2
SvJ8Lxa12ZDvVdl7Dj0YBJKpw65r+PCiFKN3FAby2pqqUIzlb0ARo3EqrZnSq/pBrfOOL0FqT4Ms
t6eqqfStpmZXf1oklgNn2bk2ebCBHVD/08pHManxqs1qWOg70dSy4SMKYGYzanAWEy+e8v+Ck2Kh
/bG4N+0kEBxql5iPYsJT27uFUWzfQqKz4C/MdYYdXojtJAvS0No3FWkWJdmo/BE32S+DItOH7niP
5K+aDHSYzTKc/v0vE9eK89kOEd249w2np+ssdQDffD+Ck0u+j19o2DIdAjEb033kfE03EvIEfH+q
+QgkpNpLCrHC4NaPYqIFRXUcTDs7ajwsPLOtu7UjgqPGLOp/mE21yZ3Aec6sONrxKB8tW0JvGEho
i00OemZj6xJYJbtz3z0/2CtFLz8hqXf2mL6sudkiWqOGCVpRA+fEqN9PPwzDOZ/7+BCWw7Aq6MmX
5tmJg+BhMiQukTG2SwNQXzSn5IIrqDbbnVidoaqZDU3TnWG3t/Om94ejGbnJRRotnAC1nf70mzek
tJyniZ48DEm2l9syffVIB9sjU0wo7/re3tBqfSHFI2C51icbQc99HHA075NAL1a+za8BJDKkAR3F
VCh1EwFrkM5poOZI9rtjVE4VR+LiT27oIJj71Akf8GdJNKzREEWftRdcm0GuP7po+AvpGlAwF86M
7GUIgQlvXlLKDV+XUptHr3xw6nmIkncrJAUgILaJsqdzlkdkKfdJ1ITQoxwQsmKZoxesBYW90qw8
WbcSg111+jtu5U+yibOXwQy4dPuNepQ8H7RDg0IFIZp7pcMezyu9Vn+mHVTj6UVu3Bzt3lfepRqt
aDyekJZF53aaYPx7KaAWbsuyWLZ0H/cZUShXt5KD4+hkBwlG67WYFoVdq2015P92hIE65Tts3Mp7
k2tEBlpsq8STjVc5z6u1MrjJysdgt8dCSPpcmFdPhpMEj87wJho2iQjzxB6rDdini9ym1UeBCJy4
Ay07mWCKLL0gREKxkvei1X7rllxd5Kq0IKPEB24W3aIm1f1Y4lTYY+pwIF5DFTkpyZsRlshXSbL6
aDq43pXm/84Y+wdGo8J5w7wdQbYqGsU8IlIO99bk/tYoEb20Y9NuTZkAJWNqhna+ahM3ORK3JpnB
cGpVVznnqDnXJnSsrVJDbEtL61Wr+fATFfpU6Hd42QjDQi4drbpYjV9JmyZJwY0YpNUK69QA7ZhV
sZXsi9z3Hp0KFzOqNs6qbHgtHDOYKXLRvkkELllSrnwkq7D1xjM0k/F8myOw2LITfU3ReJzBMxrK
D6qS7sJCKko8rW9crDq+qBUjQ0aSvEskmc0Nv9vJrVPt9b7o1nhmmwP3OHczRJ26Uxyz36m5HWxL
L4Tyb0EcW5AaDNxyCKPzmDTRGaaUvUMSc1Qdm+oR4/s7ype/oi623t0wPZWKZl8wU/vHqmBotQdE
8ooT31nL/ZiRw0WTXhpZKrG+ssKGjjfUvV3tyFd+t84pIAWRFE7lmjnaj2Qyy5L4FK7yxnCevFS1
FnZbZNtW19uLThqYkWSUbFBvOZROSdoOBnbqEb7Z8eOsS7RFQ/wB32PbVPjTJWis656wnw2Wh+bs
G340i6yHsrWbJzHRjBIcXVeeRKtLFRWlANX1WKneG9fs9nEU9XtNtmdqmXnk6tFSRhkhRuyAEJw0
zaPrIiPjWnAaAekSl4IjtG0qUv+waZNPbjz0IflufR3mCGoU46HDzX1yuL565OgGti6/cM8Zlz0J
b2CUDf/FpTX4dvUzNqORqDe525dOWz3wQPEplhddo87kOIjhriQM9RpcEEBTzPS2J7EbT+qzFT2L
pVVSew82OKAh1PqZnsQdnWRDOSsK0LfU3bXAVLcmYiGzqJTjmDkcopzsRAtBMymBZYgQt5Y+B57T
njJgnmsSl9WNXo/yg0vK5iypwStSSlnTj5UWmmejm/IxJc+8ZkmYpn5EnZWdGIjKTmIuIcLkRH2O
53Zn1nPvWo9N0T5aneJtUPHxBeTUpVEkycsO/uChR0m3LD1f4l6vrX1Lsk6563WABfNy3QAB7OzW
I9ajdna6R37Z0DaEGOsdGIsUxodGwNURCDoPubqZ7jFhOI9R4oRrU3HIJcd8ancxXLBeWml9weW0
UpWj0zBKBEi2oHdcnDU1lX4rxN5Vedn9pbZGOksb298bjfMoQbTjZgiAaC8m3mArQDcSitzNC4zc
/LllWG1tKBZZVW5co0j0A2KRvfJX6RoYQ+x4oRFfvSpdJX4K6DRCXtdOolX2Y0oqSAVKFSUIgajU
uPLhDTwdmiccKsvataZsiUz2lkYfyNfOx8ruOi0cYd0ang1AA6SBkhRl9PJcrelKKQhWVgY9w31m
Sb/7AD1X5hAAn0AZw+70OZRQBexaSZ+KPO1B2ZFZZeMoyZAlHptG+kFajTuJRcPHwtT/8sdMfar8
AtwaUO6X3i19alFFuk34YJG6O8B/QOvKXWFDIfJhdsbhSU3KaJtNBWpCO5xFGo3j/Ha7m+6IYoVo
xiHEiiy/WgVWq9ym1O3yW9jmXWLvgUgZ6zZVY/ySFkmgwD72muSiXpXMRaqVwavUWNVRRxmM/p5m
KiFolVSSCUQzqzA/Rfzu1rIMdAjfJkZwO6X7QfiN1ZTNrzp6UZSuw/FMNMhUHz6JSZ8jJrJcyVnk
WK3ncqAFC2diAhWmZO2JYOhR0oi2BJdOi8xkT6RBqhZwNPiiFmErJde8osdM78KEqS+VQJ4lkH6D
egjtPnrIwyx7DNR4g7ute9Um3YBFd80KevVYcEW8TaSCZKqia40lBsdyX6ggxBjkyMkBiyrooE2v
zm3ZDhcuYyLzZMiodLXkGfJoGwYnr5YsXA1ccDGvnDWkFrPRAnhSMoxxhqWWTMiMAP4kgF/Tln96
EESOTtEMxyYyyoEkUZBPMfkHndqN1zaQo4Vd+/2zXCgaDx5QioqQSBhj6lSaVRPt+jywnouAuqfl
DT90v+PSJUOwLNBxPRv0RG/LSW5dchX1dqgxUKPTw+xry7qCmgcyEVTvBBI3S2rL3lY0DfvgO1L+
ZiKX2lG83QZ5nVyzEp2CFlQ/Ta4Cj4nU9Y+oyh8HSeuOrUz0nJQlIGo8BPNxZZsfrTnsbQfbIdiR
B0TypLL24J3BwsqfUTA8Wtw+QV6Vz3qRecewlgrQCdmHExnGObbtc47acq+Nkn+xPS9YJDzkkxVD
EwpcvJftVuLJIRxOFtBoOGeV8UqqNTmpdrFwIapt/QIygVoMaMtMC65K7XufQz8lB5n9R4LgimeB
a0yW54M9pZfjSYhn+OC4e09KTi6I3ZZAePU0mKZ2keIQkHin+RvDT/SLWKY3nTlr0AJPgbidyzPv
YF9k17EvBGHWczshU2vwGdmbdVqegkZP50ESVGjIpGHfBTmPIxLjFV/aYuEwrRFz94lY1ut2v+ui
RaiEw3VMOvvRy7kzklacbzK4T48BowqIjlp9FgeIGgczS/ZNHRs89gCgVKEovDQDdpC+skIkcprF
I12gLMij1GaeopLBF9njNi/53HTyIZ4Jx3hhXMz81TraM+XjB8J+gBPCpXiO0nKlh6r/QLcdYhNq
B6jfzVWs63RrR+YYjHm3PntKWb404V//R9l57UiObdv1V84PEKDZdIIkQOF9hktT+UJkZWfR+037
9RpkH5zG1YMgAQ0iSEZldUUGyb3WmnPMkcvyOTpdiqLYZuEmKKfpgZm+re881TeWtm50Xypx1S1h
hK9KBbZbUQu56YpM0EexYPe4z7So2yMhx5jSYqRZxHVF3p4oQnnIdALXKiXJHhbpSK2u333XTB9U
jdG6Rki8mc/1RVoshUYkIMYJfxWgpfs2Q1ZFsvxd1Bi1bLPVT3VpIRo1VwZ8uoXdJMYNYBKbcEw3
Ez5zNR9TTZsUgroNDw2/xzXRxDAe+G2/Gyw9uP6zAxJeS1vMDi2Sj7tDMCDe0OKXqONRsTDcCuUf
WWLLvCz4Wg69vXVF2D1A/eJ9TFoqDcKhwFX/QuhOsm20sKt8idIWJklRq0dCZ/BIlCXhHWG65T5L
Ea8W7aOxxB9X6sVVtbhlhYpqQSqVBkrk0XsooY4NiOxUmo5kJmR1Em8c8L1hx0fgNzbfURIZL2gb
cgx5lQIiqkJMrRSEbkDuWfcEdD1Rwaxy1nK3dtpraC4sxyxTdjzxOyIbSPvV8tRew1ux1zz/miec
ff3QqXSesU3KJzCaqfmlEUeXjeW1G2mxAS15GuRrXudDKgbEM66V4EFPMjqNRDURzBRV760+MC6F
lLUJLh79a1Z0erSLhWN9DDUBrqS2P5VCjDvQVk+TWdQyrgf1K2qCu1/r6tN15LCPago/gdL4i6Zy
i6l/Leoh3cWxFVzzRAHmo7X9dt5l0e5SYkzev8xbwr7Qzins9nNvRw5WfO5zUf1txG745dDvWTeO
2x17cmgWiuU4B4CS/cLOEbk2dShuQ2+KW9ln1xRt7sS52RQmVXEJ1ZBVkNl1OErieKlGPHXm3b/P
tIpSb9MiSKHnqyYcxgTbhOn+QlMgblYDgKY2yYaohkhuzMwEdDP06UUnIOni0u6h5EP/DMk7vXh2
CGal5S2z/6vHlUcQo2U1x9HE8ueTC0nOHSXi0hgdbrLSoINeucTFFM6Udp8W+37UaGnD9waD1W4h
VPb3edNXOwL0xMYv7Y4MW7Fn5YTdkVpnybWZXoBxVpe0kdB0WwPgEZ4jMt7z/jhvHKcnkHPa0P84
VS5rIAqgGwmk5YrMjho9Gn4ewP0DqCRGJGVa/Y4UEhySyQykNfBt8jptNt1kEApUekVWBr7OlM1b
HugXj3XWVeefdGcEQ+9TWdVVpnyYwfRVJel6j6jQuYNlChYxrpXfMObv3WTaMsPw6mZt+NqRt+M1
tfYep4N/spoG2LPM9HcAd2Ook6MZsHwSQKOuTdKBwMsi5SuvIVqHdfEiSYEAPCjvKM5r6Kelt88q
Q94rN+C+rJQEUQQy2nMWF0cX1q9OKNvDoCNZ9QytepWhR7iBH52LIi9firQ9i7AYlmFEpE4nzXpn
RsartMvmTMxGc9aAB6JkMDDLWXr7MhhafWbEtBRDQCdoOtQihXzpG1jZLIbILGryW+OG8OTbmqV3
H+1BslVLg4RUMqfJqtJ87T7vOY2zjPMqfsx7sBC4BavqI4rbvXDD/EX6wGajqhsPzF2ih5r2BQvI
KFqo/JzHvEn9Emk2qIcFVTW5oVYefIwqFk/L/tBtQo7JLGrwt2jOh1KN9JsZy12CFI04xeA+cjKO
C3J5KLhrhkCqFOKmI2nBLDf0v6fvqYnA7wem+IeT9f57IATt5czszkDCCZGc0trL0BgepgV4uXY9
66/G3c5/JlXJYeO2fi+QST3bLv6i31LcfGGqL3FIZJBS6PUvJgs5CWCmSYmf1O8NFp75eN4VWDbg
8dORc/tHK9tj0akBg1HVPOl96T5Nnxo4oB+01xLDfbqtReSI5Gs7n5WOmexEYRJvOr058gXORoUK
fN6lJCheTBt32EAZP7Eduyow74DDraUVdQ3gO45FkEFvnviez83vshvMcbFUg3VgVwmoRxmtvchz
Xua3yFg23PfsdFm20WdRmQ35EQOLqmkjcjoKAHwOYOyHS2M4pBxNr+YNjWOS1T0lW81/YD6Gi2Ig
5ExBZ88f93Uy/7SoOPh+pu4rT9yMgvFcNMAqm1/JkYef7WntGmyedU7rqhwX8xnDYfjZJ/Rw/jn2
90vXwINlmzW3hfnU/CfnPzO/orvXOa4Pil81twHuqn2GFnUocMH0RnO3zIoRoTNe/LJ3nonBBaA1
o7uDtew8awn+jIUHa4VpN+T6b7k9v3qa0i21LPIOILa6d89DsRr0H5o0mdpNl7EXMVMDHmEu5t04
iZrpnghJhaCkHbVZc8doV96Z9k6v5wM8c7tdpdgY2aYfERBXudR1eJJaUSovTemk4AlxLYRhRE2B
udc9WIP5SyBYG9rEg0IqyZrr7Rca4d17w92pTnoY7EyH77miZks1l8Mv03HAXRRccPYA7ljXVy2l
BH3IddYGFoY+kOJdQ/Wd6MW7Yw/tZwJBahHUmniTGtBz08oJGqyUqwgdfxfh2dk3fQxksEfTn8a+
y1+dvrYaBjP4a8s6G9Jvm4sNLF1/gEnSrJvZCjS7gvpeJMd5XycxVGlDZUf6Ov1dq2AY5Tk1tWcf
v4tpT2OyedJf8Ms2F2PazK/APJDsW/fDZt5Vo6q58FiXf5+1MIkBs7LXolOfae2XtNT/yybsUU06
I9Z5fHrMVlsiP5NK2dGMKR7wmMMTwvXv+STt0JOHNv2qu4yQx/4VEJD/6nTHbFLvqxhM9gMXv6pD
D7LHKVWqZoqp5Fr/nkKg94zyDZ5itwxrHqYWSLS1QTrCE7OzgGytj1/RiAFInuwiLN68Wrbg9Tto
igABlmLMtT3Vbr8SGthQbzIczBvhDtynU6PjAis2ZqQZyxzlzhvoY2MTO1m87F3vYjNkeCmF67yU
VYK0vPC2SQVQ1e7Gr4IBNZFCEwIkdTTsQdMGh+WyjWhNexMO1BaRe1LJxLAyE3OakuIusnr3UPhZ
wciq9g6aQv9Zd+GLqAUDBtlq4mHn+0yO+lk4QPXyXkPOaOCI0Zk5kVYZJGuSV390BOdj5hGzAKjt
SxN4o1og9NygQ4w6Y8W0QLyq0F5XUvG1L81u1rlrue9kw2zjaFSWQex7L6M0BrgqsJhbsvJGf/rG
6oG1Kzo5LZSxh8dy7F4dfMD7SJlSlxUNzqVu0YxxMyCeXrvsKsdYJUZTk6oVEAUWql9F2vDl9pVi
zUBSvWeU5EvQP9h/WpMojNDzTrkND1dGkuijkb6VjxIfvKNymk8qJnkjNk2RBT2R8RLKcuMAT/Ea
IBeiVXhiVM2P50OkM/Bh1HYtdjj01dsYl+3enrxApYbRV63UYMNQhKgeIM8X5Rz2XFgafPQ9xJ3k
CWQo3rWhT/JCa0L0rdO1kzJ0NhM3fhqh5PHfhh+WqVxx/R/tyYPbYB7BylyocuMgMU5MMoG8QEu+
eQ7Fnf8d8kVGTHAKItN8Qk5w9o1Gd0PTmHq05qFjWQapGmzNMTHrZefK/NWrdjzC6g+z9JtD4kwm
PZBUvyiary2RMJnmBL9Jzn10viaeBi2ghZorgAJD/VualVcsNak+HN9p6XzU3TEmW2BZGlQBWiVu
iAjbN/xRfaS+dVIQolirSA5MFOB2oWJ37LX8Zd4keCGxgAwKQDCP+/3osyLtC1rGADAzM1BvLGGS
lQd0HHcSow03vMUK/jQ85PknUhUSV213PFUm81cSFJPeKRZg7Lu7qtTQT+s43GZZ7L/1LAg1Vau/
3bz4CZT8RgCOti+mJkjHPBYgIL7ZlOb1g88iuog0us4nFTAX4aj24KVBUVqe3AcJSejC4UqmfCTr
IL3p047qgMqOzW6J6xQFZc091g26fOvwASCuzo2HRmOQsQ+hg9dqBPm0wJ9IPS2wVvE07BI/f1E8
hhU40w6KkfcXioVoK4qCZhXjvJ0WduRK55r9mb2Nlogotk25UcLU2GHzlreWBoBZcOtumVSTbzlO
/V02ZaCTnSK7/pQnwU9cCO0jUMeI8K4iffpVJlZmFeZn2YhhU5V9+vAtwz8OikNqbQ3ZNosd+6gn
KcGaHekVGoObO5gBxro9eVKK61+Ie1sNelGTbJ00FFpV6ELogNnklbq9wVQer1RDmjtDJkT8GgHg
RC0N300Ik0NEooIlq+rp1fUXVATrrWdVClvUOId0dF9seKWBVQDIgIlBmE/bL73B5VrS3IKBXeiv
a4c01Hk38J23pArCk+MH4xbm6fTxMfI33QCqv5lXx4DF+t8bVgjewemPZUolTl6bsiaEb3xVzfzD
9a2FMRrymPUWuT+sFhNib9a9Y+TkiRr9Fuw0ugO3YTqkc4nErvXSJOSaEEIqn0Ppeqs0qYjLixUV
XrqyZH40vqiK+R5apv5Cs0pF6n9yidWBhpGYlyCo+h06H5viTInPShtc7aaLTwRieDweO2Quif4G
m9gCXhPaZwScw67x8r8KkizuPrl9zEA2CiNFxXg3HKkcLWguDGtMnejoRLy6sq8XSIXS07wRLeog
iSJWOBrYEOlxo3Pt17Enky0KneRimWQE1OGRsnb4e2NnrDSKIv1lOLq4zhtXEnmT2tZFBGU5Vb8g
giyoDdyf+KTBy2vkhSv3MDKrl9hv3pRksHADslcSJFPGmXsf1YLwN5G8qE3sXjxsR6Mi83PefLcp
uPMxI3rMCoY3yq+uykgkTM2nXmblvWyHchnklrt1dX1YNy6P2dhxxV4J2wGCqOO8mgKQVOQOqzHS
u0uZJiNRL6P8VQDQWrqGFhzKEVdVmtiA71R12Ui+wLM8TtIXO5D1IxaRqpV3PycUu7CbQ6Dx3IKV
G30lzak2vPS3r6fGyhCMUntC75xRY5DshGQUzi9TVx1YUeXJutQz1GuiwuFYV88oDfB06x6fdVJh
KdT1Z8ZYfCkCzdn3slYevtzVhgFOB2vZNoL58oqlHKlcxYl5F2pctPA7b1uko/Uy1OGwM8ok3Q+6
VC5WCQE4z4Kpt5B+0Y0CvDhtJDiVpTF4LoDdXID87rXg6KiI7BGCfToTkggIgrFv4IgDTHD6tWWV
zlEGsJQyHjbERp8qkgQWkW449Aw1eXQHIpTIZSpReyRMql1XP+ulePO1OAbvS31W1l1+bYhLJ55F
Hq1akcf5FZHd8qiyLAHkkB5dT2O1E9ruplR1XHyaR8HlOb9cQ13psRb9jK7xLsLqu401bZdOUhAt
t4djog/J3rGajeIbJ7sdrF2dl8MJ1Pdwgpg9nNKC+Z8XV2bxTOq8ncR74bKljXGpuzDdWWbyLZmB
ELQ6cKdzRhc5DHTdYFzneiJ58DAMHAr6Tl5AQlNjWL8s79Wqxj806ZSHy0wRiR2fVtO8GJphXlm0
1Idy8Mjaov/xmfYeoZKKvwKxB1O4K/O16rruyZVFvml0JA+aHRtgmEL11Y5Kk+AvEtEcUZ5T0EEX
zxfDw6/PZlyod+7vxdIhAGvbwIY8ghK7yFFDI0pQY1mBFHPqRjlWjv1mgRRDmufEh2ri5RUt7S/d
SryNKcv41DiteeR5aHRLveZmFg+/FNfU3hOrrXd1UmfLpqmNi+920av4PTC2WtVZb7srO7WjA8Gf
8SnJgUFZlbLRZUNv1yVUo20O4QTXHJKqZqrpci1ZZsRVFSz7wKr+spIkW9AdtV8nZubKJlGVWxvT
XmvQYJLUD/SVDdnRHVrW1C2vSlsRUh7EIFu67C9dcf6kumG8+7quMcBRu1vbrEbGHjutQZNZQnr+
tDqW622kPzGELLRJfVdEjnZ8HS1LHj0yXo64k9VlQQ/uMmb3bsyMDxFbZBeTye407pWSq1u5Zt6u
4/TZ+lq/CjzXXZeBr+8ioJSI8fQRBpNl7py8uXrQ5FfBgAKqK33zY3TWKQXwC3Ja4rUMx1+VXTS+
5U3M9CkdNOju02wKGETCL+RhNFaG6gyjRYAweEyGR+2WTGKM/MsJXf1ZESc0Uc6hhwh1m7FQoNcj
9WviVPZ5GIiEFaF+dfTePbZld9MN+m6EfH7ipjYfQpHmg6ri0HpD8RIAt1wmjNf33vQx0Ye9xo0Y
n1HkrDJPt95dvHA08OtipcEKW4RuHLyOPHBfdILji6EPXjvJ0Lt1AFtUOA8uTDsJUUTYdSMx9NOn
L4r2shS/9cRYkfjY/gEUgQDbXKBiSW6EmutvyJcNwQQjtKR+a3J5HOr3MapNGj3lml6J+AYjmyyk
34/MG9TJxWs017SIxk2fShJtbLd5L/NWOZqhNJhQp+5OTtxWmGTBIkq04anl9ECN0bIXAuw0iTnj
8HRU+1wbKo+HEqSKOc2fwoyEyTB2CibArYaOW9mS5yIvjG/jTUnxDQsezmYoH0nsVK916hi3XtE3
sLnJk4tMeXKI3TqitQNc2tFszzoSxzCAsFIemifVQckF6bRbZuDiVPfdN+uUaAmfNd2V2RA9m8o7
hjAcWEr63yJA2VWBSrswp4gFk1+4Sd1DC/TkRVbGRvX/1BagmbH5AewKcMCsvYdZao9KygiOrNez
tMictZo02dUAA712aQ9dDfDf6/yVOlDd1W5bElCkr3BWhN99Pdwkgt9jpRp/2pIe1aghjG3RKZXJ
1WQ5dQycXD1pqXDXpEiYG0Ozd3bjh3eWbZCCpnazMeHHorbaTcaSnTvEDw0JzpaMOAk7unOWKZZ8
8h1IbMuhN5yrWAI/x19CGjHFU+g9NYcpta4F43NobeUojXxCE8rswyOgrOHqPxlpTaaLrSgbzc5M
/s0kT6mGsYoRdJ4qqFO0DdPfKGmCz4bE55WFCmUT2CPDDJv0OR+0/xtt02pBp6zYJ4VanWrTqRaE
G116Zg87z+1o0DYdiNMgHS5OpBrr0DARBkeE9mInIw2VIQM5IkXSwufrOE2rbpsjVluNFbzEIDb0
DyPODLAXAtmCvwn70D6O5DmAYM9PmurtwX8lSDZ0+mNxs26jInuC/eYL0xJ2XxDfVTRphPC4s3ch
1l0nGJO3oL2k9EXXfA7ikpCGsqhq0oAKTXupbPJrSpPaGPUG7cA+UKB+Ws3OdBkr5kZLD2bcOWWg
7NRJgsOlVa3hGsabJl+anVSfEhnmNQ8GlQmgXJROX1x9O0ABIPN45aY9jnmR6qu6EcGmM/WLq8f1
ruJJuFRZZJyM3Lwm5Bj5bfcaQMbagFatFvRJaFKlinuvx/fMdYt7bFdrXxjqIiHV9NjzTHxNUMX3
iCHTIObxV3TiFKeNvcPcETPyHMhvdYbmhds3KQ3RS0LKz8FWKvWESgDAiPNJtpp9kIOxG/umf/WV
8t1SVfEwm+6KqMI9p75zV2kjL8ySKLkuUVhwms2bjvAEqVpery1BcMlEIJw3VVXfUu27dHRMsoRs
XJXY16iL0mYb2/2nngvrpNvc2+A3dWsDj99NLTPG4G21RyJbADoYuKup4hhi2CXHU+0eMNpXuU88
aRLJm4oQnDJcVrhoSVlGOdjuBKHLwIs6RFBN11xqeQ0os2ij+1MR5XWPsp6SxVPDXmY+AQ1++dml
3Veka3Jf94nBUVmdHAbGiyqrx6eoiq2RlMRzx0CvYlYLOT8QSfhOD22LxDCPsOxjFLrZOkOsF5fw
WFq83t9kPC3HuOV+AXX6xfG+9MxXrpYO8II1boMxnVVxVeveuRaltyHfTNs5RtVdCc1d63aZ3AY0
rTulq88Gesl1EOjqBpSyJI56gMkGMocI3zi6ulZ7NmRDtpSN8iaRTboAWbjh00JbQJZIka7nycZY
wU+z7Z9IIGoKSec4Vfrd1kklUCKfMYRFPio9uBcZxWITWc2S/JE/iS3KRx/21SNNXgfdbNa+Hpaw
TWV57GQMFldVv3IeB0vH8ON9mFf9thvyLyJw+kMJvgilTKdOQwNr11o8rDShEDhq00NaFlhnL7Yu
nqk2pPsSTdkOgOdXaKX9Zd4IbkV7j/lBmBXONzg+yyOcUxsHSv7aPdht4dA5jst9kpftCr+4S9i8
fw7R+cNe0UAUau64I70v2WRd/4Et4FOg9b/OmzFQ5Lq3CmY8zSf/iuAK1y24zq+C7tKF8JVpTroH
jVbpm8ZXHp5qy/WZNebGMgllIPWzWXhD6EwFbs6yNcfpUUPvrHv/qta+ewf8Y5IZbi+4DLKwIUWx
CB/ztTFMfyGlSbQK6Lys9CBWTx4i5VUWArHQWSWS+0ZNUHWgDUX5ojedsu3SLENl0TQXBV72th3y
htEKzzqfEGP55qglt9vPQkWTwlBk/GFl2G7U1tCOLXAkpMu8GqPUoEcV00lLbewmwDlIpentX26c
B4e+8zsm8sNLrQN7qsZiJIWpTMBPiS0luHdu9MzD0CUtkH5HvvMFEkmgiaF5tSppXmE6bDur+GzL
d8i98l7rJoS9XLvhLaFsz1my+qF7RnpDF1Bzrn4j1Htcu6cOwSKo242TMWJvstJ/7wJuNAGRVb/0
sLmlubbqh7F5g/2IxUcrah4qqDFIp13HQ+GsGvywH4NXfAfuABTMrdHGysKF54yBiLCJdk9zFAmE
VZkbOZTJMTP59PAclFeDm3A6dPofU5gLqdTgAmv0sarT0WUYzJLWe2b+FhUKCpGQhNoURKT0LPie
ZpfLFU2m5AaEId7kYwN1vfCSXehZ8TE2xvFg65G2a3k4ntFE9hRSeXBN0TToORJS5Kh7PVHzO+RV
avy+j77BW12ysVLfsjRTNl5cJPuoyZV7F0VUkn0YfXso0V1yl17LTK23EeX0Ts8q/SGq7mf+EdpQ
v7lDFL32ZmttTXME+Dc48pkk7ef8hs716S4/iryxXrosLR8I6vZZlLvvgDYw6UdJhpw98t77xmOK
r4fdYT47EK0nqyB6Gjhvr6VV/JoPM2pxt7FqoJwElvqulya5v4lmk3vMjyziFTGM9Tu9PPUs86Fb
DNO7cpNHZmbhJrGmS0lLh2esFOleFwQKzrtJ0XcXy7Lv8142rTZVnRxF03tkXfgrlFI7gmQNNplK
BG+NHDNcBp3DfRDE/MpzvfamSZbuE0p1OaQ6uO/SU86K7rrLtJDFt/9XCyb/d6338QqAIaZkT2TZ
KsAod/Yce0Evc7x2ZB9c6clHW13ATbUyQiZN1+9Qb9SxWPSC0HjTrZytkeekgk27UdBnNPNMYnBi
cjAVhaGDl+Kb7p0mXAeg4D+xBOFxautvyRp16QjG/oVsc/Rcgb2yrGRco7uzGGCxodQB51ZsNK1O
vsLsg1+M/jsbrGAlBV8rlSQT1lsW7SailX77+CAFAs1fA2LIdRo1ZMx2yXirwDUsOkPD/9bLr2zp
aXr0hw8Ou3xiy1dJm5mgFlc55akRHXMCafDCNcSveu2U35aQK6V6BN36GpyoFqDTgHqJUZ28sXSW
t9gg5RiB60vuhgXwY4OqtccAzSKcXCYzMpWzLPkepfiJtnWciLtZ0dtIs3FA8ygXrWqlP562rgfz
gfFsau9prDA6pDpx9sv1Wbj6qc5CnZU1ybdJzu0oSo7JSDaLTECBjtGw8VU/2eEsdd/6PL9UlPU3
0t+jNxNHW5HJR4i5BZ1ihSVKry4lVdKiTj3o33bQaNRSHFRlpJGdyzrAIkU+FaO4aUkubpmaNUcm
mpioEJVEEf/SivVynXTYurS0OGmaWZzm3XmDyqE45aGrHmI3WEYJA0gcjLYcVrk7/kKMbC2KQutf
sv9sakjEa9co4xXo5OEl7Mp/nzVTVk0uA5ElWQWnWbbyz0ZMKhZVODR1esde15GjT/UVWpb5PTRQ
wpWqh/1q3v3nRCcJNrUcKmxHXYy0jJ60KMWTvsEtQlp+Qc0ono7QiKQekY/Nu7aqJ/wNo9jMu55J
tk3dNv5q3k1yRiRlCesUPKd4FkPhr6D9k1ylOsYyJXLxN5/wok374a+Uiegirmr/4RmqvR2Lztup
wFNvGpAQpoQ4FpTIzk6O5RTXgUuxHt2MlS+bJkQWxaokWDKY/vcxN8fuCz/R2TJcj+/xhqBe6zxC
h4QtOiivihhoVU2Q7nlX2JSXRDRYf+82pV0cspgfgTVHeY0hDe77JHeXzEiSdhAfVoY5LBhFc1ZF
gQ1Y8S+F6Xe/zEgJN4BfQdZOu2FUkGJt9+9oOYdDy911NR+ncYEl4UsidbzXUPcPALmjNQh78WV6
RCjl+acaadUmiYNkrxpF/Cq68JpHhfWugY0kQCo/ez5ooTS30r93C9HSTSxEWtCqiGISscYbBkqx
Lgkim4JPoyOamPDoBdm/X83H3MJk7U4FX615uBYH0/bFKRXhZ26EjJss7uBUP1NMW2Zc9AktT69+
JAxD/x5HecojrfsFE/CW55r3VejIVljVQ2mvfMGypG920sJFAih2XClmLrhHqFx5DHQWZhs8u1KR
8NiNvZLb9UGXun0mZe/IbxV1S8yc1cb6cMzoTDFWb8kxC9QX4nzFh63RAc4UmoeeLph0Tqg6mYbG
90DDJxHp+KXHBpA4F68aGSuPqm3cg57YzHB1U3tEgqxjFmwHI7W6ExUmMt3pFQ0Gd6117Se1Lr8p
jDS1WXXn+VX5n1fgRwjdYlU1vUFxFW0/DMopgdZ/Yeaj4BUnaDej/jxm07H5hJikm7IpkFH5EdRo
MyQyYMb3zxtcnN66tflaq7WOJQl96Saoy/5eWKnYiYH1sQzDgTQxjpU2VjRHoJ3kibqrbcd7s8bi
ofpZc6WhY7+N6/mgPZb5laiy57znpZ51qDvrnSnSF9hZ6zWuqU/7of33q3+Oza86GrWIfj7CSIp9
C9QV/8CAqL5O9d28SwqPscJkCCzH0J+pUiiHThcEkGXuoBzmfSbNe1jhxdGMLHLfWEksignqnLoD
GF7WzpT4aN/GAok2QwnnzbJHfVHhZlVrNX/NodXFSVo8R3yOxyQIW5jS7vA5HW+UH83YOAzWjwhQ
+2MoyCy2RmtqGIzOtvWc96z8AZHr3Oc5QBGQHTxYjJ7oC2crumRybdNWOEdJo56Zx0JjrbjdeqkA
6Fgp2zJUSMC2BYpof5KglZ5/iamaLn1VkW7nw3SKK0M9zZvID7RT2XEvD/CXwBngRNkT/Q3YbQXa
Oj8yAifxYHAVYK5ZFu6KUfwMpCCsmnq0rinN2Y2TBhJfKm5fra5QzE0FHDnF6LmsEDW3gA8b6hki
7LJ6c5PsG9+J+8PwjU6z7zIk5mkkxQEIpvykaUdtYqcVz+NY2dNqdbYuKJRNMWb5zUyRfMU2wFTB
p8xIyzw6VUaDm18V5KOsmRBG7smcNr0UOHG7guuqxX9GfQnqTZvI5vMmH+NF1ynmbd6T2Ygzt6dn
5rssnD03rr/U+lhQNn9mVq8iLndIfNcM9S0cup3bjJwvtXTFhCk9tVo2bJ2gBteqsHbIepD6cTbN
dkQyXOtgVMDDRtby7xNBfELUhgS1tP11liUpHMtwpPjs/HMXy3xtNDDr4775VZvK8NOTATFQwvx2
GY9g8R/TW2D15DFSX+611iYpd5BgutqIMFeaw5D44BJQNiVTzqI4S13mCA/oT0kNKkPh4EHOFa9a
BtINrp2IfxeNNK5EkLDCSBnz5wTrlK7vr2VV5mdSKOt9rVmnJleZadaxT5aE7S/yMUew7Vsl3g0v
Z2Ce5vdmNKjpDBVmzLRr5/51dCrMbiqsLlp7j86rigf00mAy6od7P4nLB6MvD1Cv8hcYwd3YmPHb
xA9dImcihqp02xfN891F1Xnuly7Ku+a+gct0d3lieJKKhjDcpvmZQwK6RJi7BBXmYt5lnmBcw77M
aVJ72tYLkgCHc8fF0GnFXqmqS+9S9OcswACp+oAR2poi0sq99h7ZAgs8FMm9NaYtTH2KBZyJd/4P
5IpxrrYjX754S4j/QJDd7QczIIZ32syv5k1G3jF6a+uLvre46FgpLrXSJluHIOMA+WTO/BNlS/nW
j5YKg1MBHumnSGPp6i0aJCSXSrrVBdwpcQ2OHcJ451hNMmQGrlNtwvioNaSqzps8LJGdWEh5tFAR
76lb3IK8b28lIoJlFHXJXtfqfYqf8ezRiKJg7QmrksrZUd3tvNfp/lubZmgyHSt/gQ3vLNEieMs5
EeL/K8dv+5NfvtKfek7/+ybLuyKFWP7P//7d/7d/9laP//X815+8+tf5sXn+X9/5zFP++z/fMv0f
/een1f9JGlx9ya//skOrMpRIqX6q4f5TN8nf/x/+Tz698//15L9+5p/yHIqf//G/KTuzJceVK8v+
SpveUeaAwx3AQ72Q4BzBmHJ+geVwE/M84+trMUptncnITpok2ZXsyqQEMbgfP2fvtf/19UceF37c
ol343v3r3//V4cd//8sinYtcrv9/jh9X8Q8q/K/Fjz/8z/4d4KfkfykFUkFBPXEsrf5fgJ90/ovc
PP6J6YDKWJIh8n8D/Lz/svjbrqdt15YO10Ag2muyH3GAJn+LMCZwti6BTN5/lN53HfbhkSCo+cMJ
A/RcBuNXwU5hExCnuxByabqQL131YRxBaXuMEtEOL5VfkU8dy6o/2UbZH2TNihxO+AiMsP62yFwe
8Kp79ylDqlUbNd3GiLyMXbLtDyPMGWpU7/7V1+YQ2aFzb3lHw2HVtYA/BmMMd07ZEwAwcmI2YCls
aL8Yd0bn8Je+fIcerCMBXZanXx4RFoA5LIv/U/T5YxkXXfvf/0L6cxVxwq92PJQmykE6Im2T5MRf
46wAf4tpmKGkImumKz/igzpV6N1GBZgaKOWLMsxpR6s13E2CzFZvkQajn6z3lWHrx1HE49ZS0bm3
Ur1jcZPEMMTWmjr5Lu2m5tQtaXrWjemcHG5Yf2n4EIaUndyoa/18fC5oUCLvtOZ7lkpSXeearaoj
F08UMNAHmQervkosljLRrnXg1OewUI9eUBmbEh0YgYGT5wch9VBNPMiWzFfmIIzg152ryTPKCmAL
iH02pcq9benIRxUQx8oNj3fuIt13C9KJXRoW+8JuNwLD7Qrd/Pi1s/t/VLnMT1nzoQBUszGF5XyZ
04D2qix3xsKI4xJOwg9yHvP6mFNcgTe1Kaon87lpqvJ5IV2JwIaVqJD+FAsoomKgLlKjiwb9lT3Z
1gheBTseVRaOOsPKcH33n4qwKPe61uXnKMSNWNl7eLTiq2fO+yWqxE8IoQAdLZoKuTWcJVbCqe8/
tXn1JbN65eM8VWs7GZNzWnqG//cXRl7Hn3melFpqMgSJFNFkfv3+vhQ2vWRIyORCZ9VaW910yCkF
PtHyOAZ2w4C6HD9R1hHxo1b0W4YnYhKmtRY0vzknWntpbzX64bVGTn7nKqCP9MWCVZhmzn03Dqeo
BB0RRROyOogOd0EbYV93zDs3GJaPU7lNA8ZC2WLJYz4u4uHGr7tEEf0a+MOvU8Iyya8Q6E61d8k7
+yWJsKSYsWdemnNIJo52veyoHXTrSYpYw8CltA/IkVkZKTVdMGYaPZHFUITep48yoXw+zExntm1y
gb2EU7KZ8h9JwoqRVQOi7OVcOFVJf6mP7vopRqOC1W6fAGtbRdp9WfKlP1JlUi/UutiWFlPYxjL6
4zqNuwRD3SUbWXo280w1H0NBl/jvv/51hbv+9dieXxNRHRboqxxGbeQao57HWpAt7YtG3ewMNn6F
wiKxmCPLKrQSon0N+kjTVw8C2B6L0fuqTaLjPDGii3ncJH79zKRa/f3SrOugOR4Mt1vYl2XqkhN5
Wbx/eTCJl2p7wUB4DmxCIjp0IihuuvjBMtPkDAjrizM75en1L0KOmwKdw7mQMW+egrCusIK/LB1K
vZTAwR06X8uflzYGbN7praMn13cb32nyiUSWUdyIansTc8jFI6pXhEkpbdKhv/pmOKC4E1dbkTHy
uaaNc6JwdY74rujK5fQFu3RxCCeY5EriuL3nOeyTzAWe3oQAwGBZPQ3E0J0DmVbkNXA0KgLsD4mJ
oMHPzf8tcqgoqAv+tCW8/QZsAYOGpFz23cuW+/uttiwrBrFDvtJY9ByqcIxvmqKhe4URbce+UBAG
0cPS6BnGQ0l6HoL0Yz8UEy9CuBUSd7zhNCiPO3qAlodJqu3e3Xgb3m5atuBucnGW8Exy9H6/xLyG
1b0kNW9DvdyX9TJTaGKxA1UDGgjAyikkNXql8iJ8NOhoMffLj3QMJn/UZAPIOc/Xnlt9bIh43C/0
/n2yQ5OTl6YrdFbZOQ7ktidY9+9X/fqYf/+87MtbYLFy4g8ynavFpTOHPu/waJ+VmjzOG7RtVDGk
7+djXrbd2cUMVlotVOgyu1cGk1wE2GfsbuehTttP0mhslI/51zS10GjQUXmKxLQJG/RoaFvwzDGt
OVkGDH53cXaRC3K71P0q6avqILzofW+gjWuCeWMN/X0UFPGx8PShWurunXDJlu9xUlnATU9uH/Wb
JYsUB0Ryu4Mo3k3tEj0gLDG3FPkvZP1g7ENeRcxejzxdF3JnsoLf+OjVHx4zacpaQEegZvSuU4Ul
Ko4ggqWB8MQdjqHKjZ0BeH2VTJE/jqi6aV/v8UuX64FoCzBcY3MnEK+S5vG9aGX7oXHGjOsn6R5Y
mQyV+aFurIKptFX4bkuovKkG4YdW8MnLF2L3eKNr9FD3E36COKjn+yFvkEKa9s/etPKHCfxANLTu
XZOhKx6jpjzRXS5WYFMlw49p3JkgmtbZ4k7YH8iqKKz2wRm6XRCD56/N4QPxcd2dmeQCJc6z254G
owcjKMZhD/C6vHH//rCe21pL23U8jcqEN+/3z2SuiiCxyc86G+34oep7uU2w0Z1K2X/BTjmHonsU
owCQ4o53XjFuPUUuKVGj6CA6KF2Q01uhD3ay/MdRxNT62lEKNAy9asL1rq5MAITA65BMZ7Lk0Rnk
k9yNBd9BA0BHC9oZSa+YMpvjN5FquVZ5kK1JrhsOrTuNGxQUqwDByzZ1gu9//0gt6yqM2CXfVREy
Ltn+2RtM++rSBlMirSON6hw3SLk8XeOdsD5HC0oB+twdQ63I3Ne9XFYsQThwbURwGt2NYQSGX3gu
XAn+3bZRkdTBxN8RsV9H+oLXM96rUBwGymNcyvNqVPV4bM3qebJattWlL7bai0zEW0u+appEbZtB
ZGAHR7wQPS9qmgkTZEQvj0Fsvlx6sHtJ3dsiGeOd5Hyyj0aomsaUFqckq08apiHZDnhHm0iaZ6Y6
ygF7hIlH+j06oXUQZB9naDlAExHPeCHoADsUd5BZsJSF1PK6Ee9rMyMHOTKOdjCipa1HohF+NBcL
ajWkchfMTrBGI4TL0whOoeM2GxhRW1M30N9riHlkiGF2cU5atHplZfF3W0BaB0LKQX6edmAgom2g
Ch9TL2R/N/pguIW3tkZJMzbNwzWWk+9mS1gIwQf2g13VO8uSzpaf7x3b+mtwWQ6ZOeQr0BwT5fTo
N7YCi8oY6PVn2TE338m13rVz+t4qYvLnOuMpQwLqezpyGffCkEqc6hPTl3RL3OOLFZbdOhM5iK1K
PGUZzii8J2tmZPOuEuSX10DaodFNDK7p2ZxayziZ/D+lTSN3nC6DdVnuU2GvheVFG86b9SEfmGia
wefFVPMZncUPEel7VHDfXl8qN8LTX3gGe35nIzR+9tK+erDFDJ+KSJ5tZU90goIoX1Mkarz1WN1p
+u47S55braaD5yUPqPAaRO5teixtd9038bCrgrnbB+O7AL/btsNqfGjKFAdX8xVheITGoZu2iVUV
cGKmwae7RtjzJM2NsZCxYaD3j5X9viCuuOsy/TwN70chkmdkJuvatlZmIau7OA6JR0wN5xjLbiSR
xzYPWUrPupvGwqdaGzZiwm6N4Rw4yTRxmBk0tNKsZIS9aIrgTvmi71JK/5+RJPRqTCDeUUc5SC8q
e4X9aloF7oI9pImPAX1uAr1sIpOTNlp5cRoeQmTXoIj6bRtBQKkZwSKZxR45oqokazBzNoa06hWS
x+oAMMiMLflkVLV1Ipdtyztq7Dqg+bvErhJMsLZ1nybjpsq9dD/OSAQGFiOSRMZsy244iiy6URhc
yupf6oLXFce0hGVTe9umo69qW6h/UcFpT3M8IEozmfKf7iwav26Rqd1Y3a5Ob//+o9hNXfKCQQRd
FU6GYbAW27XGh9ghEi/KVSECwnlTAJPMqNBxawKOMjXs2s6s/XZgmbJf8MbWoA00caTvRJIHBzlI
Y6cDaz+qn1OSH9F22jeywc23l8oJxLtcJ4RFUDVXdyUu+nYYnHg+Q07dh31jP+Li3Btk4N5n7fQl
4xR8xgX3nRfLWUkR3dgIzLdPxcL3Se4rl0Fj6nqLGvJE9axv3tmrl4Mog/xlTqNdlDIo4MuY1lgZ
xgvhXq0HMdf7y3FoVZl61wzEzXOMNH0VHp3Yu3VfLvvP728LA1G2JUVjgJ39uvYV7SKDUHbzOWpE
tQPi6afN/F6p5MFu6RAMtHE2RmG0KzfUzMU1mgtobM+Onbs3zjWvt+D6UhzTkbTMSAH33Ku3qSzV
VMNxmCmYq9yn2DJ2VZai1qoS54GEnWOmLffJMpp31ozfiB4IMW/VdBpBi90I6/3j6+Lq15tCd53j
+++1TmBGset2vC6GnUzbVOy1rpgrOfYXxvY/o7j5mUd1t4pSZ96WkXnjw3ptk13fClqUQght0UW7
bh7KKWpH10JhC7lJoDKrH/p43CswiS48pnNalUyvvtF3h8gnEkywxnKMWvk9CLubj+Xtm2tjTpIX
aQcNcOv6y4GTHYD58fBTom2jkeQO65Z6dZ7bu3J2kLCV/aZDujdhQ/RJ8HxAyA4KXwrzXskVmELg
R2r8/Pel57oYZenhqlzHEXxRwsX88PsDIvzPiqPaXM5OXz5MwrR2ge1sk8kQaMomMIcLcKAhel9I
u0SG5F2kwBUbvGcwJrP+oUXp7IegSXw5BMGNzod16XJePT5XImGyPCHpbF1Xyh5DN8oge0FFXISM
fJL3mKyZlgdy3kfoOCPBoG5IyDnP2Y3p+Bb+0FgYh6YRwNgyiEPa5ESqBG5+7CpmUEVs+97QJWRr
hjUCAfC2lDmzEamjV5btrTP7HxYFKlYbawP9a1o3V73rlHiwNJqC5azcON5lTDdXpQi+piWwTCgV
0BfzGBMiU3D8xRjF6WKBSrzvwYLeWhT+9PapS9y3UhaN/utLGYkmT+2yEWcY0vNBByleAyRBNGtp
VF4GiW0/hDvdQ/KplmOe4KQIHPQodmHO2xxb6BBL/awHfaO394cFHbjOZTvxuDQprKsXcGqR9JB2
Zv7vPYINnL7TRXrPY0f1BB/Jx87+zqHf9wjGep1VBgT12pjWrf2garv7EFHpY9zsH//+YVz+2OtX
j/XT4+tgTbfsq4VrqCI7Sc1xOdcqKuDCmF9Msgu3qQo/D2DndkFe+3M531ow3x5z7MvSYDJvUdJm
APD75+jBoKumuMP/HQEFGHv8xAtOm+e8LR6RoAWbSCFsm0uXzEL18vef/Jr4fvWbPcU/HMUpC/bQ
1caxpEExxfjQz2EfUoS3xSZHkAqpPllXtv4UDPW0s2Ka7cF4rLqYWaIR7SiOMwW0pbTkpzl133sh
IDQxy/c3Lu4PhYfHSkDnQXiOoAv2+50JJ6f3mmoSZ5GIryKqwq19tLUCFK+HR1UGhwE61962+opX
WeobxaB9+VR/vze8BR5jLSF5W99sqn0dD7kjO+uc1tP4OCdOh5h33pRgJB9y1Dy+coJHU2vzSaSF
eM7H/K7uRXa4uB63sjLiUxIVL2pxPRrJZTzf1Xa802PK3IqDHsSQ4Dh11S4Kmu4RXr91T6DgZrzv
ceKe54AEwji7D/UZQ73YOq0wt1TE1MDQXKA3KZiGk0LpQo/qSeCkw4Q96X04yWpdp24MvRoVDhwk
Cv4E6ClS8DujLIj65P/1xnN6u2Yrno5G7+Kgu3evC7QUk5A5ABQ608RVx9ZePsWh3FCqRs/27Bpr
zozxPsxIhAD0BfBfT/FRBtO2Bpd7lOjKVjcu6O0irKiouShmB9Ss4vLJ/dKjznVYLZ7ZW+fKSeYH
O6lOASInzOEd6l4bclz3nQQrVNVdiECw3swTQuYl7utbS/BV34ytltYKM1GNKAvp+vVKl5MkMdVJ
Ks9mJz+N5NEc0YKq/YAtdsmoB+EwfK/kFKCf1fMh5TjmZOPT3++GevsZ8YFTCjkMZi36T1ffeMQ0
Ff54aZ87HKJHgVj+zjQ8NI4e8yAcbAfENOyYdoonKNDuJ1PFuBnm+JQWS4VUK/1uzvG7OmnWtaW9
Ux9QaaNDHTf8h2JtDBh4PWnwDWZqM+CBhgmKKfdgyr4/EVr6kQHt2kb/m7IA3rV4+P3IsnHLK/NO
By62HmV/tJP+fsGNTZ6OQ8cz0ytwadnaTcIHvHPi0KFzONqT1XP9TC89Z/rhBbF4F5W4Vhog7/sx
SG89vT+9RgrX9kXmp95O2Dxw4bWThzZJ7CGi9oBw5bCsTuMst7aLhQ9jryua5VO+k30ILJur3Wua
u4e/P8DXPv/VQoRDlZEL4z7JTO5qhzB6Jwd8PCiaQFWwmqcg2Ve9+Q84722tndNQV+IxFZO7qlr5
ky+jR7Fp0PtRNBPdloTqVaXQxVu1B4W+jj8DwjU3c4MVjdkyBJ0kmP3EGQofasFyP3SYDGGz8iyx
r+QjJPM0W/ZNZ/UHzKnwp3raUFD5pvUYDx9yj8XGQUW6qTy+cPr6w63ncNl4f//9nsX5hG8Ib5Vj
XnefE8Sqo8wHec4qtC493Vqd19KHcNLuO87Ktl37ncw8BmLrSJdfQUcov2gW586FUTrcWF3ebAuU
364E4MUD8RjNXd6aXxYXx4L946q5fPAAFzBTMWKGFiUxOCoud9YMDebvj/9tH/TyB+qLtMLiX+q6
KxHV1TAhQS8fUu9lFEP/YirYXfNykJq4itTjYbRV/zAy26LvJbZspNl9JtpDmtXJfjBjihkrue/Q
HzLQ7FPou5AIG9lWu1Cpz6pXdFgHB7jK4LdewdZUd89Zh8/d0vUe2cS47nlF9n//Weabp0rlxziB
WgsLuSNfS5Nf7qPdSE4cEzQWhaAhsr5pZ0YaHlmE24hVEKP/y76HVTuh+wfQqpGVWV/HqAAaPd/9
/VLeVGC2qaRG2ULh7pmc5n9/opaKXTNm8T2rtD/T+Ibi4CRIQ5GeHJrpA9P08FB05jMEwOrGcfV6
IklXhTfI4fle8mwdrS576y93QTRmMi7u4J6ZQ/8jytCXgR39sMdhZ3vA8G3j2xBTqjdgPLo29acO
lxkpFiuF9Z0vlLyWWEbt1nKCS54pLvm+Xnag5uptG7g3Dmf6zavPxSqOEqbNCBh77dVOQuMhNwIU
Cee0D5pty6x1lS9TuRuy7lPLBJN+EK1cjtb4e2AtgmovHopOe+uKWRwONw63QFFW3O/qbJOvhDzO
vXNgJdUGaYbomTGe4VsR+lKO2uhtxH0u8aOWQfCpNohaw6PsrLTXICrJhh9Ae+PDJU1oO+AfXxGp
adxrW90nwv4MYfns0cb1s3FysKIruFQOOVVRlrw05sbhf0Y8X34RtroH2OKDn4RLvM6KDAeErRs/
JJ3nrlfPkKqdS9t8XjtOVuyKduuZRvo4x8nHdEBT52T6kCILrrIj88Z6rXVYb4NM/0iy7uPf39PX
sf9vC6HN/s20htMlxbotr15U3FL2bCRucO7nvNj0hNxOHlN0RFpPhpt4T4kcUceP6rRUroDm/iki
f3iNnnHYhMZAZkCG+MEw+h2Tle8VC8eQ2/OGqIzcN5k3+oGgiQiNyk7P+eJpfyB+/cYL//bwdxmE
0Xp2LUfxwr/qC3554Zcaxc1ISNXj3Nc9Ey982Rx57qxIfckyaH7uyAFkqfG3N17TbuzpUjwvqzBX
+siK0aHEKEKAGpAE/n5333aOuDK6DppWHju+ti7F3C9X1gNcWKqgbB6n1lzlkh0d5azwBR38tkKP
7Ih2G+k839CFXXwK7yMVMcuXpZ/F0v3Huz77PEIFddHn8czfXA5A7AQE5TI+wqadYFuE3sPMlkuK
E70Y8MduGyNLi7/MtPT24AsIQ3IixidTpXd94MxM14lhaIl5OqkISXJA5bT3vHpfhxMRV4UpH2tn
mH0iOTzfnHmNPY45r97dVjEwQTuw7pIPErTTJURjK/r5LMyOBPsKYoBoxiOOXPPUzPIbgW7iP30a
rz/fsyRNAhhF2Hl/fxrKtOqwxtj/6KCDWkENKPi07HETxt9Lc8Bc1NKXqubPdcKstIwr977PiVvD
J9PMi3XjauT1FsHVIEHQl01CmA46vd+vZsGfMiWzNT1m9fgN0Ef0WFVkppmwcrLumMjQPI1S2fDc
j3CIgJWxGjILr2uyVAafZhMxYiPeABNiytaxJWryFvF7NBZfeBDGvg+XYGMutbVFz4vcj543jjwj
PLlLH64iqqItmnRrheCMkWvTk/ZV/vBydw3yfSU6Q28bpgl7keinxWk+h0093RAoyutTHu0onsXl
LKwQntnXOxXaRNdr8s58NMI0OA9tdryEtl3Yrt4KNM9n7TTDwc08hB8Eu6wHZHA0xMeNI/v5oSrM
J2ZFD42qvinYj0eKN3qOYarWSW9m62AQH+wWON9sAisos3+QWC/bMufjnyqsXx4gsn46wD787qLl
uxfxu9EOonMnoerdWAdsnuWvqywsIYd3ztV08RhuvSlMwqWPg4UsttdbGo4W5xA4Y9tugYnneWDJ
gGMxA0vkoQE28oFBpuuHtXS8ldQsS7HzZRrnmx/E9WmEy3JZCSzHYh+RXNjvr2CF1FxyDCqexsZb
u0UGAqrDl9WTKrkahse+Y+3vFrh5tVym3ZToFIEb4zcZ3LhB8g83CG2lYKPnVElpfnUeKZF6ufgq
yqf4ErdTORgIco8ckR6yQl/IQxyE0dFJlnqdj8ArWd9Kn0E+Qg2N79gagBWa+bqrLXN9WFeNN58M
D4YGtDCmuBW54ok25QYOLjPfkkavqvywqcZtHPTxNunGx57m3QMKmY2osm+Flxj39hI9lctS3Hjp
zTffPTedkZdFpS8U1ffVnhBbHnxoBGPQNIlDCqFc1U55Vma6qz7PYdqeYEaLSn9gWC/eu+3AobrW
h9JgU25m92hG3neYDg1DfsBDnsNhS8KO+fsLq/54kSYajstKSU/1aqns0pEG2tJUT0PkZC/jrCkK
iVaCiErQm2HmDMD6xD2qoiLRi+7/JndA/49TsyU0I9y4TjrcVXk2PekJHDcimB9VncDOtmEo2pXk
q+5LvuxvS9YsD+Wshn09EZkR4nlZ0zgpOfw9iOoulPQpTZN3ckghRAkP5cXMKrexRRhiVHOfKEmT
QwNV+6NRnesFXS5j5e5ROin8uxJ0wDJGvCWpfDIHvvjcJqZCN0/QwcJVSE7cTndOvJqLztnEA7iE
LCTKR5fxowZPciQhD4HRlMarvB+mxyYIbzW63n6CqFKRuUl12Q60c/Xiux4o6AEF4VPlNPBBF0SN
Gkzq0NQmS9MDTdHgLo0qGKvAfwkggsgTyRo3VljeaOq8ORTSFeXIwoGBEzFH0TejJWUvOvGi5snO
GKgTQvYjh8K+IrxCPJa285Pq8QCZNH2qA0zoPa0ZL1wMzDiXmMDK3pGFkPh6qKQ/RkelyeEY6qC/
J+IXVdpg3lWuvJPWMG5VX6jN2DQfWgUuUEXRunTidV9H1tachxs912t16WVaxuREAd2wOGTQNvt9
kUN7ZRVES7dPvZ3gCba/VdPkMpsqs10rRLeKrT4iOij5qsOMRXco7ReynmZwaMtO05D2q8ya/IEU
T/oks9zZQRyvtCTfySY+bLV0CvcWhLxNTAvqxnf4ppnOxdMsprBFEsl/sK9WaLOwy4z5Yv/UFCj1
0UNkfhh236IBL7IE8nEvPLXNdSPvMIpt4xh/W+p06zZI2nek8m5E6t7BxLuH9L2xrMXc/n2deDP4
4/o4UDk0Ilm0kT5eXR+Kw2RRszU+Zd0lMnSw+83MXUQ+6h37WmBfYh7kas6UmZkcRlrJW7OjH8DK
s8sMW/m9U35JOrPaGBfRyI2ru3w8v227XB3NSTrubHCXA/Hvj76e5toNkLE+AcIEc6qNZ6qq7ynQ
sq2dd/UeT4dzgDtuQpG+SLAqJriGjcgpBFmDUufOXEgdLdMGCslovBjy3Pf2jffzzXDbou5xETUx
V7MvYsirOjCQau4sqgPOWzX2yAzqRzQEgOlrXrsoFOmO8yL4+0A9TzkNs8KIb13Cm0UI6bW26LV7
jBjpbV91DEbqs9ll+XvyRmFvdD46OyOHu9DJNNwYX9yo8liExHNiGh1OzJbE27n+2OYMc288sTf7
js2A/yLOZ9iOVF9dvU+oQCVzO0c9ZaRpnMlIAMfh1Z9tHYU+GGcGDhypfDsHBAWkajsTjkLcRZUh
OXMzWjxBeUyR3YJnzO9ng5lIEaifpLUhjnXnlxsXe9kEf3+9WLmZclloqumAXe/kUTWHwUJg3JNF
NuRpBEWJ+lxP/mQ4xY4mNofL/NvoZVuPXJXNOALl7yP3fgjK9Jh4KOuoZ7JdHLXImSOzuLF2yMu9
+v3yNFMC83Iwfp12XZ76L4fP1oqbnhg6B+J92V7UxZ9tzAxP7ZiA18z7b45Hdk02W0d+h3UM28o6
BrS+FzcAL6KTbl2lJELG04cwmRmJhfg+4ubj0FpPY2/eo0eZnl7/YtakLQ1N10C7uxD14iW4k1UV
3Bnxfd23+V0HOf4Ow2R4B42Z95r8PAD6H/D5tDd+89viykbSw1GCZU+xg13vYSpcilRmWj/pZQyO
6MaN9VAazIZk9qNYQngqAnxxDFnXCwP3xDmvmRUE4MHKj7hmMYE3juWHxmLdkeX2ISQ+adUVQC8q
L7j11b191zkRoNbiBEgLhp3p6vm4bqs9g1jPdkR2zOzGvvMSQO0I2ilwQXkSWuyQnqbL7dItX4ml
MwgMn6IjST/FNm9VAcs5i7A9BCeCZsb7RNXeQ1LbX6fRUue/v+zy7VpKlwjtC4+GIdgbFUU5zDKe
q8p4WpQKfWdE/UzM24HZbsp5C2q9NaRfxcBMcnJbz08IiGhl5T2JLv5mhsHHADzgB0XG+OguoNez
gOZA2sKttKzzVKD/qFyv2+io2c4w23bCzi4g289D2AH3QrnvS3ATW8cK9Qbtgb7rLE1rufuUmkO6
bRtyqAu32uPsxSDCSX4TUd7v/34P3rRzHMtlauAAN704aGjF/P7EGNfgkFus/Lkcvg0RCr6SfhKU
QJLPoSrFSR2fHEXM8yQqcPHDuM7S/IXIdKaGQXSjf2BeP5DLxdA2uIi/0SbB6/z9YnpCpezcgQFq
GHRCSZYQT15dmbsorza2DvTjnJKglKRMEdLpySQPu0v3cmGa7BoWh2yjifdzV9eA7macIPGniEL1
xmHnVVvz6xqE6Mbi4i7DXMqwt3Pctupjp5r7Z8+p31cyI6SxRJWak8w1V9F9EwbOEdU9SUUemVf4
xSntrYTGbpSRVmPiwLzszsOSF9uY3ItzCw7hnGqNtNF5b80pemdiDjP8qJsUDwGdazB4c+/168pk
R0ea4w+V+oB57y6MWuuFduXHFDXULf3JdScDFSN5LpbpKfcie7iuNEBW1LTUiulFtA3pKvNSr0SS
ap9goBVhi2rVW1O7Jtm+3LUmcz/vPU2hbDUSn9cRLrC+8aJez2dfL0ezm2PmY84ort6NQgUJxQRc
eG0N2VZZF8hm2228i/zC8wWzF7wQQ7XGNZGuY2Tpf//zneulDe0HQnt6njT0cd28Nn5+2Xq8iY4s
cMr5pYzhppObdQrTFMpNRWgt1rqVQxKZb4LXoD78nMWhPpmkYddZEuIlDzdAHKJ9YiEBjgcuEJPh
XY2HcGKhcUmmaJ0Qg32DQSbpMJgmSKZ2QUJjzLbBcOdjhtCZhJmDjFMq30E+TWUVHIXClk/KXn5E
BoaLH4kpdVlybqZLc61mpFVOLRrhxssPZjc9TLh0AVl6pU+UwndgRR8Xyz1CldwsQwrEGBHeWoic
6FKVru0USwg7YrKRVvouVsW2agAVBKM4LbT3G9kAAofMCVOAP18se3tot9zF+gFYXb5BBdHtlC32
2G3IuoI0d2QNWauODkGTkMowwzl5qrt2ByuXU0kVbEMj+CZhHPpZPleHHPj4rQXmUnj+9u2yrqAi
gg30qiR6nTP98hCBPRIWWoXLi7KgMrZFFfkQODX9weFudCnI0gTZlxkBwSp+LO3Y7Ge8B7JMwZaP
1ZYjlYRXIe5Gcy7W4Y3a/g9vmJaw3zGcswjK14Xn14tTRhdB8l1epmhnJkL5JqWXr/EcZDVWwERE
Jz0ynaTOvDHaU5795s447Eq8TM6rJvTN107FHqGxVuNLJOZqJWWycsX03puiOw5LHzkw8zeYU/WZ
QXe/KTYlWdHVBKofKrNylq0F/GMlCLN4dqx/lLGNuzKn6OgZjwiHE7eWu8oMSeopi5dlWeSuPTc2
AQF6jN5VVjohkxTmaqH/QbVV/XORejdm7fie3XwLW+vZ7Mp3U3/ISb4RjBkS2NDYO9y8+2jWmA6h
am8qo1S+PabbZeh7P5gAEo29+tpgA9sMnhg3JXrjkvoUG0VZbA0W+lVBx22VyMXcSJMvZbJ/2jG4
9aQcXgLFh6Pr8yK5/rCvTJR+TrJL6uJn1fR6R3fahdr4xSlbP6t0/x7Jx5rTo940QbaNbfxofRsZ
ZE4kNOJH86MT6QLYpFyNYQiuZV7MFzoSgx+o+xDl/32QXJjKOD8HFSp/cjUfXVVueiR2WLdJ6sbK
jgjnH0FyaIa/wonUCGzWpLdkKKYQXX9UDZ2fbK41yOmpZNGhHzgGoMppE1Y5H5YNUEh6VbVJLXNn
BSI5TdyPsouEH89k2GEbeSnaMl9xQK52do6ZWIQ9qj7bxjBbczmV/Y/VYj6N0pY87u7ejuevmk0A
yoj10rk6e8k1lmnTINXJpZHZTOu4QWMcpCXOI4ZmvL/escMzfow+M+wMsVXUeDyG/hwt8UcUfNO+
j1r3WMOh87EGxmu6rMzkNdE8Fca0VW5wVMrhMqq6eIaygc9C8nmkhbOakxqXfqGDbRe2ehMfqsoO
9oE7XlLlIrzbtVmdM+JfS4MMnPnSaUxlfG/+D0nntSQn0m7RJyICb26hKG/bSzdE968RngQysU9/
VuncdIymQ+rqKkg+s/falZ7e8tT5r5sN/zllv3tusldDP79NDYDFoSDnHt52S+SqZW4H35jDVHQ2
ew2dEAJD/LSIybdDljz8vh/iuR14KdO34Pm66TpD28wk9aW5zlk6rm3cwDjjDcmqKwJNTv/RGEJX
6eKo4LTyBJsfnu6tDHaFYEu9THc0uNUZUm+kWSy2WbkfcIfK7eQZBMiMjbvVJts8ieFPopr+1gNi
IYptdJ9Wx/FNC7olGuygvUgzAEfbxNBZyJ1gAUzUvKvwIH11hC5sDF8aR7N2XzaYl/OLS7h6UFW8
+BJPsuWXXyaArrr2A3ygSxIv9HxOYaJXG8wYn3CweW5gQlOxkDQq7W74xT4LejMiZ0nfalYQEXc0
x9i9htBeAB3kXo+fxjO0cC1/p3gQNpyy3c6xInspnIdj/QVk25AdNcNP7Bfit5PhPhbLLpgLQF6e
EVkjw1qjIA2EniThOJj7S9WpMUqESRWgtR9wfAT8UPCQetQ8Y4RbPYlWQxzgor8XlrOGjY19CzWy
gMPwmDw231BpN8wLiQv22KkiW2GRPiigvEQsRoHxdBMBETjQI94LNe5F6ln7ZpzIJZtZSrlp/WIS
MRou7VoeepaGrR+mjd0+QTB8qLNOsvlM0lO1GDCJhOq3fYASR+sNtH5lgBq/dyHGEQVpl1CNm9zV
bwAg0eFlyanO+5tMp+HM+u4d7/eHy9UI9937Ani2tMNbzjXH2UYlBuu0i0FOoXgaNHsDb8fc6pNr
vXrg2H32VId/NBtdh0Iz65ta97PYt5YewVL22eUoWDWbU6eAvpS1zg6RaY85dYtD8lqDrbrN416W
XX0hgTLOJ2KWk2J1t6tcvvACdfPWIUsxxKuCn12Z28xqX0tP1Lu0+y8HWB3ZNgbCREOrNTAibizR
xv1K+TSCsdgt/lM05w87rsnn//oGsQ+DO4nSdT6Y63h0Gc6mHs9IJE1ob9cAGHmJ95ASwy40J24w
+logcvfD3E6brrQjGuKoIp1yM/m/kAEuIdlvT+93F2xhU+3KbviVBogrWkUzNxf20cPAE8quHmIo
exhVsiZGOjBGGtPtMJh66zJl+DxJ4MXGZqB+IViPI4gctx1Aru3cEgPkEzjDtYT1iC5fUjIzhvaE
3hGI4HPj6JbCyuYRp9IN3d4nIYi8p6DdCC8i97KJwKGDCiUpC/0h7jWqTNkcE0eVuyKRCe96G7XT
xOFBNwDLyPmd5Zw6GWlwuZzPudGfNPYuew6Lc9HQVfjkELGiR4icNeqJ6oNUxZG8RjIVQGE0MlK1
J6LUaiBEucnOLINPa5mq/Wr3twzWgIrhCS/HoUqmQ9qAW7OKkkksX1yK/40miiQynKy9gOJvSV3l
v2joK5QIQRmbnBHhXNVyW2m+efv3RV+GYRvAjGGLrgVnFJI7Z1kJDZQDUH9DGUflyuBNtdD4qd3I
1xv1rfvkI+juxK8XqOHEqQ7EdE2OpW3xCFaBeg1aP5aMcvZ9A/irHQB0kZLhbIOuSU8DuxjEftXz
HAm2Ze1/66amn3K95tGWcilY2FYtrKBUrvmlaF0sssV4+veld6HsFyI9rFXgH1UyuVeXAOoO/BRv
CptmuNgvQ5Z38VQkYNvpZh6Wdped90g0X/+a2vrHVaP9nqnqPtbmjmyL5spc3k5HjLc+GE9D8y0C
d/iiLyDq16XvWXpnn3qeykcnJDnYDfDBALyq3apTGnjDDd7EQoyrreIO5ko00XKcwMm/SiOJIOOm
J3BfPReARIsbCtkorAvQuPv+p+2WpwOD37YQHftzdA9b0xx/iaFeeWg6EFCFtxOBrqJM88dHsXAm
iVLKvWPM3rbD4BySd2LcByetz3RJ0J+t5DiUywJGUXAn6v2xtVGooVB8myXU6CrrufMlpfRcE8sB
T8R0M4jYfrduwIRlm0QxScSanvCo7dhHjMM3kSE+RlCyQc2SOKbC4BTMdLYw0PgRrK1hCXDgOtBn
RE/12mnxLZ4kvS9isqiQLfHb70WiNLyotn8awa3vlqZNYvEM4nW95zCRrE9JhJ2j5xY4I6yNVtZx
gFl0mou3TIhBpp+5yebLIp8xBvkEEj8I1G2298xlp6/Z79OTobdeNCuqZFXkl9zSpts4lojzq7sJ
6HzjFePC3W77d1Tg1QVt1BZNp3Miucw5QeWbIlE4RiiGqos8RaLa1NL1Ld6fwlux85HEEfQayaSL
t13KnGzbygrzollDp1D5Vu8Wst6G1j36jVZuWscvoK0Bc+7UPzwaq4pR7OsG3tDgCzK0TBCWdHQT
DyigliM8iEtGWtRuFaMMJR3Y1VP9M0ODSUydfCJsSFlcWxYEzty+ZLZT7gjkuVvC20qMj/hO9Urf
QJUBUNR53lbkU7Bp3azmyBhfq2aGNFM19d7su5joglOfr6HbiulIDnxw8tr5sxwGtaNwGs8N0Up4
1PSbLpZyB4Ik3zhdn7wUs9yNwWRcplQi5yt00omK0b2P3Jt3vOhI51b0WbCuROxSN7x21pDdybZm
QEpuT+3qGviCpo7MgTzpxkhGiPB9+cpnVb2ZFBR1whvY2ulb7ibyXpoZvH+zv9rMincizZetKnP7
Y+0phjCe13kNNysfqxPXfejKBaH30Ao0KTsUtuooq+RHLcp/NARUr0g3b1luHZW5Tlt9mXE4JS62
aaPzexijVLMjYD3MgV2kD934aiyDdg1Uflxg8erSbm7kGnkPw1aMBSx7YxUaYpbMvolRGNfCRWtQ
D884Kq1a3/RSg3fcEhqRPf8oDBmcHFeK8N93q3swBPZtUO1dF4X9nnTCuRV18/j3p5ng1duoa///
p753UB3A4d1jjSDSIpve6sGgtiTkB89D9ljUML1B/W65kl7R0vUnvxqHd2XnROAulLYUQ+aF0LA3
5wk5LcuMUtOhW9H1hKHDQkuS1gYOyBIAimvMHOhJ1n52jleH4r0cre6KD4U7w05ntW1mK183TbGq
AzjK+kKoIJgXF58H8WpohFnGkdWJCw4MfUL4o2Va3aYzO5yupue+F90aNcPPbLYaESVNGxfo+KJg
po2Y6tV8rCR4hMgLk01h913k2MK70LBAY3QFkNnVefF05b51qei3hAocAY9qcTDJ4ncdTLuu8dad
pbBSjIMYr9NMwpPQaxtmtD7e27wd78oe+NVitmDpizWTjwlG1AK7mW9p8rpH3nmk76WV/V/JhEsW
7XZWY35FNxrZejX9gPMAwTlKPbQ13du2Q5U/4OR9d2Wq7zvEQVvSJmfs6El9nXTlX9IRU9+Qty8A
24cjYaOEb/mLOAavJEsijGmS8prhMgrnlrZVA4ZFDV5a0Vr09t0OftABOu9WlbqvBnVe6RLw2pc9
gWjc3dQw1gd8CNLc+xV6Ytbxz3gexkff1zDxJ2xMcSFeOFvKfdAjkOhXIkHG6cFyuzyyoKyu5Emf
dWEfDdBut9W2Plpdm177FgGUUfxJsM+HZGZIYuU8TX30rf/L7Mtl72qUOusCy1FlxgmqhHFpWU6d
VpEdWMZZO44EP857bbwYBVU86Z3xxE6fITLItECCPRnYnYhcu/GTzaffP90mXX8xlQMKlc89zoNg
/WTU/Uh1Wf6kPQAeHAEWfdEF96jaz6bFgVFzGyyjzl+s02Sfl8Q3JWwdLdKj5ieFBqJ/Trqbkidq
VygAhcmFs07TuYQmEQ4wlrYa1AB9zb2zTJfpGkin5EOHxmC741n5k/GFRNfdILs+Q48DrK3scd84
fXfUa3LgFs0g10Ff4bOtffUg4SHOBqaO83Qh96nYw38LbmSNDSHTOuKnLMWTpfHmCzswI05Xg5pM
ZO9lZqk/+PoOREq2Nz/oKpKUaPXsbJUbssBFNOA65ad5Y5TbcNRLJ3hxF3/ZBhyFjzzPtUgEXnCx
BWIWHsuxpmzrM0E6cbKXDmFNnm/9dk2+5saNIcRD5eiyCqS9ksiHi+Jcs+h5KwAgl2v5VoFOfWO/
1jT1N48/95RZGnhjR1Uhkc79oWqAjguOxKT3Ll4nNs3zwepUGQ/rvGQoJba44tsHfxdzpOlxE7Cl
OyO0ofxz4M/WZn/xGknTaMWmPLBX826QAdGF9cGOEBCGDS2UEduZdVZsMiHqr8+uMn/GcrnYbFW6
/udV3U/pVLe0mzqKrDbjX+issECQ9ZlW+oGSx2fZXndn6pIfMTeMhDpZRwi0yYMfQGQMY/BOSSg3
LXLWDR6OnyoJ5Fc/3P2UoSQDD4WgAJoVZc+4cRbNPIxWdc5qcTcDN7k1g75tVq7YZBLloTIoe9O1
xvELZmXBjhkQervw13YqLTMgkLM8N1mxHVvXerj6iZfkX71M2Oe5mzcysx+5UQKMb3QycGi985Xe
pPYJxKWsXD+NpCfhIyeqvSnzLRLs8drnunhuHfVTq5oz0ZDylw+csckISQG1WlxxCLmhI9hzK954
PEBmceo9tQE4BA6qWj+CnCTfrNHU0ZFNvV1qyjpyhvpoJbCHlqzruXF5PY3jq8MgOGjbaj3RQ4UJ
j+1o5IA74zWsDSbPSCR+Fl2DT2HKdWcaVJXT5BI4a5hBNFimERqDnp2JpxiiFPNk7DRedrR9q3or
oSYyq6zf0BUFO1P06Wfi1rsmnc6j8FqYyMa6J5/ku6A33bjciKeMIvGA4v/PaKx3mibnUKbZY4oH
T+Y39uzpPkVxaxDPFtZqvCTulB6LYYzmQfePHCNGTJLfW40AZ8p1ic440GPbFod+Xf1zki1O7IFe
jojIEweZ5yd2eRbWbg5P74huobqL0iGgwdUYpFXk5OUVi0bCJCgvAqXV5wEM98lntungKbtP0iku
Q1+oV1sAKqr8xjg5VXfTPN0+GJ64+51sz1rrn+jOpssipu5VZHUStz+Bmajd0rv22zMIYib96rsV
HwVeziu3Hyx/TR6wxK5hjiNoU/SVE63Jygti4HGwWdWIIs++xqo9pmVQvvKweElMleyruU92c5PU
MRUkIKCydjjY9V//njmpnZ051nZLMKtLhVryaLOCVPJ3kvu4sZHisHy309hGc3vU1oMNih/3HIWY
oRXo3Agfj6Yguy1t9b32RIc61pBGxDGNMR4Nntl+x8Yw/bK8xXglpmHcud241wc3jyHii1+MMP48
U+c2Nl6XjdNW2Sv+EREH2eDD0nmiIJ2yv7cpV4hv5yQKpnA1promxASeG5nB7nJKs9l6GHQQ/pua
CWMuubyjhDggclks89ZhZN7phV1tTVBLkDhcpJ3sj4S1NQbMa7pqTuU43KRpDJugTy06huLpUdUC
fB35cqe2z5nTHTGPase+CZwoYYwc/fuj/621VfKWihpOmmXFOELg2rgtWyTq65j8NxTjGN4Bqmcr
uKOaCzrr4VbZA1FG60nTjAVWUO/fmJ7/KsbjqMNtaiRwrgy6aRTUgzwbSk+Oa+6/88a7IUiyYa8F
G66AftNq85P9kxKrPhdwBsbqWePF1hKIbS4LRID0kw+n+9VNQ30i3FRiu8j9j2nQjIvb+RX5sYt3
MBcj20pNY2oGliEK3KK/+3bb4MXMPbAGI2G9kBBwb000k0tzSpw6NjWj2g+itC+WcP+0U/NlV8r7
pc32TIDIBsKYs8eiybojUKhbtEZdSSSUYToOv5J5qPZk2KcHTcl+Oywlgx+MtJE0qDG1Z6zBCo4o
gteHu6XV0jMjjnYHhByOaO5Ym34uyw3lB/RqJGKbBHdntQSRplZx86diJptTC6LeeM+8Sd4srMcn
k6QI2QbLjerY3UpzIMGx8s8m0CyrXAaCFir9xho8npIlOefOecBycNEwe1VuBTg8qT54Y9pDMS+b
0Us0Pg6xRn5bWOfFNcwXp9E+aF0/yA4zj1rO62J2HQ6k4cCdu5GHxXVi0c6nqc2MQ1Mt9GvmmMEi
gzDVeWpQounEvXqhTwf5Tifg3ZTffY8n+r3092hWHT9X52qtAu1Ns9bjMxT4fWEckAU2gw3lTtcx
p0tu1IJeraTghENT75NRdy/NOuAxaufzVDyrl8rOt4QSOjfMlHVEwpG1WUZHbn09zZH2D8aZRaeO
MwaFrdEi6Blfl+pampW4w1IoH6QWR1mRoLRQYjxnmHAPnTCKY4VkZiuER4CJ59901U0PFRjTI8n2
jdmPoe2l7Sc/UoswA9noEyv3odrUOLCFOlhFnkYL4Y0Pm0DhQ4bueweP8SsYSrFHej8ges8XpkFr
elbw1AjOqZtP3Fw2y4EpdhIKgzpH4DLhT9/03PMn0VkLnvVn/dOP6/tkePMWOpgde9x+706/kAw/
yy/FmDHOh2z8eC73nmuxYm8VKcKZwKWnw8SKqTFey6V64y9mO1Qn2JNTwhQHkb92OnWu2zB+btxK
XQK/IGkT/XncYbxA6NQBKLf12BXqrfZM+dPP8jfT6gNRkxgqJzN7yS2ORsKJB0Y5f2o2aykfzyiT
nyk3utB3270hIIYpGWBxXnTujrjFecEowCi2mda5kSPUsKU10uPeZzIQ0J3XjeO81GxD9ymZB6Ev
j6yqI5MihZJ/uc8i+QiMVbs4YxKEerYO8dRBK0JNdwp8Zp/ISJDelkK9jIR1DUZaHDLmURiicX/5
3o+x+uK6iALi3Fx9JNNAfJFL6VVPaAIT+gtXvBNK/8dy226jlbN3nlgSDYnOSvDbWzL/f6IiwM9B
xhsSg6THkC1Dx4D+PoC1j3m6ROtYyRNFoXix2sncaMq3Q/RW5i1fiW5k2kf011zhnauGY5p1tKcz
pnJyJdJt9r88WcQFiRb8wJkiUeeAZik3nq3BWjZVsabM9YohnATDEmSTtwk5npfocChAga3dhRzo
MUQlc2rtKvQMXK2Jla5xZWY+h58tsJ236S4BGLlh8Yw/0uOm0pyZDaeYHs3iyZijuYCcumJrm7Nu
kzYzi680+9Nkxnoxe/PkJLy8ZXGtY+nU47WbJPYOF7ENogSgSXxpqbQbo2GmzJxqO3aZ2OhjKw9g
V21K7PE/Rb7CQascJ3Zpp2K9WX7BwHNactpY3ZBxKpcjiPf8hbVMV3O6ANN7NKq0Xu3yQAVKXTYU
DFp8xLU1w4atMTfFvvQFe0DtdZ079PtpwEltYJtkwu8dWBaglTfwpI/mNw2f2C7PIpixyjtTt/4W
xB5bYxQWdnbxU8sOA5H91IVphvyrzf6fXMvpuYWC6Vylhh6WzsTOITUP5OGYCL1HQqZSVOCOrPSo
YPVDeGcfebnFlsaod0J0QOaSukbHn53XmvuB7PP/PCvx9kwGmtBKi69pNdAoGtwTNtmD1jXI7Vi3
tCYSKS4QFH0EgSb9ss+HvA+lk2o8VPProNZXwVm5AbEoN5TY4lJkANDNcrn1Q3mai+Ro5aMXsqIj
eBKf7L2v6QY6qUdrLurDkFnbhQRGqsfqN/K6v3YJQR5A4sEZ3QtgUvXRkVNny047ZmQzvHq5Me6t
wO22ekUKG6WsfSIE1djgr7su+fpmW8Mnzvv60crWC0li0o6rlLfO0oBLekm2Y4jnXLwyMpJGXcoA
W5Dd58luUfaLgXjR50RfEOQeg25yY2Nm6pH6by5dDSvPLF7tRtvX66i2LQOZidRdzSy9nbP2+HlE
uU8LXdvqJc5+QLuv/6oHfuu/JhMnNh9KP3WFyyE2DntBD7FRMB0jj9wHbJWEJyO1sckMfiG6Yzx1
eON1cybo1hNQHxhMEZi+9/36u3fkoek/E9Mr/0MPR/i4AGnWWTacF9XtikmNECHT48Q82RW6ukwM
HZ85Nm+5l5BSPlePYlZHFq/LhoAYi1Xi8suRzL5tdwiuaxDs/aBdItGhdSOX6j63XXAdHCdkU7xW
9d/JPKV4ad4AqORhakiDwWteHOlF/6fqYYnrDFNIXk0eK0LEQsTHF9bgv1L1TGFfBUebVGhsgDCL
VvXWsV+9IUPCKfxwK6O5WhqJGHolzauc5EdpOTBgq+xErrYVj0yLx2yQkQfkdIfFLz0E7LJZHBni
Xlaf+OGuq7QLGlXMKb4inmYcXRLP9TwslnXaz17zV8Mffs27fgMbdXlo06fRDPm90sjlZKv8g+Gm
2JozocY9IpFqnoKtn0vnYPHsjJzRRytZANzQZS2OpEb+SgBR7NmHBCSrFChEKQPw0U4fPrHkIbgG
/9NWDrPhnpzmqXr3tU8pM+OwCpsyWWHLmTCbkLJa7X0isTcKnCyDCL24jLr5KJ5RT5rjsSM235BW
OPGqAZYZByzmpEh6D5iLKLP5bJAXdr+rJQ8Zz73pLqDCNgh2bg8OB0EvqOEcs1XrjeZtsK3fakzZ
mqTEuMjFg6dWfaUeGYalCykIDhULmHY505G+5bYKTlM2IZ5x8nJXPXffInWsl3JGvMIZehe6zrQj
kc62cYBnTs765VR+cuPt3qhh2NVF0t1nupNEh3K6BLUKSfQTcYe+jTs4MLfVNOx6cyCTTaEOW/qN
7y6/18B7Jl3BCW1r3bsY07jpFHkIpj68FSZ8VhD9+AmS9X9B7byShBRRoOrnQAO2aVgzjHuowHhr
+dxduddo+I5sivvbwm7WqcpN3s313WYyrgF3OYzAj+lsDp49arcpkJ950B8D8nxPotX0W691b5St
Z55A3YnVHnvJUYTs19p77VtmlEmtC5uAQPPWn+OuyWqeLys31PNLYi79De4y4zDtvrjLpndKwA2V
841KnTGcLF7tZBlx51TWVrqQWL0CHI8hc2Q/Nc+ycpxfNED2uPL9vyniqUjJxQ6tjAYuJfh4z1yX
fK+2vMPdRS+AKjrkxhYHr+z+MBP9b0HK+O4uWDvb9tMs7JfJWpzQSCsV+Ss0y7VDedMtWX4r16vg
p1NoZwMjCN7gZxRHM6D1UgZT586T1j0wvhkPu1Lnl7OA8I2+sNk4rGJnw/JwZ4AyWis36olIspgl
5sT0guk6I/IuVrM7OT6LEZ0gkSsW1IrFNMsoaKtBzNOj3JgTz51JS5eIRZt5pkCqeBTWy65vnCoc
n8NJhy0WvO8+Hubmqj/DL1Z3oR6xKAhW6cs9A5KcpAp3YPnwxJnT8mVqX4tAvWQEpjsemzuiUdst
Z2sT5vPU3soMYQ7VHfsuQL/QO6ct6n4ejyvr+2xSoP15LBglKXcWPSbDzbEPs6fqFTOfvrebzI1a
1r+7Vtr5PqmBx3q4sfo5s3ZdUezG2q4icDz9fmL4Sh66q0VVTXOGsuIqEKeE//KCOzgKMSFHLNt4
V1SiZ78opJCyCNbl+qADNRiW3VARlqCVjUa8o9dvXUIQdv3STRcdI35o9c4nZ3ewAwD2WPNSxlbB
ec7I2Xh1MutW2yORhi0achtq3CtB7WevtIFxN2374RN1TLMybG1zNpiom9WOIjen++7viZN+p0Qb
3okOgXJMviC1wLyVnKr7Nu++ioqD0R84pXpBEnILdIulpUuNF5QEEUJC4JMkjkV/kv30pK/JOlfZ
SQQZspvJP+vmJM8aV2+yzJz4vko2/YJ4zzcSY28ELqpVVIF2e2hZUlz+nWir+jv5VX5zFyTYFXbD
cDVqf5+adJFJ+3uqtPaN4Ep3bKabQdKUclrvzNsKLYTxImTHekt2L9xaYK6Mvf4sT4mojnxq3xsp
msAVZNeSILwCB5dcKxSh82jIu60RyqXlBLcNUvBN1Rdhzm22Qah1YEMf3AKVBLshtfQjjyAvVBUt
BopCrwVjMXbDwQ/e66YYbnqT3Yw5p7wr55snvPeVYnHvZSzi3KpVsZVp6WayXtj9p+fFn9KzAFGC
tgMZ/5BIZHiOB1yYmrdx82vjkOzhYurZTyMPIuZNoGr7bJMWKXJpG7aOACh08umXEbSRMWM1YPrW
EWuhpE1SoVWT+mtkA/ucgvGklizpoVTFhQAJDWmjYCk8teYur9xrZ5nxiJX14Mn2MvJhH/+dnrNX
H2yzz9C9cVlIbQWc2K4E3pkUMciCYmKGGRIz8wr7oMuPtZcc65ZngZ8tYm/0/bJRWpKeTf8vPMtI
Bd34GaxPbbX3CsxPng5QXdbXvkfNLlZQU21p3tNCrqeJ5QEYEFrLpHJMeCysUAyr/J/AwwuK+pIn
5kGvk5LGfbK4acTD7UlpnaqkgVuMckuztD+21tobt9PZn5cMjutSxCZ5Fxc9a1DoDkUZG5bmI3DL
X0Ur5/2/7kSiDok551OkI055NS0p4zat+sgpEdgr0YFOJrXgNe8Q7LLNCjsUvQdHJu6jNftjtwh1
wshgbDQ9g51A9XEKEOPHDLfYOf7bQCcyrMr5r2iD/szLi3QU2jeEf88hQFOd6qq6V44B2ghadKT7
oKYmc/mT11Z7tIk2X3wuuSxNLsyRlt0zqPWQwrjbkVyQagS4t1lfPrEFzn0avHwv+h7ENhmDWDWq
96qlg2DT3hNde8BseikWmdyCL8SUNJU5oY5r4kGLrf2wKe19xdAgrmVihfShBW8h115TM7nxBner
uqD7GN353JcDRcBTiOATrjouCNBq2fF7U7n1z6ag7tLXPlm1UyNLsekqE5eCwDU0FV0ktPqXMOuZ
O4+Em3JS+nFFpzHRUSeakb4njjfzQHbaAxskgI3fwBb061g7oLaR3/INDM7F6m2MWv/dGrMbLXUB
vpFMRifnPaWr4ulEYHM8tP4VYypFXY10MwnI/UuLbjP3zS/FvuiALN0i27VQey/PqJJc64/HKPOt
rRCZsqbcdb2zqxbdiUtZyxhU07pJ7Sm5MwFiKKzg6tQ1a/U71zglZ15fKkLUjxSPY9R2rX2YPb87
ToRIIewdDstzHlzZg//VlBHf+si0ZrgOBddxTbzSRhVZshlFq0O/5AHlSvejc6v56O3zbOjPnU4G
b5Iinje6wrxW68qZ6l9HHTeAa6NzEko55zWxir1uMdmloG7eJ+KK+zXS52Q+zE5VhLgPanQpojhN
I/IwO3ir6tk/kbor9oUPkR9pU1gwe/nWzObgGgN50jqvIatSEY7rGIBLNNwjSrEHLa9x09k8Gv7c
X6zKss4pCiQT3oDnLb9xDA0HNdLeioVL2uDt3djtpEcyz/ydvi7vM2Ojc5l7h3Yq7moInEve+P5x
SroWUtYyH7A6jpGez8ZxEemXl0njpFpKXGOhIpSEYksQCLEgb/oREH9rsv6gsK4wpqF7HQfva7Wy
997TtZDMjD7SGsbGc135L3bZXjp/YL9RtF9YbWDwWPIPwuxPzG3tBgedcXZyYqy82dBvAsLqdmCs
HvfT3Qeo9EgB0l/VOJ2MvA+e8pKcWFn3NMISOZV56x9w4lyRhS3nsko2tiSLtR8pi3JZ9Yc0N3+V
nS8vVIjltupihDHWl4kUTquB78yDdZdEVm7kOjt7J1fb2SyA+SXLdiB4dAsZaX66NL6LLLVRCOQP
VznF1dP99DD61s13ex8GZW1fXUKroFcweqoN5xyM9KmDEmkE0qHYFmygw3pOy5M++t6+MAhmgUVv
5nP7YtrertYgEiS1V8LfY9SJJHiTZsv/ZDMQx1iIDxLAnM6KS8239kFOYIqU44PRTYG0s3xfiXM9
CLrpiEFjephIHKC9KAxk/y20FZfFH0nkXawvxbd0U4ewRfWtW/5PbU7l68iKzVeUqOzhO1YCBqdu
hyAt15rmV0pWAFvs6ZJ5Zv7lF/Ohkx6UnCZh0tgFXwEgyCP5INRC5aPsivnemsxRfH8t439f6hGs
qZsdccRjxTPzhsmCZx8L9szMYPwNGhh1zZgOYZqaqtAmOefTrZPtmJMmIVPjxjCxOtnldJfuCtQf
y2g0TY32vQjeCkzrIWbkzKiQ1nTLBdCICcSdGhQBnjD98dUrgk23IvnTsNncMkZzjYT8T0xD93+U
ndeSnNq2pp+ICPyE2/Q+yxvdEJJKwsPEm6fvD1JnVR3t1Tu6L4oAksJOO8ZvmiBZCRE7e6J2H4Pb
VHd216pL5QpxSjnruLHgDZitlTZ0j16PN6xddfoW4vObq2vJY5mKt1ppSsIRKQELQwl+EFMNVr1n
FteKP5Xx6LoGHbMyc8K7MLzNZS9FeCI55Z+0I05geNy3cXTw1Kp/JCx/ImS49KSbvwRGYx2Jqu+Y
ozE9Q6vgmTG/BLY3HmEniHs9UhiRWR3m6TVD9pFSvegbDxiAQw5LwllZlDF4QyM2cTYFVUtwScLQ
MdAL6/VCWTuxjnOPCTSTsReYLInyTpdbiCqqU3BQ1wCZ55n2yLfDqKcA/0lqrARpaita9QBFjkR2
JheN6A3eZ/bWq2S58Da9A/7k79CiestyuF21S5RATMrVWjA0JNvTS6Z1t3DdkImlQiLmCJeHnk2D
0tFYpH4FvfvSGxxcOPL4kjTld0tK6AI1ofHCM3C3GehaCxkuGPjI50QrznrVXaA3FPd6Kwjj4QqH
TALtMhm7eFvZ9lmxE/PgDNozhoPFte6LGiil8mpKsPMA4T90pQa8WnbjzjL8BvofSskCBqnilk9K
pIuzMQKKlr21qrJAYP2bZkAOWpB1GP2Yiq8y70VfoBvN/mKmDwgeYWxrGQdXpyEYFBxoIXLql1a4
4MYkYMfIV4+1ve9yY0GO3S8z46rXg3r2ZPlGqA2APXzLUxUkymtME5q8BlrlvPgmeB2hDQ7p7qRa
26r3NgaVv2eigzBDKy4Cj9tlC/R3bO1kb/dnIcvV0FXViQzVNDSKXMpUSkYWKbyNY4S/vGlsl6WO
csSkOVnGlS7XrT4FUJmd7sYBE49YAw8P4Mvdt2YjYPkM6c4PsqsN1OpUWym547Ea9qMuCerFwdFT
wZc3Fj4Gij5cAfWKfSfG+4zM352kHuNxUMa0TmSJbnAJwSjopHQGcWo/Qhvew60MgHi/KrVe30YF
WBCpaALE5GRSgorJG10I2SC6fqNG9xyCOFQAoEmtqVcoNw1EMTENYwYqumsWdOkFlYCSkbO9Tyoj
QWCLgfAqwPb35OD/wRTNPJELs1dFmPobS6kHIoIPvuNgNwg24ljWqEMXZr/y0kS/1IE+bktVCxYW
gNTTKLU96pZIj+lVOEWC66OOfFqKUy4eQkxALU/+7OMq3zCHccDfqOAaHPh41G1k3ys4Q3Z6Ktv0
Y6jAQLpUSSdv3DOpdnNVa0RdjY5PRzAt3faijkkI6zsrfpKF/qCgW7xBEwd7w9RDrhTAqRpY7r6X
/Uehm8MpgV5fpUVMik4zVnEFY6NttOqxCYd9b2Ly1uVIpZgQh/k6RbDIu3zRV4AwEiDHOwmQe5m5
GDQjbgOOlWDlAmybvkcb9WgUzGujzEG1CLW10VeAMKbRI9qI4YPqda82rpREw4zg1e+KM7JiZNCL
EW3OPmnusmL80FxinT2zC6tPUZqTRFkeC2YXqWmsGU+5m9SAOxTURneEEH2Byxxum55UWtXSFaCK
xEDIlD9SP78DD2vuiiR7hsu7UyuyxLVuHck7WsegpNW2dKp4IrVnoZ2doNeedDj5eaV2+1GpaZbw
rjghPFPsImba6PrU6SImpHMOE91cWlGp/vALf5kqVXmXZfbDOPkk58L2L2ZrXEtB4fc9c1gZVPRl
7oXmYYym9EtlniOCMwc161xCE225rYSZ30WefMb1rjxlSQEfOWx+GEnwXCEV1SZD/r0Okh+2tNUH
MF7qLki0i5QFMa7c1B/nSAr+DgtV9x/wf66YWEl4OUGSETBpgXcmENHm2GivQegA5rvyiJeSDo/C
dTs02spknrpqB4UpCVKbsQ9sEuD/MKbyII3o6Nh2dUgdHXdKxnGAN/r3SDj5OZT4QIusKLd9S5zb
NiqoQvQSfeqHxxoVqUVSluC6iDbaNk5bwsLB3I7VO6ga6il1CLgkZuwdY5zvtIqIghnehxWaV4Ot
b3zx2of+cBWt9RozRMNuPdW2Whf/DJxU38fYxK0UP+xPAUknYgDUkAFNrmKhp+qdLpTyFPt9uBC1
T7+PX8jS0ez+aig4EdfQ41cuyeR1B/JqQQjyDh+tbJ+onrHH9cvZNe3wQAQi22PRBuXH7VPQEvC1
BPnoVO+NV0QIeS1tsEM0homECokKxi8hDHEGRPfL9psXynq3skzPQ6nI1a4pbcuyt7M3rcbVKW7x
cmVW2lLQujfDMIezIjpoFi9NU9jfRRKfdMr/oU0ikh3tqC2ywl2gXBmdsTnJEzc+AeKEN2+FzzKK
ygNqbFNKFh675rdcEUGDbLA3OsbaZ5JF9tpPQsQNjefAIfUymPFJ6FykspAZ8wkAVZp1FJ00Tk1d
Q+PUxkMEG4pQMTIHZd0/DmhS7ZRxQzQdEBY9v4qYHTwSZnBuSadHHD+tLrmFB0nqZxebMHOl6ytV
OsD7ZHvSh5aBPa4oqIcJpKtg5eoSRlo4ZGtNjkx//VisFKc+dbGHbJrs7vGB9MqfQak4+6GNzpUn
3gjUAFrVTXtdwDs2sOM66YwkFlWbSUjYvCL4jx46q3bCTB5XvgQNJYf59CFqayaUBZZhWiIwPsYK
pNH5+AMYt9XY6nsv1dNpKEtuH3/VncxUba1reoWPmvcjKeAg5HnYXNpVHrvbEEynj7/qrqjx6TKc
9FmAzbt+83oVF6NEmtvCde5aH616wAkGH69cA0zm31FnXycBob88usPzFxBeQWWx1ZIJcEUr52gk
fgZsDZW+VHe6n33UcVBCW4G+6RLNNCwrv4d9/ITU/kWDb7YYVFHvM0tmx8DP9FU6wiNAJZ/nznLI
xsiI0T3IbM/gbBtaCvqp5fheNoa/rzt6UR2hr1eGsPUqtyG1ObS/+iKA3LoXmpTHPCNUEJPo24hR
4+Pg8bLuhh46AT6Pa0tPNXDCAOTrLlrFKf/QM908Vlnyva0ic1vVfYizqxLQZCrWZrDDY1hXmAx3
kbORHXo0Nu5ea7J83U6xjGPEwPdRMw18DyuwmRK27lJ6bX1XVrvaS9L3wbLu6tBgiKaNTzoC2duw
YVQAyBUp79LbpEmQLohDu4fczrI7NEvOINkYyJOIhonUrIbE8l8QYXgqbYbAzNfrBxXEFlIg6r3E
jzDRa/ce7j3EFjBCJoDrQy/c9lUVP/RRU17GlswdZnH3bQlSJh+ts1dr1B/ESr9pQu4NxcDwHsWr
Xd8BV2HgmW56T8cgrrfMXdCG3/RBL355jIQbRdz1vQ3PQ5jaRRwtQttnU1WMZaGi5BsUML0WaJZy
gFbHUN60elk6tY1u+UAsxKbWKMqoI8le7lwzE0e78exjFKYv2mjq+6yS5Z3PIN5ViDlKWxp3OH5N
yL61mjvjY9vZ2bFSMJPBsUhDDTr0ViTUaRXxt90a+Iyv8l/26BvvmSm+qVEgTow6dSRi3WETxdCf
Y4TUNWnlpBE7pnlmfIXy7hyGSHnQGDUui4qQPLKvexBU/TEPvfRqN/pT6FZgKPuyXqDGY+9tUO4k
R82HrumNfZQ1A8Nq5AhqZF+XOQqZU/gBA0aZ9t+D+GqTb8MZLWG4Q0wUdxRoSyMJH160+ZQ3aPwr
KH0pYfRmAj265lHerdBoWWGxLU6Y0BggTozxXLUKYS9RQayzR2Pj5v19jLTjhhi1+YrF1kC/ACDD
Q5DrHq4TYxALZWYsbSCPmmItoXCtLM1WV1aVxrt+RvRNAkMTudltyngLnq1Z1AzxwWaGEw9HNoRY
e5+GCVceAbDvUPXkwpsaZrpltD+CUL16jTDXVYMVnB2DjsvK5LHF0eeaWC6TitI8MBptn6Ohafed
Qq0S5FmKUNWuufDkriELvQRQpK2hB+YHYGwviW2aFJNmYKaJXM25L8ute4Cwp1wG6TWPEEZTgiAi
oDfCxNwduzfIuSGZJ6++L4XvnmDMvMSeDxYhyKs98f/knCfVZHlHUJ4BDPJpkZsf0bLyGf6iU7eI
ItkcUR6w14RHKoq5/TOOdAVaSjg+BrHcu1KjjlD8NiDmCoJKsOZ01LAIESHhl6VE+gcDSDgM/2Hh
1vRe1lSynVizj11ho+heQStqBCnLhfSzQ0avRAOjZlsnt72D67qkzsLifRxNErkRAoYpUKoLozl0
lYReAxMCZJlnDmxD3NI3aS4nzRNAX4lNkKSaOEjzgo7S2VhkNcH9CfA3toNdpu+OD3oLgMQ0leew
w/ivAK+waU2XBisG6+HzxFejKMRVtk1/LieEYcI3jrvr5yJUE30jHeVb0eUnx218Quqas/dAtYKd
0eBoavD+mcEsm0nRanRNALCdQ9dZrtper88epFACEyTPRpTPGFYP7RmOfb/xK2hf86add+Mq10RN
xhK6aev5+KlIZZM4wvveBuMFvb77gJbju2eKnVmEEqpuWx8HA4Yr0EWUzhIGCSqSLVdDJ/2sub3Y
ChNvAigBwaEL6ysqIPS/KKifzIFgMLOQXK/X2Ja1GwwgR6TqcJDvPOsREOk19xqQkCGQaNwX+n4E
ylXozi6DgXcccSVZNvACTrpdrTQdVo0kAFw0zbUFHMSwKD30Xf6OuABEv2xQfrhYaJOzhyJc1E9R
VKdHcMxUMid0z6JxSB3RaC3ikUmwberxq5Esho4OpagI0sZqkjxU0eCsCV8bKz5H8mB2oHkdlCkE
4rMoqfTB9wzmS+JEP3K7649DmohHt7cYncYPQ5hpyzhKqrtwWmS+Xd6hti6tD6XPNTiEoYsKA8Iy
nq8o287z7X3gcwGnDDpUoppXWLDOw7wQNo5fpXYvPZeEbJHFL2oLw7NsQ5COGTPX2KEDrc0CkFq9
iQOnOBrtILcjEYCFasoTMd38HGtqRCYXxE0ayEsILOXM0EFbuILeCkzrvZ8VC/Ci9qm3WmWRtgDY
mSwnSKCVv/uwLE/Cr+DLG/4LeVneVUFvFKFkXPTfcvbeO7kVnZSkRZXJ3o2KbV4rVU8hC/kZKePE
JYiCBaeSFCgjmXjLuyL8HhD97vpfsODqOxxyDFJQzmZMNcSI3Fz/ViXKLsLs9+q77TyXXikMgFc+
rdkqDt3koYTgAmnTMdeRWiG4UdcuyOm8PGFxuylHK3hpA/lDmk8RPm73ngUMIsl4KTBNd0bp1btc
S5y73KeRZQJJGI1Ywd5rGoKmOLS2jRV8A6gULKKiedWLwnvou+CuGyfLnlx1t3GOipdsgKx6w9gv
qrpMTyQiF3gkjIQMGvkckLpgkvQa+n27z50atooOoZCXB2nUSNduU98NIt0iRmXt3MjugY+Tx/SV
tdH0uMgo4tGjo78bggGdGC393TOCX/uOmjw2Wg3PFlm6QYQoEJNF3+kNHZMTB8pZ1QGQOrm49lNy
2BRx9M23s6c6DIxVAXlgPxTCgH3kg9eeRgqu9C2AapMWWdflKzdmlA4LHAeudJIrFkMPQA+eXx6L
DSDW7lxqFEanfvMyLlmH4fAQZ3r/kFURMhpNVx96ST/RTSHJtOyqSzBNAOxgCnkl9jsKQOmSxGVw
RKSEsaiphyt0Qgg+o4AEAsPLIfNXCcoo1QqJahK402JsyS7XpK6WhBPRmwe3sGkm1SwEy9ZJaUfv
5MibZdT6/l619Su3Fh40ZJNPKWy3ddW/FOSKzlZnWMcsbQGVB8UH1ds7mQCFN57qhiunwze0yg0K
k2ES0RUonORDqqyUyFgntTtAdSW1hjmfe/ClD/YgD7JqVWkNwY82fwRS6NwTBrlkRYf0AKTMgxiE
ehfpmXNMhXWpQ/gzhVIc25ZqAyjO8cAB1ZtSC+W6sEcarFElbls4F0Bv450s4BehwHlqVOQ100Yx
tm5t5sh6YES+yFobcZtAY7SPq/qlh6rZMQ6YF6i6HAqfqopSQLkO89q4otqYnlQlRYBj8oPRcOND
hYamNETIsYza9CWw4Lqgk0Poz1F3Q+YFz3Zp58c8QEcjLtuftgsSX9M8Ze9YjbFEeBh2D/ClnaM4
MYyLS90B4q1hLb16AR1nHShvw8BkN0lSsUtr+w40XXMaE0cDu5pjhm4wZRpLA+xhlvSLmvKxgdSs
HEFlLizF1g/zAvGIjzbgOjWzj3VUI9xo1Hq0tb2iWPdNYW1EYcl1kmr1FQx3ct8gfMIQUhtXoSI+
nMk6ZtlaKtVrXPSK6uzAkGcvudXRhyJHcJAtXZjCDIGJfDJilqW8M0UiDT401iqg3K1sgd77vAgq
tLQwtQRkWrfeJUq4pUAQ8ZGqqRyLvFWO5bQ2b9ZmXx6D7OCDsti3VbCVAtK17iP4SbtyRSMk3RtY
aOxI/Bfr3NaHjeGm5naotAESm4jPEajDWklwXYqAbgS97q8H2wYwVDLYK4FRCeenLh1jI6Z0tIlW
i0o3sKpApx7UMPRe4O2vwq7zv0UtvXNMK7AAbhJs0yyz3lrJBEpL8fUYmFc4ylCtheLDcVADD/wH
Gemu3qkdggq+Y9Q7QzTjHXIiiIgwbNiDklhkfZB/03tlBfNVP/QRlHQ96rNTkyeYBnfkoxvyu3s0
MI+AcvMnx7EJGcA0lqZRLmRvOy8KkgOuBml1lHRukIyTcznlQzw7GEGGGiicZDVMmUapjrLyKVdE
1Pd+a9ybAO0PpWPvnVyaL+Cq34ly5WcvHNaCkMIR57EMhwZZ77HNAmVNE78ACDdpONXdSwhLIK69
bVgV0XfRg8LTUUWhAbog66Ct42IsVkmBJl5jq3CjoiS4D/vmMmaoGZSFAugQBS8yeu7wgpMnTmoI
3pCWjpWl0znGmm9IMsjplhWd5oOl2qsosNV7PxlQ3ghdexWOkXoJnAlizbRw4erJBRz3947WYZf1
eXDBPtJbSYnnX9jUPVHyKtrnbd9vmLWjtdUr4amh+Whzx93WkfMbLZS+Jt3cYq3qBScb818SYyQ9
+8K5tqaW8BoYBiVhv870UX3PDZAYpdIbxx65Cs/w0q0LEmDX1vpzkYA1wJk+v+9kA8oemF8u+OQD
ZGRCt++MBJsrsiYL5VwYav4C/CNYNUT0V8IMzBXQFvlokvFA5NLoDlle0EC0/l5GlX+NDMd/dMk7
Y+YIjHaKTm18KPZvY8RIGcdX8xLjgn5k/tIuyrB5wmFMOxheFN85XhPfEWx8CAibLfWibVbZ0Ix7
Hy78YtAjAanlo1DG+NyKzlzGYaesyN7pIG9jpvilIk+DD6kaCNsPU4uCUxNLF4NxHG/w7bbO9DP4
L+gfVtN8FyQizkXbM/Jyx1+JlaHDz2TkCH7TPyZRt8HHNzoA3QnOQWH99PIUvGaRvYVaHpJp8n/b
6dCuhizrof+C1q6od0tUvAndurTDjHQhz6OShJ+6KtacjMIuYyQgkY0xbLU923h84EtHwjYw74Ea
XFN6kv1oTnPaBo/DTpTf9TwA5DXh6fK22xuVf0KJC+kS8M5LoZXZrq/Db3Tk4RrIAmJdjSBAH8Mk
Rn3K36YCQh0kZQXqrjPizBHnC61z6iu8DzCBhtUudB/8xKDHOgJh2hGIWwwFVJpLiC7e1kwZM1ZO
OYkL4rCGCuJBVDhRE/sF1OSJczECoAg20i3kg1X3kKDRFACkF3sbpwUcXg9txsgx/okVm7uQYNz2
k4HixKGe8nxSoh7feuqdi2CGCzHhoXeVC7Emcca88JdQ8+qDA3ctDg9P8EGeZdIzOgJf3ndp8agH
jPJp2ngVqEoqnU6SqdNPMeUMExPIxIqKRxGTcTzOdp2GBm2UqCXRRcZGwEf1c9rYv7o+S7ehgnTL
kPHIBqCju9D/IOeE0rYarcIydO8cFGHXpVlo55DgfX5m7qYf1Vi8+z3K7K4stW2MKe+igfn9ggYC
WX1vk0ANWCCQzwfUbET3TAjZTe2Wl2pazGtu1D4VkGn2btvuM9XqLtQu+YhN3K6Z3JPnrcRpx43T
OwSEbWhd3aC/9v5I2SZYM5a/hSELhAJGYKxSiU5V/BPZnHhhVEKegtpS7rtu6cbgQpu48CFa+/65
6HXl1CW5WPiFEW0UNxOXeUGwyNpbRfXocPnbLtVGiMrNx2ap9T5JSQyKtlUxfEf/vR0WIAnXJM6V
SwauYA/SoCNyEpcPIwEdxJ6fPE1di6gR940JPCHU8ycFq9WF2/fNji8Xn3pJlsIjo3iqelCsQ6w/
1WAzv7VuRo8hbPcl6833KLKPMk/D71ncXhldak9jB5g8RlnRU0+CABOukyzSTvu6mPfNv37+8Hnc
5w+f+5KIjkoIXEUsbv8wCCM7QDr9szbvmzcLI612wLgUSRqxSzap0mjwJkwolUAmNSeUBy+30YTT
+vy25g89Khb4Y0NRbgnwp5k8QJoHrTyvzgtg3Q/YThcYgvBr6eg5bB2pg0/Wi4PpNyyk8mdt3tcH
r1mfVvs+b5GZnW52XqjTWmf3a0dPEjLlA2gOXRYHB3+EDSjAcxLX46FQ48dEbSQ0TMcAytglIchx
w1+rWpod5gVdhYPm3z/b8xpIoz8/4wWDK0/ZnWO4yIfGcv362DuBxpxNvFvSyMbl/LZCMkYoCqLK
Awl6Et3iXkLf84Fbg72tgvYQFM1yVKW2m89UmzEfF/JWQd+xpybLw7xIfLfcxHn+MLjoEg0tKZVF
6JfVNqkgU4BOPozTm5/XHGGjFtYEYADSzsWVbbpF6jkvxmSQFLthwDxKwFob4vowrxWhXu0K21r5
KpkVi07xYEyLeXNetO24tJ1K36EgzrXjsQPzLoxdFiXd1Ihk4KOkPmKgWwRbpxJHv+Tdf36A29rY
Y7AVpzze9GTYDBXYK+nQL2Njcp3kXd3ena8wwQ5bC1xeN6CXNL9Lf/pdVepyrxlviaJBqZgWOp/1
YA/ozXtattXy1N7OrxkgWHEg3MN4fd62+/IeEYBmk+tKAz6ggxYFbzgbiuowL5iGM1cqQ9hUepEy
JCsduYzrSUnFtfJkQcihgLjCQps+Ywv8Hqhu56zmu5sXczUJfR/lsAR8QZCDzptfVewG1eFzE5Fw
JoeFrS/q6S7nN5wBYgDA36nuyqCALoRvo4Rhkw4Hi5MdPr/ivDkvZDD6BDkFVnFTNbiV1qkGzGvk
Rfj6c42Yt4XWLjrNjkG5FXJnt8hz/VNbP6vsvM8SPlxjXea3Z2unuvz5lPPa/LXmTxIHo71yGpv6
PH1QO6xWnmHWlCdqu2xMivC0Vk5rCoxRzAu9+/k/fZiMt4Zi3izToRqX3dAqG+ZbpzDPiIugPLL4
bJE+a/p8fZAcPtJY1rgsp4ozL8ypPPxfN1M8iJYSyBNYGx7Kqmy4e36xnZvE+TXdav4IAHyR5WW8
mhvQueb7kAKYUUzNre2E9DRWH35g2lmu5zL41zXnfZK0yMKA+b+aq/f8Eec1ryKdu5xXbcguMQOf
ak/6iU+Uk8v+t+8576OzzcCGMIgpY5XXOy10XyQUz6lKzQ2A3rk0rgXvEd2KLvpSxkQ6HotCDbdz
8Zmr7bxwgibYxyVA+6mF+3wXnw3e/MPnpp+28TotYH/MB88/gBr42aMVvb61qmWHCGAbQfPJKqyg
5bSY1/7aTJBTQUihfzbsGLyV9Lz1/JrmW6yZsv5pwT6L/Z9f+OCf++Z/uR097/w8xbz5+fbTASvJ
W5WaG9u/TjFv/r9c9Xaezw/6b+eRpBs3Rj9c21qtnJ/zIZCbx/Zx/j+DuWl8ne8C4H3fPs53eVvV
UJZd+Hjw4mhT8Qoq8DmH/1iNnKmXng9AviA/pGaE/J0xNZQwUnnO+d+snqT+cj4W50dO9vfqlwNu
Z5xO8Pe5/+My8xXnC8yH/peT/rerzie43ex83/H8CH/v/f95mvlG3LwhUWWCZSA76+uPFaGMw7xI
IiupAVfo9HQ9Xlfq27xbxwdZ7loUhUU7orc6FdfOstLbAjlS6vu8DbQa6a+5Vbhtz0e25f/8/u+H
fjnffOht+1//ax6TfV76y0Xn1S/nn7cjTTXL4+2ov25l+HJ+lDEY6fzvp/pyvvl5bo827/3X890u
PR/65S6+rHafz5YU2Gf9eWP/+6rBl1uZj/8vJ7wdO9/M7bV8PtGXm/23x/r67J8f73avwnLX5HmK
vYSg3RzHnvETjMWREKTpMozySW0TYkQ/dpP24SNRjyLoFziZrUoEJXdiaiTdfxbOPFT05uXnTwkc
fHqIuQ++rTtTHz3/29f/8CO6k/mn21EB4jAjGVcucfvn2475sNs1irgfRuR1/ucmbv8Xadq4d4NT
hJEsKnRKyxMkphfBsAdqf6hykv/LbN7xH7vnI+aFmjH8Nr3aYILVbDEYQQGxbB97bUwA1E9lPJsm
Gk2qQgGaV297wcLxWz5/8/m/RtGX4xoboPRwOwvpxOXQ4DgwPxqO2IxNdLjcC7Jy9ur2Wv55QYB8
wj8v4Xbk/Pvt8ed35f1z6PzL7fjbL/N3+HKRLwfMq7e3+nmC+b/+Pmhk/AEfByXPUOXB5rffeAEV
f16dF/MXmN8BEkgcND/sbfV2/L/+a1sa8M4K1G4+3/q8dvtknzvnTxH7Ok600wecF1FlTEKhECw+
981r88Hz2pfTwMt1UVIWqFFQVr68nfn2vmz//fvnK/m75M5HzovbaywBti485k8rbapEMppGIlmp
BcvUGsblXLPmXz4XKG1SxKZq9tc+IByU2XnnfMy81gjJGT/PU9dyrQMDJ0rAoLieJh7N1Lzc1v7Z
N2/CwqGQzaufB87/h1k0v8DU/fOPn8d8+R8wosC8XMB5XKn7ZzEfS4rtz75/25wP/uvf3Ep+04EU
r0fBYFif6tnnYt6nKhgQWE2LdEMlVmJk4jJfxiMiFC8a4ER/HsYieee4/q1izQ9hzFVzfhFtVVjL
HFbKrdB+KYm3oone7BKFP2031wBnrodzTz5vV8SkAMMhoD33wLnOGLmtVKJqOmy2eZ81DQ7mrjpL
6z1akvW2mA7Tp0+qTCP6eXNeq5D9WBda8e3zU89r8/c0HOapwQi02glyVMaaaznAHhuUk295H5j7
PSrtANO0AQPWhq/hkBwj0PaJCdUeWNsPUq9EoBr9pAHKVIv6uVRLyI4ZYKzUSdcIxaOElMCTIz8G
D+jeqYoUaqZz0Uf5S0EOAhmPZN9OiLTYfSFT7cM8QXQTndIBvT9Ufpm0Q0BP1XNdVK+F69F+Ctyj
J8WLPJH3MC8eUhzjNp60jhbMdtQWsq1BTnlh68WTGt3XehZtMn+SUyHLI7WC2FAwIFfZYkETW0sr
QM05aAhIVwPMufKlaNU3FZkSy8jQAkvD37keXdWkfg5tWB6gNcELoOggscuCOpEv4zEvETfcosGO
aqQC2BTBRAANL0VX/lb8NNkOy0rFVkVGOlPFFJCy0fabsUcsBiRSiHoAmP4siSY5u2wZac058Mfv
iARAIRmAiIj0VBSAFtXqgn4dYJj6oSN/seTzlmupAWUsDcQQUYMnAKlsRpeJ8pDdySJ9KUUeLwER
Eb3rojuNBK4avIGxf2rVFOyuH2+9AUkro/YOZlWCHCXwmVhyVwfWyXEuubNqA7qvoGJmCfzwEqvo
1BtgipdvQGRhW+NSUdblPYmKbJkQx1x4sgI3aJvgHVKCikhnkgL+DRkMWbVx59aYWUDPXAE17wEN
wVibS1CqIc9qA5MM3AvoT1K/HrJXvtptIxuUpDTerRriFn5pZUnqabjvlQeluIfLC3zIVr+JBGm2
iYNbtTrSzpq9cytjhcfMqja1nwBj42XhQ0dv+rRYo1DWLeWQPTQx7VoaIJ/oNR8BJtJLdcwfqzp9
9dL+G5jCVwIlRz0Rd3blPxag8nB7xV4Wg8t1L4qXUOskgKDoA6md9wjt9qj9Vo+ZQeLaP1MKmkU/
VCvFI5yRjWCmvDx/BD5EcAoCHVpKo/lmaCtUzXGr1rUzThkpWmfYihTJAZTRfUF99FzSVhHw2cxr
7lssrJa9Zb1LYJq18xFakJw8p3+WlWjQsca03kyqc95UyCwZUQr5RDkKw0oXfc1902nghjFJv5sa
gmJN7ay0XD0mAh2tuCwZsRhPiVE2CzTuf/ceogeR/1rVxSuPvxtcE3RImpzrdhup/VYX6qosXWRO
4ZAn2TodBKhoZR9U2YVoKXG98amATNyn7qnESsRFHjEHkdS7IyEXe7xPmrNdqz8tFTpimThIXGWT
WE3zw2z1b7qb32lWAgC8QBLCeyks76LBMFoOugtSsTCQ82ocnEywDBam+o619u+iNRlOmkW3CHWB
RSOS8SjH3YWwjhdU1ydncLcZOhyW86RnQGOL2MXh1r931f5YZks8bLJFSjhrMWZJuhotIOmeZyDh
au7zHpkKYPs1+Julloqf0MiXo4yyXaK5L2E9PNvNCQwk0OXmV+KHAAzyR9SKz00+vptqerIwFgcX
hLKFGW7JdU86Pmmx6FtatzzRlpXRfQc89oyaf4ghCQLM5OvdtQRqqoL9lAN+zWABMlTRVdxVvAyT
GStetGYLNjxFOkPZALpF3wGL4kVYeEiuDGA0Cx+wwIjfjXdJI+V7SA6H5mn42dTiouvvLhiRZQFo
aFPJGNlgMLjRBRwPahjmU4w/wqLQqovmjVeQDo8NwYQKCQR8C/sNCVE4Ynn70TbmUbYkeEAxt0vT
IpaaaMpOM5pmaVDYKw+uDF88Mn7aSXjn2sMj8IUSPUj9AxKVaSG0Zhpus1Eq46MPfmeJDu4xbC92
rfyC1XXXe7hnuCWU7Fx/rxWUlj3wvyMDQ2pCumgd5xzVpDLDX11Vm9vM8wG5mt/iAt8ZM1TQiGr3
pTogEwDlrkCzHj4vGcMK1yptfKzSsFkBWPg/lJ3nbuRKlq1fpXH+syeCDLqL6QZu+pRSXilTfwi5
oveeT38/VvfMlAxKd4DTjXOgKiWTyYzYsfda36qgeIgVvj0DooUJ0wvEhiYwvgs9A5wOLqAluSUD
E06vinEjGiiSxAaM2hpCgvYqjtUBxiRq3ScD3yrCy73Cb7Wi/3dizjNuC1S6p5lMj10mm9ZEOtLS
Mc0T7hHCHaPAEAHggIfs2qmNa1JVTjXLOk1yFG0TSStW0TwaNvBYXw8vjKpn2sQEpYI1Ps/X+dUx
nCv9B/6rZN2H0SvMgrOOBvHI85R6+pmOrmxlt+QiOf5ZlnT+joD4tVPRG2JSO67Hsdq2PN4rW9fW
aegyGJ+mC28CeOtFGZkEKn7tExtT8Lhxqm6t9/iO9Al+SUovuzODfYvkPOyYmZDSvEyM7DzD90Lq
RodQgthmN95oabBzGnONxw2i/rRI4SV0abdLkvqtUCmiqvFcz5najl38Qjb5inzlEFisfPOEk8P2
l7QNSSHoKgErUgAoNuZbWfYHLRvc5WSc45V49H10hAmD6iXyrqXZ5mS0D+nGIALTlBH6/VLDIpV3
O0vk+sLyeuIJoleJ/K9orEM6QQJLBgSl3kymd5hmjoF8HUIsiej6o5VWuWdoDvm6ESPY8l2U2NDF
0cdfmYEBXAAJWYxN/+gmLaE/WoFfKDktWsNdEfZ6DvZ+82t79DqnXgoXH5NZP9qgTxZhzYbhZcW2
7WN05N5ZojNLrnBvjYI4NztCyeiEiCG8/BDwpudIkjkLql7EDWLLIB43mRrlqi9yTng2/hQzhJtc
VqcZ9RAeS/1e0/2tXkKR0wdQQpnv7hqLWCcGqXJB7ObtEKrLqJ7lzWQTGVGyzaX2FDMY2jS9e513
l3qmvWhyeE3GiRahrCnmSGEJ09xfNyZPKeHMA4vmo1VSAQsIYWZTnYEeXlJDkcGDlNwzEeOENIDt
oUDuOdPFezRxoxa/ah4oByPC94sEQ2b2Y+MFF+B3YfYg09OZmNi4nHtbgaNj8rrAY3k5Jaa9CpDh
u0pHTMy3YSqMLXBbxrwd01EPdSVPJ5nlRhk+c4fPywKtvm5bCOASQvLwxCytwbsaRnWkvEWVFTAC
twjNwFfzUFjZv6JD/+Nl+D/+W375r8i4+p//yX+/cLirQj9oPvznP7dv+flT+lb/5/y3/vtPvf87
/7zNU/754x9Z3fzf27/9zKu/nd1sbj/+yXe/myv49xWunpqnd/+xzpCGjVftWzVev9Vt0vy6Dt7L
/Cf/f3/4t7dfv+V2LN7+8dfTK8T4VYgsMXxp/vr3j/av//jLIECPcMb/+P0V/v3j+X7846/bpzp9
ysKnL/7S21Pd/OMvqZy/g1MGY6PrlmnNCdv9279+YPydxVlRhAjoSBjM//obo4Em+MdfmuH+XUGM
R4DtGkiAf+Xg1mjy558p4++4gogEJirDEPyr/Ou/ru7dZ/k/n+3fsja9zENUQVyOxcu8iwl0HOUS
Y+SYjqXb2BU/xAybQSVYoev8Fn/9vqftshk6yIlmVGCD7/IRqz/BUDK4tlSWn5deha+9TigSmybZ
l2OGinLr2ARB9Jm/6Q1D2wwtiXNTKqDVJSd6BLlw9Ibw2oj7l5GznqZdee2zE3fOFozErkCxfRgs
oM1ZT7k8uRM0/YGRiZbkc9fMSa80zrCx3pSXSTOcKuGnl4NMlnatcYg0QXuwtPRrpKwTGnSjRykm
R6rR5EW0amf2drADrcKaoWPhALuiwU1ium+O5Y2fWnupmeFeoadjlCjNtcRsc4JQjYErOs3IUbyd
JtvV/gBEIk1XOXXp5dhHP/sWYQbeFXkyVA5mwEbcMJ1ZFK6zipK4vJFdel1GOD+oBlCpEyeD4N8q
CIa0xBKzgLktvFPBDOQ0lpDh8xpp5Ui1s8kD34FJz0IY+uoMeut2MKoNInz7YsxN6HsGAcxub1xM
ZfEGDA2zfa1uSGfzVxVq2jXO3ZWeerC2e2DTgmgXVfXXVVIzwU53vZGdcgXTRuZU2+kwHRmY+jt4
oWct7v7T6LTGd0P4Io2E1nGuYfSCxIdvdxbX0VULgfVgqXU/a4FbFTobQ47A+0U8LmGin7lRlux4
1s1looP2MoNdKHz7DCMsD4whtrJIUYbhyNgkHS/fZJhOpjq4TWbHQFQPeM8GkGgicSAmm+qY+nQC
2KL3GrD5tYXNj+yaAXwgVTR0Uaq6tuUkjtlob+UT1PFE3lQqv2WojEHN7x8NEvbqokHtT5J0ljT7
xgfh+ts3/t/fqd+/Q+rzV8g0kXFauhKGYbv6/PPfwiyj0AjdIvOH2yqMyossJmFLm2yCBY0xgvuN
lA5ziou+tIUGQATtDqzNSedZ/WkvCzYdHxWy0zyWbLBbRcjuqnUqfV2Q05z0iGUN7GJVnkBubOKr
cRA9pawLpaDAkmyU3gp6IfZO7P9STNOJQc7NiRYgOHfT8HQiWuB0wB9bBInYUOON1w1EI/IJzEVq
pjEBfPELj/K6tgGvewwrz1os9d/cIeNj3Cc6RuxjpMmaNKsE/7y/QxxqbDQHyXDrmgm9kB5UbZt1
ANiIwV6gTQmRig4KAZy+w86Jwt0P4j1ai70pSnsr/OanZ1YZDD/Kii4pg3MXq4NDUXlp+xww0pQM
9jKuwG1h8DwntBc48BF/RAmE24AG/JqAQ3dR2m88ZV2UjnNLKCrGqzisDq1RHnBXcIgxh2dwiRQu
XhWd6vn6m8fkY+woUd+YuCzTFMKU7AYfbkLQmfhsCG29xcaorzDC0iL2ezqTUG8w5nU7NzmaZucu
qRq6zey2a4L+STZNe5aXiIcw/WBcwAnm6bNWzuOUNWpgdQbCygBStTAgRc+pxjRt5rrGPEdJOG/S
DSNP3Ecta02cvNpL0E04oixpUXPGJK41GEtxodf+uger6cAPqTKvWSpCJDkvl4+FHdFJzIhRH5lj
GDGGNGcOV9ALz1nbWEa2zje36tem83t2LVhn01G2rtiXeGTc+Vb+9o3yMkkLIKn9IxWTsyUghYOD
2W5JiPjRCd5QCWFokTvjiwd8ALKP7xFer8hnAQhIxPMlEBRjYQXJBb5cdMXQaXKuGKZHRm1dAFDA
pN06/cmfP+FfkbqfLttUkk3/1/b8YS8FktvUcchls9orLhturInpaaW3FVEBDRn2kCE2b1LvN7UV
NUAlALPAC8CMTYxb4Ens1jyooVz3I1F8okgqRC/dmyEcKpD/rlK+WLO+uFSHYGDgMdIkjY/F6/0d
poM6RrAkkiMdDUj5WriroFJXwnz2GnqgWd5ux7JgE4nLblW4AH/7JHtSFZFARXTHHaBVEctrt9JD
wg7IS7VQ7+E7rvZVmn9zscZ8397fV+K5LZ2WiAnm2hXz8vLb45C3XqPcXAVHDiUwDm0TU0JKLFDY
RRoealxwVbmyJRAnIjRugEf7ZIMdmgEwYAShEl21sSPZDUu7AwYxs6w7ycFiMSUK4alHdVFkhE7L
goitxBVvClW130SE/HRyNaQaCYSzzzeLVxO1/syyXKhS3P/5E5EfM8hdii+qPXYQoebs7Q9vkkCY
INKmPjq2Il5DUD6UmYBf0FfrBpkg2blB75AvKmLauTV1mdv1LshD+9KYabh/vpiP6/V8LUopQ4KH
YM5pfvj+DXEx5WUZxkRBj83S7JO1KyL4oe0mtUjCSc3aX2ZT9mpZ1jeftfPFR21Sh9ou5ahlU92+
+6jBnELWa2R0BJ3rrUaMoNAReocNNcIeOMwBTq5/jnfc+CaRWv/qlbGZuoZSupKWNf/8t4fMY4yA
h5z3PFQ6khKhARh1VLTETRGgfA9/yprAsapFz+t6xYkxpeemT+tUsiEtrWoncpjotpcfe7NA/QXg
IcPLt9QFPV6cTzDAs5NEMFzLGhtb6Ghh+C+HbYl4Cx45/GMr/y7W/mOO/Pwx2pYA2KqzJFm/Hrnf
3hKtOdgBXRnTBUTbDh9bsR3gIewbpPq4Vthq4jBZOz3SfggnO4Y93z3Vc1T9x6+uwxNkQgOwOF18
eKonK6EU6srkKEF/gYp5beP7QSv1tdlABkT53G06ZGOj5foEjRD6ARP2R9a6L3Zhrz0vRHfSfnNb
5of3wyVxrnM5jEkHEKvzsVzjoyd3PkmPZQgLmDEH9iOFQQaDphiGew5i8bf72Re3wSCGnZQ3nZMd
N+P9w1ViL/ZyMSbHwBxWJUEkZ7S+tzrMkYs8vzT0sThrtCfE3T/bphQrXEDD0ouL60E68d5ODfLV
AFZsKsNVp1bCGaxCj3xBGqiRACV19qYyf2p1eJ/ORgAf9C1tKnxaltEX53ScBgfwt4FRG6O4XW9h
VvorwinQ37KqbeMy7Q9D5V+MOqjhOLbUJk4gu4/uhGQ5ciT2HcCBhjpPjGFNjLO9G3AtnaSRfVtE
ZnYmRqYaoxHopx1d2cBNNVD6qJisBIgpHnH3ZoBhw16EKyk6kD9oLPy4MpeBRZie8rO9Vtf9SrRa
R61Hj4eW+IGs73jPgz2cSGZn2ygo3M1UmyRIT164wQkLrDSx48MoEsBDtnGWktJzmtTdSMu8dFd9
QHdPFvSUNacUa8ylEW0Xo1/lYdifgIh6xkHYEgO1zgIRrkOdGBLHwljDwre0o/FoF9iR0qLeTjTP
cB6QFlU/dXEoN81QMaMSBTb5Rq6qQMdhypAtqp6h3e5TosZh1HWYl1i3EmMslppF0ooR2sM2D1ja
4wLc4pztDXgI8A1txYZ+8FR2NqZkL99UdtBvE4aC1UJYrY2cXlOQ8bEGasmuqNULmnB6REEY7ogG
I/lSEcxMWgRDCqoHDFHapuj0Q1+MV1WTaZsU1/2KdOk953A4zrmxHMGElYkDb2q8MNhHlm2JRxyZ
4IxeHF7CjPgaNyt/1LKckV5dvcny8bkOxW3R2fnWhXyKD7CHXDsGWN3GW85W4VU/ETMmBp02AEi9
UrjNOmBus2xx4Z70KRQ2ObWnYJYWbXoTk0S3qGTdLuE53OiZEhu8G6kTFNsElHlUqHZjjWS2CD61
dTTuWxhxe9tyta1QYwgLHNXnVLw23ZVknEtfuD614pxdXfFJN5I7Pomhp/vZX1lGyDuw8vvaNvtT
n95iwpyBw1GzpYeP5LYmEUVVw3mW1FeqrfJ9UjlwAQryYeq45VRRZKtJ2TeD27qbYFEnkN44UqxZ
c680fZggjAZXQQhj1m9hLTsVLMECKsO61X0qPxgf35Sa8ouSiI2KEs7Efmkq+8MODaOj8uDhJ8dJ
SXedcovpgMy9XHtlTq9lm87l/7wPlcGtDZeZCR3c5dL7br+WHw+/7DFciJIOpzrHIJbi/cpGewsz
WcHRpe4ivr2q3jTAZ/qBQkvgfah4xQoa9JhhqxGoElag/OFfWsSJQFWMKhhq/+vaxTChFJFHa7HA
Wx8uiKQjAa0jZHknKKb03OdWAJOuwotfL+rW8qhV9aED2PPn1/3yTtDaMCwWeFsHA/n+TjSxn3SW
bNIjxsCEI9L0ooyRtRw7MPMai2UZachiZzgGAxarH1eWcWEVw4Kje/JN/Sa/2uMsZSgqKMpl6XzY
djXC+nK4PelRn09xXjLepX1Dokg1YjYVHPXdsnyG8xmtp5Kg4EINS191ABcHFqap7Le2LRpSEFGJ
G1VnbDRYMd98Tl/UW5w8DDhrROAo3f5wu1KAhGlsQX8F2UjuceockkE/7VV3bTLUKU17F1rN7pvP
aD7WfNj7OVbqfEacEj6Xl+EYeY1vqvToW1C12ZQB/LZ6s5mjcBrjphmJls6L4QWgDfjtKjmXENGZ
AC4J0CReShIbnxt2RrPL+eZ2mF+UCLR1qTzhjNum/Fj55ppVa55M82NkFFsyc5ANlOnNpNLb5Bc0
y/eHrW/cpp51ECLqDk5CF0EGTxq1p7K1aaV0KmbmgqQi2J3YhfWLaSYJ65ajLVowNad07FoTCJl2
NLrUWxY16ZAhQpHCX7FLISMKxZvRpuu8sb31UPHH5o0o8sJsYSZZeWLTWRQuSSMV8gw/8fBY05mM
mPC3BGfvubka4TIF6WnrXspk2xlM8H6VLAw94IVMiBrSAUSlqwWkqZvlGjnAd70mqb549pWLR41z
uKOzBHw4QlRSILw0ZX5M++JJBnp5OQXkLxkDLjvdZs/SEE2DHw28ygZl10BD0vAJ+mLf6iDIY+px
DCFERYU0XcBaJUyv2+eCnucuIlFnoTIF2s7YD1af4R/Dd+5wM5Z2r9N8LTUO/nrFr6Bbc9r33abp
pA6otWHS3l/KpAQXbQzN2kwe0Fv5SxYLFNdtlNENN0sEOk8lBualCmx1Gfa3LvFK5ZyT0JfGW2eT
/zrq4pESAl+tPxnb2h5W4KWWbUS6omVCPckicTC6jlF8bD31vc4ozG7Q8ngWHF5BcRnYrYYPbDy4
7rhlEsuAV6sdNgh9wlqLGIFvz3qcGn2fyzfZt+0Bn97KYVy37nPxWEYemIeioU9RV8EeVJBcNEJD
sZ912rqC8i1q21mixgh3rR2kW88hEF2KswI5UDz6IZULc3lJnnAdgvkFqb2BgahDhvHuBVwOfKqA
jW27/Wnm5qZuYuswkXuzsFEKrFrKFqL7wh2ukXHLdnwbwWYdodxqB+p6tRkN4Jg+w8lcgH6EtZeP
PcN3uLxZQCoGCQMQKabK2Y0eg0AxBBMEJf9Mi6e3VI+c7aQSb2HXvrn23HFY466Jcjj0oL+cfTg0
d6I1LwRCeybqFj4oAs2I6V0Rqaz5NVbF+IaVk0RJCom2M/JDUovVIOsdQ2ptZUJ9/G7XmZ/mDyua
KWxGOMqkDBAfz3gUekaT1XZ+JF5bbISX5BuYDOsJEqUyIbnrOmPgKPK3edFeamD3gWf632w3X6yq
NGYkpQiHPPpfc2vjt3OmoeGDDaCtHy2V3xVh8tiMTF4y5vO1ef/NCv7FmZaBGW3S+f+A7n74drN+
xrKrB17Lh1+VpMGNBf5phcILleRytPV8K5WlkaM73Q7mdPbnl9e/fKs2lkmXQ9R8hHz/VqtW93oI
k/lxQgpWdD180ui8iIuDTOKzLIxRuLTJSXVrCnMlUoYh03DfxtGrGXs3YNg6xvfGQtcR7kSJe4VP
9hnq8qVqxAnL5wbM2VapgC+FvmEJev7m4j9vMa5BhazPjSYaLM785n77nLw2KFXi2gmwhALXvdfB
D7GCRVeelZpzA55jJUdM6m4HW1cfECCCN+atiazYhbZzjVCblCN0REGv1YxXJhQqdfjkFj8rQyAy
s6dDCqfKc40z+OzfbN2fVnVTKB5xtkeh0zi15p//du3oB8ZEN/rqWBb2HSNxQC/lD2YgaD+HALxM
+ePPN+tzhT0/Zsq2LD5pBqQfK2xI4TlRj2N7HDT9wT5tmPcXtvUgK2/N2OCSLIm17VTQ9SWlg7eD
nHz55yv4VCCZju7S7wRzwNwETe37dzySbNEOhtvRCovP+i56LErryifookyDDVL2e45wd39+Sf3z
XXYMaRsGgkOdl/1YzesEJHS6Vw7H3JMXM+iq6bDTlRa+Q2CPtb5m8Lae9Hip98Pa7Jcmur0J8yFH
+oe0bA7dcBo3q8hGnB/wBYlaZ6N8MU/1jk6yibr4bqiil1wGEPWL//VSSGtft10O+0x9Ff3i9zfM
i2PpZq0ljg6DTA+VVtvJyzwNzkkFBJ1g9/j3B3WLWO6BwfWJgPf/59v3+QjAFcz3j+8Yi4P18Znx
S2r7LujEUfjiqQltBs6W1JY1/MlOMYhy6GeFYUMP2mfYbkAtaR0TBq394JflZY9255uVWX5aLpnr
8zHOd4WTgOV+WJonuG8K6Ik4jhP26Lr3j7krVmU0Z2CEJUnWlrcJY3Ghj2wNlucW35S1XzzEFk8v
98KirGWe8/4zQcUYVLVdT0f6OgyjIAOgatNfmcIuDRinEKSdq6m2b/78QXz5qo6QbIl0tgxbf/+q
jJm71AU2fcwKbxaekRyvt6vO6X5SS59XcbQ3uepv3uqn1ZVbLZUuhCGQWVCBvn/RKDEcLe8bcbQi
9RwM2rQsW1KDPUlj8c9v7/Pxjpcy5nUcUL81v+z7l0pBQieMRhFxRXu3avYg+rcpjFqU8MQx7AW9
tarTsL9n24LdfiSgXke0apYLF+pXn+cbdxLfPPxfLB2IUeZeAO0fducP3z6YEjwBeSuOtCxPzN5Z
+2dJJcHqkwoWFoc/3wH1ucrnbfNAmTYCGclp+8PLFaGp9xQ7+hEZONbyoDiqSNw4MYFHVLNLrQ2e
hia5kVoNCQ45q5tdRKO6bRt5alWBt6hmtFUNx5kYc8SoBI1XkfXoRjkCtAEACimDYOkWo8m0x2jc
n9JJXiDbbkB2a4thunFtKuBmmEgKUSYDJ/BYYUNrTDjZMvbDnKwbpAlh+XOqi3FBSHVPCd1GC1cl
u2ZCPFqmD/jCLwqhkxYsq3pVdaRyDd6kr2XjkkeDNUqZ1zpVKIOutOdYPovicF8DSbPPC8U8agy6
J7OZzFVV77tsHJDXxKcp556N3177ddXvimRDbAw4/aQzWI5Rnat6vj2BvrdGsY85BQcDEHjfJS6h
moKffhIHSEebnfIlBRyCWWYV1V5vtXiTxX6/iOzoht7eupDertIeJ8d9tFLs6EPlkhpQHiev3wYo
9hc1kMRFNzK8QnxUYWi+Hfz6lRCWQbkRGN18a03VDy0a7rveOVYlvd1CC9cucvqFRsuxHrofHUys
RQfhhEua2d1vQeOf0LynLd2eI6srAHLQ6ApJwnH6F6eKjlFmb2fIA8gx8Qa8+tZJI6ToBIKCfnI7
lH3SmnqkBgP0x8y5b9JonznBzeSUK3QES5+hV50g9I4u3VI+5AAkIJ4xYNfFLYBYxu1h+SPvgvvY
In+nDKIXoLVdG1/7U40O0xy3qk3ve3kNzw/we2a/DJn0Fw4wnvlvFoW4yikZghg9biqMgx4jSzXc
6Moe4cS1IQzV+tJPag8YV7p0K/sBzf8SZtnJmCxLRNt89WA5IJLtBiaXvhWdDpb5I66dZ52eW5zW
zbJMfPQQOtEkbUG52ZmAxxyQ+MDdVgTS7MZOHZyGgyZU+tSczQttcTICrhEoQTJNnXheTEmd/pSm
HS31FnGlaSyA7LyWfkdmTan9tDXrXBvhE9X2c6OS5wBJGEJfd0G65oGtv1rl7r2duGD4RihYnhZd
2JV5ashmS7IGObJcbwx1e+5D32nQcsd2xMU/XicdhgtNLcmPeWEn3UXYvBk2t/Nz1OmmWIyoMxfT
+AR3nawHy7nRPfeubVuCj5lCmLoD3VZdWd0M327nRlwxwE70Hsx64ZYNiBkCV2oAHrUf3xiNs/Vm
PA/YqgcYgOA1JkntQwFbucYi1+JxNXraGYkob6S6zPzG3No3pXfIsLI76DUX86sTdMUigQeBU+1e
Nc19HqG4Dv2bMOjukZr6C3wQOBeNYoG8dOfG/ZObdkdkGQLvurwEiHSKGPVSr8W6Ec7KivpHLSS/
TOmk+3TBWe9LvqL5tA+nIYAwALwtm01XminbhTZm+Dbko5pASGgslisrXRpWbSwLZBRcl38v6jN6
GQPxdYuR6n5dFsaPqW6viZleiazFXtGQZ2iFHl+xInlJFPU9LXDCZJqGEG8cC7oEZgrZYDMiDCth
tNKX/9UXuvIKuhMZ4yw0bNQTfXsdgkTmRIMDy0b/5kpkxYPiCNzbFuSp/s61SGvpKSYLitoEXjJE
rkcjS2/6Stw7vhnhgnjUY/9x8p2zPoCsNcdxdjJ6CqV1A66oWHaNep6yZ5ARjxPyOHidVDgtMmIf
RnndBId0yOjIwFxkODb1zMxloIGnBSftxNGs9SNKj5CxRWeVCtY54Utp3p20biYXUqJ7EXCbBOCI
pZ1dcl8goOg6XiGmvwN040XgtbyzKYkXYD1++GFMXGhN8LBilDrUKZNNehXmHDRZ+eN9jr1h7bvq
UeurUz+brhX149qkIU33EQWP1nTBcuTzENNeImpY/jrbujYTLjeH1x1cx7mRLiLcU1HIaGaIY0wd
nsVzq3vkve/LIXppRr9Zpr5xr9H0WUjVvwpShZp4dj1w3DQ1P1phKGmxKOMh0qmMQzLOCYqRKGUI
EHQLeh2GH57jFtGhZWH/MWdtSEli+0yfEk2wIrAb1JD+YPqYC5lzVZsErdqCGMhDKpoTiV149eeN
3pz38Xf9DUTmtEWZ1QoUZDRP3pc6VdbGzkg01JFjIfwk700MDm+vn1oaca+Dheuqj2d4zNrQUD8N
sXpsFMHDbdqQIlmcti1OLk1nJx/Bd4zBueiyWR6FvSsGAAyAa8DUcpnazqs2hA9FAUE6cvu1U6Rv
oarutaK6sdzpSvG/NCdRmM+cmoAISY5iJNXaSIvsTYH6UtHCXVeZdl12JNwnvXqIU3vb1XgKSN5c
FAKarAZvjVlIuAva/h73D1nrZXVDT+qt4huIpFHyB9HbVmZFUIdvguQLum9u6ReF2rs7+qF4HN0e
QkRWymOr+itbtZdGCsTDZCJjTeXLiFbhm3L1ixd0aYlxamfIr386SQd23rQUceIYIFVcaEZEVlKB
sqnK2G7r9q5R/TcjfvlVLW6hN5SKHtGsp3n/1HSFp1tFX+pHoLP084g1ixZGbu7aoHsDXrlUNmw5
367e6qq7ZFa3DRQprgIfxvlQ+Ps/P8PS+HwK4+zFlAOxNXOyz3oaF6FwnLjyWFCJLEA1XQVSrkaz
PqFs1tA8FP2qd+Wuius7CMHNWhg0PNM4rhfMJow8Wo4wexeWFr6oqDwhYwnU+QHlU9hmiCfsQSzk
SJURrqes1pBIdtaCFXtnIGSMUOiu0pyYMkkAMuLJpVlwLOGI5C+7NL4Oy0yRwE46Jc7WZROO28RM
8E25jPHaDqYQI+kFdsiUoSlOCCOB/2028A2HBzvX19akXhtJzRhrEPB6Q1tIZ6afVSD5Il/fxpN1
Gw+3EL/KhW/Yx1DFl5oGiz5HP5NBeoyz3l/6lYUnh7y1TlQ/O2d8bScX07r9FDbDS+YaG79qxLJX
w4g7kTjU0giR6JDJ2ACXHbG4MlreFY5zqfuWRWuNmW7cvYUGivJQtieB6yU4hitn5RtQFLUtcark
wNon5RyyxUyI+GxlsQWINTEYP9u4vhC18+aGrVpXsX8o0BFunaB5BGZ7OxGCvIJT0y8dNd1mmv4S
Gp21Jqzj0ij0pd8P7DZEXBqqZCXHky1AO1oIcgsdtqifBY8yasQiCzuomh1My5Ek8TD1CFgrKbZ9
giX7Oe51DtwE/PfNl/GLjgBCVOZMjGzRWHFWe//VKG0kskp18phO4zYIUJcPC/IRNlX/Utr2iijm
G6dJV8XgfdeLmBeW90s5uk7mNaZtG3NX68MBuUAlYvmMko8yPlZGf1s0wRF9SKDRkgnPo2zcz+0Z
+LaHTATfrAif1yBeGzUpR3NaQ596Q8ocWxvVuH6UrrdX/gSZ0d4zgHwFeLQv7eJfppl3npnfNeGf
GxCuKWkEsNo5Oi2ID2tsS4ZjL3gajkMv2W0twIiyviP97jWCFzuxa/8qO79bZz7fYMRLzADQAxiu
ZX5o9iSIm92yL8wj2OP70b4ZcbyS17IOm/Ih8ZyV8CABcqvRyp6EzvCj1CFyxsF3fbj5Zd59zhZ3
edadgQnTLftXD/23Vq3TlJFUQ9iz3p+MPQuCnu5GPT3INsaXUay0NN62cXaGtJmwzuDBCMMLBk/X
f74bn3uZ82W4GG/wM3whBGhk5juTjPuj1sRMOd9SJPm7wacEDFS/KgiVTQg6yPTmJPKye5LDiA5N
vR3Qc73Pll3HEdh4pu962kQ6qXrJBmxwUoxYKID4t1sTWniniZ8V+T1WmqrvvqefhBVctc0aRgsY
WTgOovff025oqzQbufzSKR8CCl89NLZUyfuUs6BMIlzQw1WBuVQ3W2KfcYURSjK/hegsVOHwzeX8
ap5+/FBRNTC8ovGEhv3DsuHGbdL6ZtMfq2pVlwHlX1RS9PKxxWo6L0xBhs4PI1UbJvj4W+ydRWu4
MsMbWBzXGXFb2D3XU8WXr49iKIjjY5atyxIQR72xPBIzXPGs89cZ6V1rIrqnMXoKFOH454cCHvin
0sBCmy0sOvsS9xWTs/f3tSFw2m6VM5E665JpS/t0EcABJtbnwZL+LDn90dgZjkmOFVbFjNAtO1yD
mb+S6r6W+0b3fta1exmK6sc0WfwKt3trennrFXem8dZ2Flka2cHunIVsCHIjRCBbEJiBh6on9Muy
zEXsT7e9P9zV6X3FID6yS6iNoLH5kGM7OiGq8C1jP/MsolC72SWQMXW1L1P9rRD5WcHMcXSe6eKf
225z3+qwFHzcq2mOliZprHtX9ARzw60GFWjrRP9wUgwM44KP8Jh08UWW63waDu91GM8yslaJisPv
OyXnusRu3evpiVdDVcmiYIN9+lHF4wU4hWyY9sptros2O4M3DUZevGiiOmtbF85ftjrxDfdRz72T
pMUwFqqbPiuPxRitTN++10t7UwXRHWX1j2rsLrVJ3E96/9y00YYsZRIG/S1+hV0QmNtO3sFiTxf+
iKYtncSh1jhCK/ZyMuG2bse0FoAJHmf/vC3aW3wbbPnu1ptoZ1RWjTk5iw5oJk9ir11Lq/kZYAwm
XIYa5TxvnrXcfIx7c53HdHNCg1Rd5MZFr+1rqz1zFZeXns3Da8e7iaN1n8Ip8K47t72oo2qvae69
wldSasmN8PSrMKY3kpc7QxuvI6ck1SWUh7FPfpDBujGb9NlMPPpiTs8wvUKM5hDaB11P0kDr3uAf
LFPD2jVdscuT5tGBWjAxx9Tq7LYK7E3W4G5o+YWVzSGtnO6kP126brd2L0rhHTozP4iweEpqdeuO
2YUd0HhwdmnqPgWNjkyRyeQQXUfGgU+ChxmDbSPogEw1mbkk+oz+xL0HClIG19rMdBD/j6TzWG7e
WIPoE6EKOWyZKWZSpChtUIoYhEHOT++D3wtvfH0lEQQGX+g+PdZrajf0RMe0SY9DPL5ND/dAqjdh
u0uYuuHMbJyjPxh7qbQbcD7nKrI5XJuHyclUqOIgS3FgLtbrb4VouPFpJGfeRLiAyiEjl0bL+quo
CUOdGGGcOkKqNzSFW6n1hwpznjnGayWwl57ZHbzEvuYYjUFxXqbOdvSVo9XYH1peI38Jtq5ibSGA
v/gelmyhPlKD6ZlvaOhK3FUtzN/Yd1aEH+7Dj9RPKcBGawpDvDSpfMZF83D2WmTcujr7hu3MiZaz
xUQYtQhq9kfMpdDyYh7iQxrtZBeoqvfCPNUY0CVNc1yrzyi+N45/nT6XYyUPRw/vlLR/08OWteYm
Jokkj5+iVW7MEDc8WIyfyqVaQ8foS/fUl8lL7hZv0rwlafYyza2giIkZ0pG3BGIFudRPkrzuZRVe
sTp8+0HyzHIc/uM7dJ+TVbWv08isJMar0tRNYerf/w9dm/YtFv7Kq+UsJX6IiMVsbuk97T5+jRkV
/Hms3GOOcT3rfWJ/CkfOwgv5f/DHTf2EfvmQJPAxZbipSwJ12GaVY/xCLMHRUkE9kKoy69JxW/rR
vg7ymdGYa5fsCeQ82yz6M3vt2o39q/CddZD7B1HSrDAjtsbwyIOzqIJ26wXdw52SyIgdw77uvaWx
uNMgQHFQn4hFM+gOgETS+uHJ6pp4RGRWmyq17ymqX/bODTp69wi4ZxUazrJV0OwHTbR1JRmluaDJ
CovXEoZ7pSXPOna+Gmq+Ti02LHW3XaUeS4fMIMbHTED9Yu8qHBsWaOiZWfoPd5U6yavn5deEGIrK
7shx0wiTcPNPnCIflV7cX3q7PKBehR00PRWx7kUzgrQWtWYs+yD4LHxy68WtUgmwRxTNYfZqpt13
6oRMDri1KEW5F2o6q6E7MPo9NyK92U7zADVqch6fjHffFBfiPTDHZm9FodDn8QKZ29Flmr/m5CKU
sm2ZMM+Jrvr7f5Tc7N022BmMJkvnXvcMlbC8dX5YgOyo32VAsENXuruMqQfLAOtbTjpMFPnTQ0HI
wGuEkMiTe79tlgS8bMsKDQ16sLa/5hYOBZmhYzmiN/mCLL4WIzOX0SHgo150vkIqRi/pQ/Pgza3F
DobUWW/7p+utVJQnTsFyJgzPetbvK8+7mQnZV37x5TfGCXJYP2873vdks/EYFVawVxRnZ6bGbghI
YsmML2TJ13hEg4Awy5cRZAu9/VScEfyl+lKTeTZr3yn/f61AVBON4TMjALBN0ndl3xTc+Lau/hgk
2xLGBht2HNckMrx2dboFusIUiNok7euIYAeoL9w+Z79xb31LoG8LrCOoPrvIeip+sONERi9k0rnx
gXMbLtZQymULFlj0mTVPA+U2PS0gTVep4lFFuoekl0cmRIF9VAMkYVr34YOvg6TEKFc4365Rf4dF
VS0yt7Fnxr4wSY7h05VzML+fXfAmptXM9IUalRdB6SJ2VhTlRnOcjVsWJBgg87EG3kNJCwdIDK8x
I9rpKZrObrvqwRNEzTVV8BLaDMeN9okd4Zxm4UfO3Lle1GTKwT7ZxT1QEtMnXO1QUssgL7zrGkf4
2A1/jeBoVIqM7zforu3Y7aZdC6yzvR4ESx13ibDNTQHKiHnbIkBEOGTOR+C7l0zRXyWPNpvgVc1c
bujqta81J5DQLIb47LajEiFiqy9I7TCh+QFBC0M7L4WAdWEcE4XBfd1rk342fwbht7BQqlcEc/0g
TOUcm8oCMtLhAk7VQnZLdaGy7fSfXcvGeyAJfdTqi8ifLZntmIsY2RJ7PnOQwjteeU6SHuZHr741
mfmIvYpAYF1DtjjEBwfHcm9V1cayYfjVZfZMnHFdGxCm9WjKzSLN1Vfp0M0YK0f6i7rynGGBIzR3
aZYmcxg15SAy1Y2MnVlnZjyx6ATR92jEzsFO582W+ee+GR/ZsFYSyDc609Yh2E6ZCaNaMVLXWmJt
6BtnNnY9KqI702ucrU+3QflSBcVbGDqUBwPwq+KvVzCXMOaaZWkqFhFPsD0y97CBSWR18g4MhGaB
a+tq5i9BqVSWpkfGTbVuSf6YazGmk0RX4Qcp3nLAtyRTKt9Oamcqo18ziRcwrpeBJB/L6os3BPOE
7Y3ylkXMigud1LQWH4YuvE8QWT/hgANa6Qu8x1F4UIOvqnc/4pByqm3lqz1Q2qiTvSsl5FqR9ks5
pKQqbViOsR+NzlAJ8IzreYB5JSBBCzAliaa8dUj/G3sd7S5EcZ91SwS+pPGhdYwK5UQP7CmJ6lMe
4O9tIv3CNO69NJLtaCuEu7KxChtitOHDZJ71hT3q3tviZBf1+3QIK00yr/gg3Hj1VmEvovYNbZ9m
sDXKFzUiTfakb+VQrTBFGKSnRIdAB13gZyEvRXg6ITGGsbdGRflZt80H9u1sZmrqldPi0bfeqwDl
kYz9qnNQHufUkJJEY1kEW8zJLwwIKSs8b825CyDGWmkOpeP0fsxGnKAeAQqxpnzxWzeeZc4anglp
sQwMKvK/qrOq6tu2jm527LADbvcplVaeDIuq8oF2xy+1B0FN8WahrfczR+UvCQS7J6edvLDeXi59
xSURvKFjQcPe919ar56aTnlKnU/kchC4xqns7RdWlxdJ6slUJlmyWrp1N2+Y5c2yjMtsvphoL2Zs
FQ1NPRq6UIAiDN+ydHZtGp3Axv2glVvIV48MdoKxr242nqIqOSu+d6nJmDS0/OmlSEa9+aBoKzJs
3lnwXnqe5NJyXsysvCS83DWfXJ1Jm0whsgipDJ2IbT0Fmyfqq+0rn17gJfQD8gSQcF0HRLaFw6dX
9O9GrjyguR8JweU7FRcdPzXC5V0UVw7FkfJbsJ1bWoT7Si19aI3zW62Fm7/3mn7zA/winUyefWbs
zFwuSys9a9HI5jUO3xMf4WGlZnOPhBMAYjs9Gt7BxV6nKki3xydcyqMxDncuqUA2bL06ifue4kdQ
RXGPpJvMBxUeVqXI45AMH62/d7vhVsDpx5fFbShD/y26sI94N+BDja3xaiqnsmVjQM/J5jicCDvp
cC4pKWX5AtRvPnD6FVxLKwrnRNafwoFqxHLHk675qwALFmtXe9sFLGV1LxsWXSfYLdMxLCBPrTxL
fWealZEgiHN/UNNFIEgLLPTBnutl/DBG4ia6+mla7g1wPXWuea8g4NbhxAjaMa3mhw0NHt1MngZK
DTgeJ4KlOYXROFqIHeKg+BVKeHBd0FsB3hCtPro4vqa9beoEf6GmHJFG3w2VbrlmOdGIcNegqJJl
WwJnCx5kLk4X+wJ69y8eOIsG07q7Iv2SyrBnLL6ux/AcGeU3Ab2QFZunBBaVjp3Gvk5kiAMk/SeY
vRRzvMh6ZVUTZrAeSPDsaPlmba8Sr5b8qamrHDCDzRTCElZaH0xsJPqNEaBH1Ks91qkrqox9OU34
3R8RtBxb0d/Qu5eQCDxqVn0/mvmq0fsfk74DXNMttJU9K90DjIv36f53vIoto/PpFO5bJvmKzRTR
jt5urZ4ihvQY6GP3SGFP1ZQXI2NjEFaHaXXc2IywuoLUEfmi990j4RhBF3btiuzTMJj+i/hWGtnv
v1M5M/ovPfF+CAmMu/gg42NtMVVXLVZlQ5f/5T2X1y7rV8WhO1es+URXmyI+pYdNUR6x0M1qkB95
724UhTz06aD1jKtrRXPDstfTiB4b3cGn2cgl+eWBxHJiFlo0t2DTmalIZjSU9IWo3/qmOGpd+WXy
f4QTgVBPLbZmol1qFfUAM1YbnUZ97dXsM3IoGg39Apx7lzYZcXDZPlRawt28c+CEv9b0g/skPnlW
/p6P4qGMREAVuK9G462xAxz3mv3XZizZnLI/TK+ZYjDuzig2wk+JdIcW6pj+md9DFsy4hSLIsi9R
brJT31InfzYGAl8HaKJpdtu7UzMiatJmU2n2ZRgUeE+Kf4H8tUH8P4Nfw6reH347dihtrfBZTOQz
Yw3PsaKwdOK/mL4oCroXNHJL1StWtKvrwQ4+ycTch2XwnWvKUgmgZCbY3lsmYkv7qPX0cpHSsonJ
9YffFQLH2zEoc1x1uNRhaX5UznsV8e/9rv9AZLg2eUYbnqCmjt9j2ztUm6iwMS+zRBat8euZJNeN
SrbQelbvARd3boir1tFEBbm7TCm7jIG6Ra3uui6PWmKmRIaRR19hhuj4c33dYaXBwMhgBZQFxZ0A
zJ+mcB4E5qIhNrjuraA9k+LVFPV3o3eoU+RIWp0WbiNDrZZaN/xY1OVSr3igQCpSrzDLLA3tGg/G
hXc9B5SUhAJoPGsUU0R/oxJo/OcYeuuCUe707VSqP/AVwLpMA8Cm4C6g2dfQ4DzEhmW3Cop+E+ct
h6Px7Xqvf5MkfkLcg6aeitFQVCeCK9mi2d4Hct+Jome8C93kBIvzV4sjra/V9zoTX4muQB2y12w7
frHC7gp9KpxWYRJSvUY9euh2H6BcUgRBZUgdu9E8tB7pbBTeTlzeWprjUQ3WQafuoA7BlVdmbmEA
XEPnAbvvnkb1y/SPMbqfGGFn0+s4GxC6Je5QQE51DlmQ0AFzkQKj+Cx9KkTT6hYx6qw5KR08n2n9
EbbGts6rbe0V69zqQP6hAhpl8jpqDro3aAesKWaGxDERjdmcqS6jQIupmFPCEITluqfcuTJFn/vG
eKd+2EsaHasxH1A/9kOWHyN9OcYUri3cTN2wDgNTDU5f6p3klqFsR/GZf3ax/BztuReYYll26U0G
3sdQm8xdmx/bZ9317wXmTToh7DyEUtDrlgaJslY5Hb8pG3rTCF8FH9SS49oywoXQCF1rOp525h+o
dHh/dwkBu7xWRt7qlptve3rzdiA0OwjNnS+pkAc8bKUbv/cUSlJxtwREfpoNFWudIujoDshSoFgl
u9JLLRCePRexeLjpsHBB+Kk9IamYB92SEE5hYaXsHlLRf+B1U4zG9aWvAO8OzVsI/IVhKm2zYryR
K3n2esj/XvRC8POt4L086Dx8oc/vrMR74xnHLPnOy+IryeQf38XKSqJ34apPo/G+lOgFYO/ocGn+
vdmQu+4K0J2jPfMtyuHKbKHtKXjVfOPbGnibwaM/QysiMbIlzlKI44DYhpr9DdjWQ6egmg+cvDy7
mEXD/Gruoi79JhfXRaIWflZujmLUYhdMjQe+GYVVZ67BzG29SQE0PRlpR9w66bzLpqcMpyPAqO59
jDViGscXSH2s6pHX1dJWJvKBLH7QpWzhfG81M1qTWOvPGGBjrDXrY4gUe45R9lgyHxUSuAPSK268
3PmddG3Q9ZeRPiy1NMSL7sHCAmrJ4Hl0uPQt9mC9p2PTfq3smlf16ySxo82/u0nWzFuSlWfoxJfa
mH+klYegr8b1mFqvbld/Z4y2aWzaZJ5GxKQLxzzZLXe6H3yCQdsRw8aOmdssr25j3X7JVqOhK49J
ar/kTPtHUP98exiDGdQ2VCBCrecBwazdkN0E1yjuflWBi57/fsiLrWrWz5CZ4DSvKPL4NVH8hdb4
23+tlN1YXAQ3ekZH3ZePPJJPYe9ynpMygYmE2QRdJKuWsjSfNlr60S6Plq/tsiGFNSxWKtbSzkU4
KjZKV6yl3r22D82AbKZ3x4hwy5nI92AYD3k+7v/tPMI+OmnTyHZ6Bxe9Z9K3eaRWa4Sp2vGXgEDA
44QtjNAXRF3OPCB9Z6FiyrdL+5urFs9DlRGmpcXrPLdjUGxFsypKcwUBfxv7dBZOzfjCItIuD36K
bkQM6hefsALunpI+7RFrCcG398C6kZ3xKqLqPuoI+NqO1//g38yg0pZ9WX43/k0fiLT1x8sAZUMn
uAer8Uy9KBpw6Dy6175x6iINcCb/WtjOTow60XttsXY6SgzlGXc11np1/DBy66HlVogPoFy3k0Kq
IBDKtu49LEbFTHe5IreDl67jpL9yZjtk/TnnvmReHhuY8lrn3jHGrSBx02KLRWjV96Dvz6ll7pW6
mJtDubO64fEyauqNieFdydy3lMkc5qBlE1sfTu29k3yjaj4znIizqmPfwkeQuXpGTb1JVOZPgk8a
0k/PUqnNRGl/tlrxW2abPLY2lZT7TLRPvW3FUlOSVYgvoxQT6T6d1Hml/p54kuYqfBgaXwoBizCS
9NdEr77tJL3qEVGbU1R8qCDX8Dp7Q0A0Myl10SoKqYiBXGUerrzMX9ox9QV5ktksNEcx781+5097
ogA3aqQDes8j1gVC04Esxww+YcFGWvwau+WPHfIKK7pSmQE+w+iAjqUQYcWILPhI8TtQETSRNlO6
6d7SvJtRENkaNOeKFnzQGDlRh+lhtox/fYEYz3TMdGEoGCMMRpVJkJvbPPQWtjDLeem3P5o1oHU3
jF1GNyknwLJR5ty+vXGJ7PDtQ7G3UR+8K1bqzipRvNoOdkUOTTC+3nZ0ooMvlA2z6llRlD8Rcs3R
7Jg9pFDlMPX8+xMik5ckIukX4IGnxv8YEgSEnZfsydVlUnaqWHYmbf7dF/57HbubqqiO1Dpnktbx
Vnnpr950e4w1FEsjoz2VedPYpmeTDx4IXKBh8ZBZVgAid3nRvQy2OJJ29OolF3/a6GWkXc+syvtz
Sf7TyYUk5/VKoBkRmsxUC9X9sklX7HkJW2I42K336Y0wYHu9XseOtsLC+2G1P2nIYFwhWwjCK5MX
l+i2UpS8E4HwVp7UJzjhmxL07001r9LmOkANJgUnPJVI3RJd/7S8wJhVY3Lwq/YwNsU2I93c6tur
ljCSrSoWh26grczeXLSR/6IQLEI8bzYrkIXN7FY9azrmlzE/Vdr4Q2juO4IwbqGu+uOyWhhzHHaW
tkHYmE+m7cB32Ev7nJcesVwZf16OxFKtMgB487A3LxHyDd0cfvu4fNVC771tsi81IJo+vuqs68qs
xlKTvMZmx5tQLQ6DyfgnN74UBmBUU6j1ao7OlPG/lqElshqEtDoaJGkjzxn8aOUShRc14Pv1tL6k
vv6hlfFy6LUFF/ReqR9VydSbCgjR7SZM3G2J2HTojBcpkrkW6k89VKcj5UOR9TEY1XvkPqN/f0xR
/IkcN0DvylNVsfosFGAf3S0L+vmYtlvHMHHZ+Tw7TsQbUXYF2gTlq8WdT6Gyz8bhO9IcGJoGRxWj
Bk3r7rnjLcbE+EYu+jYiMMkSufJT5yfrbkycaOoaBhR96V9Eol8C+8fXDCRhxIbx34hJzGg5TDL8
8eDbybIs4q8u67+xV6wAPr4IyNBZzIjCGzdNob2NcpL0s+AgV/sB/hlAcxrdVDYmIuzeB+6lLt0Q
B7MnhfcShuVbW2OtzvWcVA3rq2/cI8zRt2hQLgOOwdAxf8vA+3UU/9ZZ3ibt0l/ILHNd8RFupPd0
DL7psa6tIx+BvVL6CJV86tIyZmc0NCddth2bm0Cb6YqxiixCTscsXaOtI2umWIqRyM0uwPTCL6M5
rSaQftLMbR0ktGLEZLWiAekTYy3zkBeBHI5yiEsifFidSfDtdlSNdMlItBJvWp3pN5R2X9KrfzDs
r6yKujL3917WXpWovSes9FXkqH1yRf90Cg3Bd5DwROgbM9VPfect8FA82WpcmMTVjbIxcDDMNc+8
B7rykhj1jXThc91ZD6veAgRguyV+IAR+Zf5AykJHXG7MsjSLPjtO5BkeRTzjEZWUc6tgh/ldecBd
fYi9fus2uCYyjjxbLmXWnLyw2CInYPVr3oI4fwS4T7G2HAOYiqH9Y/k9y1zlJQ88CIXFwTIRZVju
T2UoG0edl67ynP6n9k2UBvu4BkaWYmOJYCqlq9nTYNdo0/6WBfoJC6wFTrwzcRmFHX2qGe6Y0USW
ANgSvwb2b1E2f22TGzNO612M0aL0QcyZ4T6QZjxlEMVIblj9pn0Kg8H5aV3931+X2vYtyajHZaF8
AWMJZbx3intsJnc1q54pORRgLW62BDTjaMssk4extK6iDB5pmebzsXrpQEKH/56KjAzwvvJhqY3w
S1Wxsrqqn3mVx9s9e/S1+5SO80Bf8zkO5V4M5UbX80PVmVu4A5SljP5p1z+6ob8STbviVjOxxdYX
MwtIic1XnbD/ijpVF3bJqhm+PUWj0a00Ut1EIZa9YW36dnDntQNwToJqzXKdKjoNqPj06KrL7lIk
5oLa94KtKyC9DzK9MMd3h446ME4yyta9FsECxZVEHmb5jURzWPoiBmxOdzDZD7wgfYDXZRsZMfqV
RjFXoE1hPamumpKdWqc41G++PfxWxnAvzP5VLZWHX7vnaHIwF4IBPSdQV1anIY5ZGaerXGs/DQ8Z
ZdejaimnBQy+zHsSqmtLSBz9hfahZvKl4of1bOcTL1+XgXsqMg8kal//ocFE/0GrHKnxD+1NINQP
hVkFS5XbQOGOiB9rcg4Btw8MshqYJwoHoY3IoR40OR/OAvYuwU8I97McLCas9aaEgbHITLZeaffU
mGqaTrAVYf+VKzH7BbGLfT9YBKW3DkKmHB09qlafSak5Z06119z66Uvl6Ge/nlrdUHMAx+0447y4
+usGYxNU+R8PHAslx9GO8SeOkjeLJcMJ6sbCEFG/TSOSEZRuQM7bpLRnRTnAkU9rvm7aanRk5qLS
B5wBWnKxXHWnnE0N/L1RKvO+q0+mJa9tvRYVHiQxDf0mM5bb0gonsEgYt+2YBF8qx/71DPPeM6AU
UV4hNEUAY/JKSXJuDUscBsSnelGtGBExKMgpqHF1+Etfqi+I5Ldc36moo4N2Wh7PiZVptfOmLBk1
dlPgX2s3xI93SyEJjEpt+aE5BJoWFlKi1HVnjdM+RmIf++KnH2NiqAvgPgA/HJdkynwK38zqTM5r
r0uXShks6rRdjJ+WX99DpLaDS9htr/nI7i1jrgfatoJ+0egUhU6l/6QeviTLO1B0cyYVXLbyNWXu
NSMYnP2UFQkuobH1CyJhOpZP4Pe+RpVSoayfTpMBnSDzY+EMRCZLjp6uG6ASjV88GJjz9PJNA38z
yxhUeaFOEm9TeTNvkOt4nbbdB18V5twm5NFRcU5FiK4bifDJYZ6rhJwLAw+amYHOGtroR47ajnS/
A2qwkx8QlRtRehZ9/mXKYGenPuNQAo9E2MzTrF4mVXMYtMtQFX9U8NvmMQ7esYiBNBEwcjXLjB3J
OGw42JaOQ60bUQ5Glivm7cgX0ycK4j58XR5sVq91flVyK4YaULCe6TpBwOHBV65qHn4ZzAYFm6/1
mBM04ZnjHe5utnDyZic8O1o6Gk+QBZAYP4kBDh/zUA0WqmNuUsftOXQHstpEesGixU3hh8SDNO0h
E/UDhy8ON8mCemxx7eaHxm4QC/T5Ihv7s2XHP45fXJsQcYjV3MzCgwwbgkOBcxLo8+l/J4gGQUv3
GBuxRKJLBgVD0gDCG5W9fa1U71cra3oCLpkUk0XHpoTmS8O0NQ+BiDs2jAu+WR2/FVbPecWGfx4Z
zoHSfGD4Vd0hG0AlHbEeetoVewwd1DCwnpJvzeAzQMUJyD3BjjTXg++CinAeDjDpTOxDXfXSiuxS
+DRSLPJXSO+QOhnlpKtBWtDvVRO5kkv/SEgvyrq0k6tYRU5hUvbobvTb+gEVXLIzDBpfV+g4adQJ
//9oyyRbGs2LTwNp9Bz0vUqIRNeRHVSJ/KjE7sxOq61rXLRKPbGu+u2r8scpymvve83cp+ddFESl
0YUkDDOagD4dBxbcHCVtX208+TPLQlXp0iyl7Nw55Yhm4mVBrvunXaLoqbXg2zcE73o9pB/qWGcj
FAvzL4llfGZ5eJpsLV+xX+PFu/Dtmh6BemKWouhH+G9AMQvQifli3eIZTSmg0G4rtnIpK2rkQpns
Kr7+GcQqsEwLVY0p5S4XrGbDEgcsZtRSkSHk0mRptXW6DIvBYWdo7dyoRXs0Mojh04DEcCgPfjTs
VXPVytK5O9AXJGnAygGf3Rg736nBTxea78wdcRUNKEU93yVx/xMYLjOM/jwOerlAkOyyKDNm5DO9
6qX34eoKzsyrkaqfTWefC5W5VRp1O1NW+7EZUE8W5dPU2NdLd4bmSc572EAszJgLGoXMZw0tm1NY
6yb/cw26lwRrHoOoFwZ7ZQ+MWvVpeQuUBTw/Hw2vlxxpywyVvTZ3WqmQMxXsMQifwvjhOdLC9OIX
88wPdwOiKVZXaCssFbVInpCXwnp2r9NmMr/GvGDIZ28UqA9QDcSutdLz5guq2NUvEBKFsYE2Ql5a
V+vWQSz3Seh8ql5wZXZywVQb4v1lAK8VykpQa/JsMP5qKMwJKMTyJz8Gxqgj33Iw/VQVFxCeGnpQ
P3hxncKbEwWOE4xfywlfP8JO29BI2Cuhxu6yb+ZZP5LiAXISOx0dpyrid6QKfEM95NYoWehl+ksR
FvEtyVvdVE9IzDQNyacbjTdZgQrWy2DOXUSGfOStqly+aKyuqjr88eAOzxKj3bbxQNNyadvmvVUZ
w7WKPy7VUruyww5VDlCci8c2Lh61EnzGPWW8j0q1S05BbD8iz1gGujFPBnGwsn9/YmjN9Vq7jo6+
g7V8jvX4lcAZoj54SwPqwQDpqtuEgBi/07MFHexfyYRjzk3pL5xWr+ayhbPdqytE+MfA7q6YZV5T
Jptd5b0oo8+g2OQZFV3+qnR+sdQB39FIQHYavKm2I+0GQQFj2lA1abSTpz90JKW5vTtTWzegp48+
DQypwjU3qUJlTE5RNFo3XNn3MU+fqh4hbMErUzIS9hzmCZFOilJVMwGMNd5UUyJIaBEYIMniSREV
kFg6wdUG2W3ZXOavoVZcQlXcwAxvXJn/MYs4uTxzfunP//3UoUpOnYiPo2++JeM1MOKtbFCcNfm0
HRpPQhivcfUs2uiJhuLRuMrWMLuXQmFomuclB3O6M9v23PXVEzP3BaNn4CDiGQbjoYrudzTbYyaj
pVGgVKnV7k8IE5lrDbFcN9Q3oshmPjnwXCv/kwh1B44jciKR/YEa7C+aqryImiKx7V2NPIoT/ZSP
mbcKt7rnWYs88JepQZyb3zty5abKqa3tdpu52k1q5oC/hbjwNOWX1BR7I5dnoYppIdjFwTLS0npe
2wQuuSFu6yC5Cm1a1JtYqAbT3mGHjhZFDd0SAjFvyDjn5grwqxsAyJFDzHF64pC1QOomwUwxzeXo
a3DjBu0R9RJduzklnJGb5d2yPH01o3EEAl5v2o4BHOrvbkQdHsW0JaxtnBltjmJjV4xG9n//WDdd
u6sbAkbJaOLh/BF2/Nfa/VtqRfexYnAC05kppI21jPbCi74HvvmgCfDeBuvUjL1lDNZ0BY4tWYry
0QQJN20dVrsKu3ueSZUtYzuibRzIYPJ0Bm5e4c1AJRTbzrXGBevpS9Gwqey01l+6RgNO1XDWiEjz
ZS/XtWeFiyQALJ908OUsNsdJfzLT4VNa+GEFL5i04d3oR9+VHb6DSr8NaWkuTS+h7qE2Jt91DtSB
A6mOKvZADJAnzE9sNLT4BQlGyiPAcj/XxgU3DdKPCoh+3+JGsEMbPXuQLBKd7UVacTzEhBrGNqIp
/Sfx1ZsBWZQB8Ldj6ZiAq2arqP3SK1A5WYJosXzjs2mNDJuJkKftmsB+9XXr6GUMtljmkEJLIaZ6
bDL0F1/hrGcyS3RhlcC1NSG4R/ypVePT4MAZT00ko3yFBwOaOnJXzNFqS/nLP6TBT6P877FgTdT2
ziumigOCuIv0GnzFMqf5j7BhUz7yAjiMLdbnFMFolFEccZOSsjYyaLF/alQ3Y5PuiQvZDHWFjy86
1nq/jcLxEBn+F8B+5oa+BB8Hya3Boc5km3QUe3xnIEvNk15reqR5ZEY3WoRuYRzUSHoQT2krAss0
kNEHcyCb9wxPyayktlXjfouY/64p7R+TlHzmmx1lfISaIiiVhVdyrYAHVcs+g1kQDTw+x15al8RR
b52OB7drlYat35Rs0P6oLV9ONqYKSyQU4wZyDwNFci+QDsW6cZ4y4HibDCG3c2/uhCCozI8eY9u8
6fBnB1vJ0WnxXIzRvFItkkL04IZjmdknHreZZ7PIRipf5RxR8sEfKjRWYUjxUeQmfGVt7B4xFNxH
fLtILNo7FDt1nnJbzAbUxKkPuctWrnjgH1HBX9j+x9iZ7UaOZFv2VxL5znuNMwncKqDlTp/dNY8v
hCKk4EwaB+P09b2oqu7OVBWyOh8ioVCE3INOmtk5Z++1Z+z6YJDsguM68m1uQ8V1xPOJkle+uc6z
AP8m7em10uJVXJjdWmBv4raYPs3QDqZ2voSoZpZ02Ax7Ro/Uh5EGEogobshzMN/1JnmD7HDXZygl
DBxAyLNpxDTxjVvNZxJyaWw7CFTbLNulcYxKYvqYe/bQthzOpRO4FZ25VJK8F9aPGuPYhsrVSN1r
rsWvmPPZvqWhWBVOMGEfJSZLrjiOvKiYw6Humf/4+3lCclnWTAz9s/ey5ZBtD+dCpzPe6TsbHyXY
wqBMUFsZFUcylJEJmo8rfYytdS6Mtb84amp/ARyx/A1hGvSy1le13Qfcf856gA7gjOwZmQMqNt9w
BBdX1IxvwNHxUmTFmZqgpZZFg8JBohDVjdfNz2K51plDYV/2K2P5om9NilJwKraFXjiFyOupT86d
T1ZMpyVM1ZmQmVdGi/1VVSypQvPs7XoZv1hOlVMmkZfnJZa/0iblraIJG7CFHa7OqcVgCQJgXHUl
EWV9NCQ03t2clYmxQOE3n2UuzuhSUSK7Do89hoABvPSi8CRtTVBg+1H/w4sQT2ZpdTOHxqtEXqaN
/j6PpXnwcdc31pZ+4UeXe4+dzTwERy3BKI23L7V0RVG2cXy/BticcVIwxpXrOes0S95cA7emnvZk
dRgLEqJmOFiUmdjxWrk2MnRWOeADgKpVqbw1gp2rpvceQ6380XFHshbKXYPEm95T+FOIHp+nRFum
GcNhDiWjn7FdqbiWQRWlN6lubtGE9EFauVyU6Uc2kB/Z6PG25cEHJc9ulheDtqrcSHJctk5N4TEt
FFgK/JEZk66xRsxMkVduJV5sU3vq56ndWh09Kgd9I8so6S4FjUMAih3EF8REPIkVA/fpJk0hczKi
fGInDLeUBRFTx2zewVpQqw5BoeaDcA71l7mpzZ29tJTz7GcTR8nR85fWqPR1Mtii20oNzdYPM0CZ
ytjLmGXWiWa56qLK4OMMPXwaQ1C35bhvJhokqt7Os7yYsiL1VZcfLXJSve/WXsHy2SQFm3+HvaSv
6yulsCbYI+o4g15ClJavTcewwp6LbZlb964DJ0hLTsacMHwpxI+pBYie8vyBCb5NManR3Kl/Nure
tvI3VAX0/WYERiZgBruf7l1EODRV7X0cNe+59RW4+SBaRWPHcVB+aBPqsiR5aWS+IkTMwEfRkDHZ
h8Ao57NpEzXqdD2KOsm0uEV4Wy23USp+zjnt2wbBy6YpinNB8hgLywwAoMCr1hJazB+1WfFydz+X
0btD32CtxQQsmdZ5wsX/WQ/5dtbLDeIV+14LKYQgBNtnzSbi0faTB0TO9043nJXtriQW+zKrL7EZ
b6fu2g7NgJ7SY+OA69AW1eJshbczJgzfgB+SGbdVJOGUuO1WG418XdF3PybVqVQj9QkhiXPCfl81
PVdfi4KpJhWDHqizB87FEA1FcbgITyhEGqJC6H95zkyAJltY0QtaEeH0jEkcBWxfIy2o/Wv0GdQe
5UOMgAY1S3NfOqYTkDB8JQ2KX2dJea3N8jL4ct4zFEYRhjLYm2YWTpvJoC3evWTN+ZpiJINyPYSo
G3m0oOK2HQ456E9IV91S3VQZwyd/UVbbOccgdx4OY0vgbmNJgmBgka5MHSavQy8qXIk23qqlxZcN
kbMVGnFjjmh/MvQc+ckTYxn3RA4Pew+5E402f05WTCZ0BI+jty3Wy8mDYvNWepG1motRu0lIjkUn
oa/I0MaTgyTmqtRGZ+2p2SS0umJ0BA6FBzgs7BH/vFZtZw68m2LyN2klzE0NjXM9FO4L5PrykoZY
T5ciYkQmAM6P4UmWawcnURrJAPTbNA7jo/ejKXRKuSpaI5DFjsyqHcyafUqqmHo3lEyK+hezuo6g
U3JuJOE2jarn2J6tdRPFKoitbAlsitec5RIWbOBS8FfMzn+X1hSgNGMBx0+xLnG5rDJlXDN9lbED
9MwgqdgpIOooQEzaQFMAnV62MWrmyROuksL6ESmO8mVZRAc7IAt53gxO9YsIhT5Q4TCvOlOcyJGM
N0mF+6fAmeIHmsB+1FoLg2ZirJ22iE+7KT3EQ4jgpORcMZXOS07+92C1d040bbK6evZmCC9Kj3/M
XcVQA30Wcem8SIvuy8Gx0qT9c2cbH7UGualpmEdHyjuMKPavkrpu1hhqaQR3/YMUxR3iD9GFnI8T
sbfTBkFqzp3v5zLQPPNxGAGdkFWycaGIXs26/aypJnDwtGKCUcVGYrcoJhoYlv9opmAQPOD87nCN
qoDHT2hUqpn9WPBI+5OzLhbykEUI1wIHWknUq9H8xPHiJCr9wc64iZ0ZcGA94Czq2hIu8vRa94D/
F97DEOWsXwoy1Cx+lr2/Y1OgtxnfFhlKQwi+NyQYbxOvPQpz8NYudhZ6c/aMSixxDiSXCQW0Bz6b
gVOkmq4qMVGf98VOK37mVBNrffaGNTrLGPcOvTBMAp7V/yxBZOSxenTm9r1jrHPV5dPPEZk+H3t1
SXrWU1lsq5njTxhtMzHTZqpZd22/eLEa6dELva0nwrWHinAGaXsHUej3WqJRySe0t+jLNk76ibj/
M6x3zeTfMEmRKGXQhgyxf9JsghxsTm8mEqBEIsifziNynhgFNkkE6KnTH1mNUJg+gB1Nx9ZpCQjl
HEgrnjNP5pN5vczEx6k/RF6m48ts3qEoxVciY7KSDFeMdgqYFy6tIczLfRJo8IHXOmtOH7PCq+Qz
DRc7RiTQYZIOavTOJgXogA7l3hcT+kPI71Nt1jtljJydpl1qGE7QMh4kCnxCQthF7roAR5U2GBV8
pmHP82PRNw/5UthKNT87Xn2smm1mIjSdak5unUPZipjpcUCTb4rh1Ep9ukblpydut5szc4+1Qez0
IT/HHc+n68XtOhaCu6N1zyyutwqM1t7Uen9j2ADIXZfV0eXzN1VE3OR871XDeCn6GznD1CSFpGQj
hvLZIBGbRpYVzZIvBLkPe93TfsVDzvxSWwstYSTxHBsRKcFLT3ioGIOKTq0QgL91ALvXwOo2ApA3
HoB113kKXgNah65gqRlKgwPq3o9lDxDPgh2ev0WYRakDgOP5XnqeOgK2Dbk2TbomPZhvB2XgOWpM
lPRg/Gglonq0u3F6SULj2I3WYehd+wW1+4sTpxoGmgmaa6u7Z6oUPLrFcxpKm147D29lRPZ2ZsZn
Tupixj1R0yY7HH9BZG64trh1Ysm9ltZARDt7IBScu6gq6J11deFtBwKb6FuO+4xx/LagmcOLScjX
mbYnYJJ4ekxKE4r5XWFFIxxQ1LdJU0X7xuMcqIE+oqab1DoaLXdnczDiZBNjORxd6+DNU8cmaSJ+
xs+gqdfIq9+R+7WX2Dd+1oZ2V1ZyvnMcriKnXY6WcjgLx3zsWldf+SqW95qL3rxhlLrx1Mg+Yk+U
NmaiTqDU88CaDPKBdRJpchbNbdTM5cbTI+zyfTRfl577PMc20yMO6tpeakpdmzPTysFx9HUy4ewL
xXh2da6YaoEpWdPw2tWZ2pjWfKD7fSqxrewcfcLPSAiMNnDAxz6sraLI3WZh4gVhj7LdD0msdAa7
W1U2SjIbMxAUKjhdHrXMVTqR2ZJBJl41uZtvuW1QRrTzHZ4ye6XBbUcAyQrmWbUElD52m1ZNewgv
emBruUvsE7Mr16iGvTNSWHJm3lW1TT1oWfk58Wl2OybcNgGmmA5XzzndRSs9jyliQ+lePBN/S9KD
R6e4j2ehkaVZIm6iGWz3zlPR6f3RrMt1a0JdtQoU06Ix/V3nMLcIzYzuhUlpY3VfBqCGHnSj6Thu
+5KYGk1ua2d+aAWurKKi6gIOHSoWybEduj2HpFyIcNtSNJZJaBHZLl8qtLU8BjUli0K3lEkNdlF6
sVo5MgAbWSsM6e3Yfn65Oae0Mm+iwKs5/VfThKFygQEqf67WCUi0/RT5+AU5HgYh4tTAHXASjrhC
yqLEoD7oNEcahTDNNQKnVu3ejMufgvyaQCLYXjPL2IUhV76KzHhXLtU2Rx1QxVmnb5vKojklEFHh
NvFCXewNTe7JCyp5Yh0V0M9D0uaGauMB9FIjGWA2SGpkgDaFsZEbyO83DePebeqGNw3PkjGzazap
N/HvUSupRXCSC6Ca05BgnC2I48mQRg1p368KT1zoeo97NSQ+MSlInv30nk28PXZvJa4NsJc0NxsQ
y5GEMtG6M2xOCpVhlJzB5XCx0vahl20b2KFKAjEezXZot+iqSfjSaC30jGyjeFdnFtIl984z7fvF
vKwXzQYpwj7N0Fd0VvZW+CNhjxqKmvo1QRd8BVHmJi5b4pO8QAkTxwhQPJo2NoeDqo+fLYiV+Iq2
eAYCp9RuKf0OdkV/1/I3ITwKSnJEPgfgOtR81V0rw+tKGIfMYcaMEdcFZoJvUL+Tj/E4EPbloWfy
X7+s9X2b/IgkepEmfLVtPKe2p45OH9FQLYybAlNqnYtPPnCz8XaRTLch7QUmAXu7z3aOxBfV2y+G
ixe29++MKd6Gq65rjvReWRKHlRjsCyPNFd+/TYabGiEMyIXrpDGBrCU4YMv+0IHALEr9wfLRzNXW
HqPxphxepVPdpZnxStv0yQkxPZLb224ir4AkRRbDfIf956opjyROBLLrGTckh66bkP0atyIvof6d
x64KUlWcZJgfyqp97KtiW3jpSS+p9nzGBDXu0WG7uKTLsT3nNU1ucuVCSUVpp2c99D5ElQYWZA/d
Hh/KqjoWph00CJKXN479fe1GuzYu92DEVrPWXnnzsCMSFeMHbTK0mfjM72Lb2C4WxzFzmK/TTuOe
MHr7YVEKx2P+hDrnubUlvv/2kFPtkrx5NOb+p13FJ8qQG4YOD5y/dsbBLIdgZ8pHIuxXxG9uJ944
ZPg3ETGeCEXHiVXfFpO5hcPy3K9TezwA3bmTpCzUUXFpTEU9lbhU4u3WdNAG4OfFuR+OZDQXkC2l
0OWCf7hDgKlFJlko3q5keO3M3aYvrAej7jaqm54tx32EuJwG1VScSoLu9ZSs6NAm9MpR26UT7nTh
LRvhdkZyZWNESEafXm63yyNyRHt3D9fw1pqfDZOCl+DBJ3oeKBsPdn9DfX6x+vYRGtarrvqTLL29
YLpKhuse+0nKiTqGNIlX+wrc7h5cys0I7csVPoehfl3q9XGYFi3fxcKkZTTjydXGXWL6e0SbZ7eP
f9ouFQJ6JKnOpW4/qDB754R5E+r6dd7SE031LihiTsYc0ZPK3w49bdWHcfL2qDsOs+He+Y2AB8Qz
QvTmDcboYnaPy4/rehvkSrA8DlWmblAEvUaRIivGGVcFZQNz3SN16sladuBi12bFo4WOcHlW8Q7v
woRVHsnEwbPwv+bRkcYCMLKuXRQutJNa7eDG8khBdVluW6kXAVwIhN7J9WDqP0TuAiDYiko71xOi
q7YKZlPfVaA3RGcehxpjbR0ROyTPJoW3FrEj17TaDHXO5G4gAmi5ex2AalNL35oA6MZ7zgr/oLPJ
uZMTsI6R7nzmdwu7XEGD2Ck+SjiaJ7pDjJoVXDxmZ0Z75xP/ZYmfuTatcuFsEQc9hD53Nu/aY2XA
eHhZaElMy9lK/Z2P96GGeJHTI2MV3ZJSs9O7aUNv4Ywme51wrq3Y7+Pr1hfXWqFvQEG6UbRnk37L
40+qpM0X4mNERFA5Ob2l7KYG3VGk5dvy/w5vidB9HtUkpKBpL8o1qGgxuuSZfafM+FJXnwszQxHL
JrAHYdHBOSV2Asm/5ONJCGPwxzEwgSdw1LsiTHTdEFdXodXNGNmMAomH0R0ZC+1fEmUfeug69FjX
JrfyTB8d56EAHsLZ8G3Bmhi5/jFICQthgFeZnFwogytk48wU5HWWWZwqLffU5cnGGYpn8A6XhYyk
R6wYE6cawzyn2C4z4d+kJbtiIm6zRp7rAZ9AvZus4UXgAK7DicqtGba+N74DFHzvMX1GmP2y5leB
xWkhHs19fV7SBfw5xkMtbpfHrYy7DcezXWL3G9dKkQ3o20E48G/EQUWgeueZKUyd7rPOfaqEB8+0
uKQNBJtkvFm+njV1LDx00pwyk6zusN4ZxzhEVGjBMOl8nXAU/YBweq0IqHFyfAKWdoc5MFisxZGB
35F1M2e5bbvuPC7jgJZxC08K/KRubi5uf2u7O0Qhx+UDSRLaXXl4mmw4P4aLjq44KiFPE49RmVSk
J6HM6uMbUQ+IJmisCUoQINghI7qyrs4dGkE0nZe81o4ad9ZymzaTfMzqZBt22YxEGugD6h5q3OGc
MA6rKnOtTV93C2S9o0hIKprcs9d5K2VUG9uXpwFzpZ/5mwnS0+jHtzn3fJtHgZxx7va3uLO2DM5W
C0hn9oAKKxdwFUBq1xnZzT15RI7CwTZP7OOQOQ8R6RMLg5cB4cEkgSP5LCqfNCJ/A8dync3ozOAQ
WXa5V9lpWTuEInivU8EiFGcUfmpQSQ8SGDdrKciS69TwYT7UgeeqS6uZt7oe/ZJQW/p4eF7eq8dK
mVov3Av4jqPt8igWIkFdbu0V/Z7Izkk+50gMkY3PVA95NlRyE0fhs+JhK4W1kZBKOmIa6YvvStt7
Wj5jbjuOJszu824FsuwSRTtFu9GLp6M7DFvooSACe9Ag3U43p+2yhbhjELV54OB7o71gw5WQOwOg
HAt4wpC/2CyXyYm1rSrbHZrXL/xZYl/aIbtgsj5Zfb1cjJM1KKwU2bHEHLBWsrr3puJhooXZaJy7
pWmCy2PN0efm3hpx6fKZgx3BnFNi9jdFUBr1HhyIZXRPNJ6v2iHeVekPy4nioPuRS2umiBU/euFv
dS+VV57SvKCO5H2W+C+0VFF5tg9f7wOMkxjTrVI4ZO0wCpZrUozZOaYcK+B4LB430+StuVtJs4tj
RBwQb4HCgLRMKLvox/ddYQSjsxPpdBeC9UjzTQHoLQapRdwSTfiDSas4j7DB+ehhUIoetGHN3PA+
zuvd2Lav1Wh8WA7T0WRgZoDhtJz1d2+qXuVDRMea6Q4LGj7wjMYtZ9lBMkEDLgMRzXqPjQmFUXhZ
2HLGZJ8Zw70ajnOI+Acwnzg2hjqW2sRB2HyJAZF8bfg4qj03XaN8u3dVeWDhQ3mLGpBi17oxaazJ
Yqae1r/uA6hb7Ij6TrrhwYUKxG0OJutooSEihn3Xgc8yZPtm+/rZTNBuVH4WwGSaoK4nhD9qFQZN
80DizrVf8qZdHHwQpGkRjJ12vNdN/TBr83uW5UFna/u0opvme7/G0j9ZVfFgRSHsId1Bp2TL40yk
NZsNiuNOmT/6yt+jzCMXoHrRYK2rujr1aKx9ADGtWR/tOLkeowkUGI64GKuv2NIdo11Me6lwb80F
YszZYDun7W3M+HRSxdoLp/1IndobnHDhY2piP8zFTkQgW6Oj4TnXPTRxLzHXY2ycBQ1absrk6Dhm
inWAeW8RoX0ds0GwhehEHjLEQW6QNovmzn2atGg7G3jmGn46VDWUK5U9bTqX5rzhM6qTsDCys5m6
gYbkYqzg2fOa+iKo8A59aNGASw9h0a3cxGTkkNxkIIGsUDvOsbofp1901ctCbudW+0Fo0YevuXfZ
MO7rXN9MQY+6n1p+JnpOf8oNkl6pkbVyGzbyOavbs3FQzArBv7ARatVOCHM73UbYDJxK4rIzPxrH
W6V2u2ZmgngYG0sDkygr2KFcpq32bcf8G5D1YfZxxKZjkEiNewHe0IwbNssqJhAoDS3tEZvrnZaH
Rw4n/m6255fMxtzv+EE1FkdPi5fu1oVs1es0zNbV4HO29A7D3JFp357kMN+6uvMRRV0w5lgdMHsB
sh7sJVoGPUGZzvuyIZ0PFz8s7ORmNkhk1zKUKWZPiJA/r7Wkfo8VyRZuVZ+0VlIQOhtfJ+zaHXcM
1jw4FHzmptOv0sZ/jHNsKUzhOMCll4JQsUkfH9Num/j+e2YyzCy0+ZRb7nUKcc412u2y05d+9JoY
LJf+8gArB+lzb4ObQSZ4Cstx43XPgoAHl3qegIJ9z2+rjlAGG2pSBoxCKIb4Udq+xBqjFPpiR8w3
5x1cpjt0zJcoHTZ9Stjq1I2BTQmASITpL6tbhwSAf3Z9n+fiaeEseq+Tb762nvhoF/KdlON21N6q
KD7kTPRtJgD2MuLx7V3MMSPO7NO4cX9MYYj7mvSFMHPPlnp3NFpz+GSDFCjPprOttwhLY8mb1JGM
AXmavY3yXue0Hu5cm5Gsq6knDJ/vBisLnUV6IN2nae5cG1O51Jtrx8P/naYziG+gJdhZW8e7RiEa
YJlBYTbearr9Som6K4mgYhY3okwefywnOrMIcZjqbI7+m+Zb26l8mshA6Gck1L1EyNb4HHeGzlgG
hwpkvHuQJak+X9R6IbPrFu+A2yP4TYzsZ5uthAEUzmvR04cbgoIOEW1WUpAN9SSMuln5hfjlkFcA
6fQ6RnJH+EcBMbVnWMhzs/qqHnsWOP1czv5trWWBvsjgvfpjOUCV9RyYWX6h4410febUb59HFOSM
sa+XM+KyXXSL1SNtgr4ZCDCcc64pgu44LYCMcBX95OKTVSOSFoVjTZWYP9QllYqmtuYkg3iMd32L
aZxz80ZG3kMiRUDzKOhLhp7e8EKGznqU06419T128r2K56MrjfAKmzb9CKSQPEQlql9DC1jYXr2l
1AAds5tBr9WzJLzKzW65n0ifGF5HL3xIXP0mb9wf8UT1Z7vlA3PRVNef/Q7inVGsCxSvfZcflFQP
DMDeZoQGWR9BSKyf0MeuK0QxBBQipUMORVlkyvAYT+6NHEUwSvyXI0K7wtUO6chYzG+PdaffO8Jc
Ty4AACtS29H1Gdymj6KgE52FtDiNmlAYddcperS04Nhm7HsrLt4jgmeQLTfPAozFVa8NN0XY3yW6
t/viqv73n4DH7d//h69/VnJqkijuvn359wc2par4n+Xv/N8/8+e/8ff1/f96+O1X1fx2vt88/OWf
3H5Wl/fis/3+h/7003kH/3yH6/fu/U9fsLUm3XSrPpvp7rNVeff1TqLPavmT/7/f/O3z66c8TPLz
b7+/fxRJuU7arkl+dr//81v7j7/9bpjukpP23398hX9+e/kn/O33S9V08WdT/vbw2TRJVzXTv/nr
n+9t97ffddP7L0HYnElf2zRIPQCzO3x+fcfw/gv9oucJ3WA9MnXj99/K5Qf/7XdNF//l+b5p+64A
h7KQn3//jZj6r+8ZDj+QAb0Q8AB8YZjW7//njd78g+/7j8+RS/PPr//ItTa+kewBElOnoD0hWcsk
jcH8TiV2gMwVWWud7DJ5AgVCDpA5bnOxAUKa0gVPyKCQZruuO3zBVV3eDWb8C200Z4yx6NFcEE8f
WUnAUbnBy80FV6AHOOrTYpjT4T9Qi/VvKOqvt0vsgO65umGCNfsWP9YRQT3bysJWEuJLdBR8Rfuz
Hmn8EiPJmb3+tDhcV8vYhH8A6i8MmONI1kaXoo3/w4f+767dv3szuFotLiCfEskEfyYPVzqdcmtW
1qmvXnNr6laNVT5xdPrwKxoota3/KjsyhHSEzletB8KhZiY/oZ8qttY1IG33qujGT1oiiLdj+YYT
5NHJwgP+7Zn2ba30z79+w0sc5B+Qz18XjxtHBwtoQUte7qo/Ri7OA2AVQGXWKWdEwdKffC7pLl5u
7jTu3P9wdUzu3395Nc/gXuUOF6ZvfUOmRwxpGyLj7RN1loUq4BmXC/PWZlh1afqUawzQZ8/bf90l
SJTxJwAqmcSEII0rG7gz6Z/e+NEb/jZnzhugaAR+5KJ/Gk6YU/XVV3oVzN492JcSxRnnJYykNEBy
Nh4NIwGGsBW9zRl6r5yru7++mPo3+v1yNX2HpCtY5IJHx/kWSeGEqY6vybNORSHVnh6oYWzGZURf
q6ajQUUExNx+cDwit+VFb833v35941+vLy/Nk+BA72b9+M69jkeH/LdptgG2MkGe8kU0iwlvNWqL
/iDmFB8JOsp6aCD18h5sz3o2MgJsJgQLuJyok9Bk2457E/X6HsAfyj0j/1SldR4d69hqzoebzv8B
o/+N2r88tJbFg2u6Yol7+77aRH4zRhItyClrCKea/Z/kPnxCgKK69h/L4j9lfi439B9v+O8v9+0j
iuYpMvlvPmkTsqm80z8kQxssT9PjX38YCyz9X1/IZZ1fInPR0P75ycozoza63JpPlSquew2ilctQ
b7Pi3DlY+QdTqo+/fkF9eevfX5EYRl93eFGXUNM/v2KN1zdVCEZOlhU3awwj8crtsFJryNHnDrMG
bCoiPRz9hVaMvnJa2s8jdvS1Cn/YRV/jkUYR/9dvyvz+SCzXeyHb24bBAiPMb6uzpsqa/lEsTiH5
UFdmi9zd6gKvJJxy0pujIl28mBmtO5YieppFW6hw3WoWQfZSvxUwX9IZCmSfGLeM39/BB9AiLtNX
n+jh2ASeQjc/C0ahDCQyz8tV1RrFM57kO3ACHx2RKqhBoMGgxfnrf9q3/IevG5dGpMtHbJEHan9L
LUJ119rTzJ2EZqdf4wH71HPkEd5iY0UDhni2q9uff/2auvGvjwtke4uTA1fEdA372wbTuGM1+Yk3
nJqwlYewBPiCGbDEW0Fr3UceE3TOXK9no7SRSqn6rJuIhtzJd9fgk+p1rlnVrpgL9ShaE8ZIF8ut
NrvAyuxm3oY23tK8mBmfNz5TE3wfkqk5fTGaUF8/LqyhsHQpfPo2pFMxM8kMSCkYGPVoeDmrvj65
kKzOnRPTmS+s7jRgXx0TOR+V6uojWD6aXz4RsmQPXnVNMwaWTLRVLLTpZWptdTQFsZq5jUit7+wp
wPybX+BuNIfelQ+jdKbXKTNvewjDd5GRobdlUIagiGqeLWErpyK6Rxx8p+N8lI3p3mncmg9+1r8b
ftmf9Yk2Bop/VF9Gvh9D3mDcDvdeGrE7FFJiojQ14Lu4t2q/HYHK1noA8RCeJ+jEl6SFwtJZwEdF
Uq9TXm1NJm4a+L05XusdbNc81wq0fz0J7R7d/vCRDkv5PKAwPLEnFhTag9iVDMaQ7ljOeVx+gWP+
0avbvpJ5jetdjkcSacZjXDk6MthIkWyvoA0MEPHGxUxtF2WgWsNbhYxehJ3BLKbepUZehPQQbxkX
jGa/1Uw2VC1i5mtZo3PTxfodOe1DUDm4fB1YM1DLqg6wYVhs0AUwsajaND9rcBn+w85veP9mHXB9
j63fX/IYbPFtHUibQaZ+rHhaVBGtCX8xH4Q2XtMyyd79Ngf9O4b2Ca1FeatAK1DZznJnR5AaE0F/
iY5Hcasy5YCFhABn0R17N5OFoi2GV1WwglueP1NrtdHWtVzxQpvr3lew+PV2NG6MVnv7x2+roSY/
nr67TzbYTmvmetXVbr1L3QRJrd9OD5PGgC3PrbdB2XxV0iXvFz9iunQibXgEtetttJKRAZr1dzWR
pFaCfjk3fbGpoyQ64+JAJCGm5kCH5UdcjBZTQNc6k7vBnLAbHzWjxROnl8hZS8LU8VbAz0oemlan
5ed0T9pkj4E+ld6WnDfg5anN8cbO7sjYcq5hu00XpEFHT2rVQY3uEV6uDUlh7q7bgfi9vPNJabI1
/R7lVH0ErvMCi5NP2jLu02LqL7OZ32W6Gq/NRs82WR7Su2ByTF4GLQ4Y/EidzPqj5pIfUi1CsgcV
iC4ifu0CL4lD75f5S7RBz4fBxpH+sTJkvcvxNPF72m3Uld5NU4oBuZhf/EwrBKW96R0KUAxbywDt
WvrOtNJbDmLqqtYn+jrJYqpLTJp0aC/IsBlMUAKeuZY1wi+H0l2WLh9K7P4C4T0d3MFhOqkEmSmG
F1iK8UuBZvnSGEgMR6GPgRGDS0GxrdAAstYNpU5rroiXVI2SRr+Vrp2oFzeGlrF0o7vFBwmiKxFl
fvr6ZUxgR+t5mJ0yoiRC3yCx1fdq+pm2WgzX45lAwc+i8CqEXQw0cS0jbTdZAj0Jc96001cvYZpR
W5M8cqcVR2SSmbD6G7sd24NXkjNnm8ZbNU7OLnc90mhLpZ1tYxnzsVVnKjM+POqGyBfZi6xh3Ik0
giufanQSvAThoYkBwU+NXSsr81ebFttGInmGHelsm6zrjvVMTwVJ0S4to/6sOJeusmlukOIl+i6b
F1ilp1mXPORsXHj03VIXJguf+mK+w8zYYX27cpyy+NHn6uQjtluaa591pok3Rm5pkHKqgbpHVkWF
fIW4jMwj6tQ9WJ0rgmhJ346SpfXc/LLQ/CM+dxkWtBLNoSRbvZjQ5FN4mA106wpFhnSld/r6xU/V
e5crFvN6IlaC0Ft2HNs+MhEBTtB0TzYU3XXXjPZNqZVnSgEo1HVBi2r5JWmdwMuTfmdmSJA6v6/B
BWX13WCbRALVzkmgiSAbFVGj06fFs6UqZ4d8Sl9/fZlZsVjrtJYZUPPdZmk3tsJ7QPdVPHhknOZe
0dyVpa/deHP8LMhMiDXdOzRDXl2nnlNdDyLMDroe3/+/3xL8jPx/U3Zeu3FjXbd9IgLMm7wtkpUV
LCfJN4Rt2cxpM/PpzyDd36+23LBwgO5ClSRLVQw7rDXnmNJ+EMlKPpjT28w21QvKqxFlc+PbLnJO
KeuffePkH4EiYdV2G7GLOYrHOQPV/cYy4s9VhKk7puYKMswdR38do94QqVaUna1eycMb94THUF0i
fpilAyKZ8poXOnt4CT1S6BJ1kDK+GxLlQYuasyZjDYWTluB+kiW1/U8KS5K33t+fi2fen22rrBmF
xW7R+n0pGyZRr6BWVa9LUpZn2N77FKD7XubyNiTWkBVgvgRcoFzMzF003LGBOTq+X6Im9jmhtinp
y4wZXsplu4uTT45R1mwRa/+NA/m6VkK+kGoAKNv2WxRm1mnvXzlY7tjOAmKLfm1z+gpq0ToUkUdU
8W4V4j/Cr6QwwNSwDiRCYAna6+9v4PX+ff376PVpQRi2of1Rb2inFJllbBp4f/nTDVtamdITpO54
oS/8xv72P84K87cgG4qLx6YU9fuHrZsIw7TqGrR9VRAlzsexMH210m9wDjBb1ni3gB+oUv/y9w/5
OluRpTZJdog6LdugJiK2rPR/HWX2KJMWo4ZGBWkiWsUZaGbtSSWIWXfC9Nhpq+fWEu8N6yBlnu+r
hoNBJJiHorzclW75xa7ST+lCJjhevBUqeQMBaPHA392FIDRYPduNh+KOKGPuAZ9sZCSgg0HDCe/A
2D9WKXYxLX1rWbSW+l5t2bjOVbYPQjf5fM6rPURvKPA40K+DROkr+tdpfK6R9qedMwQm9q5gqH27
mJF4ObGx11w/LCoNK/ZyO6bVGOjMdRgqiBSMBL0WCefSkvmlA7f+RvL7H6UNTgE7dOGwUbcteys/
/vtCh1xmxE4j9atmE0Pm6s+2Xv9Y4WhqIjJPSfYGy1yqMSjewvou1ggMfuMieF3c0Ljs+Ms6FT6g
0dRXfr/6sqo2MQul2nVWyEVwsKzgxUlBGdTiBroXrDKDKjxRl0ZwQqhs+VHCjDU1WQYcJfvEQg5r
5SqOR/Hv6RX2UXjQ76zUAZdEBLpHBLrXjYv0EGDBrY5PddrMZ1OT9U5fppy6PTheXUJ934I6W8MF
7a09/v1Tan/e0Bb7Ef6jj23blvpqQGmKkAs5VLVrsqy1MZNtUNVazyBaT3gOrl11ZDOd0ACTha9Z
9HXTwcZgMiWHqLVYdpKr7Tu1fScwk7zx1v6sL1gMc0Qdci/yv3hV0SjDyOqjqDWuIs+/9RNjmjsk
kq022L5pNA/RbNdocFf1So1wPIvZ682QMWNFR8a/dOckhEL8xpv6c19B+qJQ8f1rLrsL8eqqcO3J
tFxnNK+jPX3qxBqBEEOpNjjH2y0+o+hFvzftizY9pnCGhrF/axL4czblPTjsH1yV42O9Hp6mrlPs
ajBMHKXEkehm8aXIj9hazk3b32k2AR52/OworjzQwzODZt6HxvOCJoEGrXFyBO4N0Psctl5Ob7y3
reD8e1EI36jJ3Mf0oGt/BHKSvebYGZXKKwPj7DeiJwttXr7XStreQwJZc6H1w6gAAUnDtrvRq+Fk
OUZ92+SiIHLBXBUJG2eoIy2+BI3eTkVxD5noYPUFN7rRPBRlXJ/oNy6IoZ3yg6aienFL4xwPqIFM
pSqvUwpQaDbS4dAuLrSqAd/Gog0+hG+NdI/ZhRWTaDu1xRM7JNWNDcjPp7CbBsic1VNWD4D0Qkb6
vPaactEvhWV6Y9vU9+Vg+yrSBtrmBOmC2EBbNisISqS5M5wkwPDUfiOcycsq+CTqUCN7Uucb182W
aykdjkiygCSBARfkN23b1zfshxC+DDZ0qmq2gsYu5RHOcQ6sqVSDYhlJJNfFQdHwFelFbX58z9xy
JOd0eiey1qKE2STnujYOuJzys9OT5e02KQEFo2ZhzqFR3dk3dOlir8lgYYUaEnFG+BsT9Sh4TBfo
MkvKv98l/3WBCkszDMYWYtxf1yLtRlPMwaitq2sYXwYEOCurd7+ELPlaph/PKZbyjQvvdTwzc7Yg
gpqRmhUK+Zz6q4GMqQnXiJ7blKfAzIShwCUXzfhu8CyrIvY15BS7UoTPTU8PGoYc0qV0N4TLl0io
t3Vq/lAK88ffj8N/zGJbgd5Fy88MpL9uz6hzW0iVNtq1IvXYM0ELzAtkOFjOtoXEPFkeTVuPvOop
1IqDZlbTG8PVf5RDHQZ2h5ooFOA/VzITfI4ITV14pRoaHRSH9rAulOOcCnEqJsd35uGixKpz0EcQ
zNSx+r1GX3yXq7hcq45bQLFmynZSKIdKL3N/cYDVDAmC0gJhhUu7XMTDcJl0R4dloXTQpUz3bIvo
amUxgkzg594okg+OLeH+0I+ByEBk8d+P8zYX/z7qoKalG0n6MOf/jwsur922aXUjvFaJNV26ZGr9
sYdZMRorlsfeU3pi7d449PAHJz6DDCeS+lzdqsBS8AsOn6I2HYPencfbfJRfcZ2CtmpbAnGy0ACp
lCd3gLT5wJGiH22nBE3i5ODewoR5vE5mNmnRl8yNDw24QvICKlI2k5jAhTE7Y/K57SbN9N2+19YM
izdutv+4yGAh6lz/Jr4mV3vd5UowiIhpitgMy8EMjConSLH67hqhQLX/lYyBBmYnSEijU3DHJRrz
E4CbN2ZrY90ivToFFp0VYBEGHTfWzb8vl8xSiyyrU8Q1CtUceDa0koX9iQ+zwvLdIUuPBdgZU6A5
Q+WRUt7Ur03EnnjMygD/ArBY8RRnlePLhChcOgfgKD5YU3eYG/MSzS3GJ2Ac6/9Nmp8LcwaBD0zD
wwb4XTW+zvhHbsvafOfSLObfOggkhHq0WYNHGELe+Lh/FOPXFgONBsKYGeXowf3+aaM8WmQKmv6m
n9V3bSeg3mGt8ZpUAffFxgIEMPwhtxTBG1f6H+u19Q9bRL/bXOruH/Or1hhuDsGLP6xXT4o7YBDQ
Ou0aYhLKDZYbNi78XJXf6GZZHlAPOIOdQdtFJnvHrVzwF1kXpB2lTEfKc79onlODSc+KBo5M7yU1
hSc9r/1RaY5j75qB7I2jqi+ml6SYgU1V+nFr3Oj9/K6wjpRsOKcNqiUJX2NerkutP/39E//nB+ai
Wve8Klf4qy2LBH8NglzWNwuxVTcWWJqAqW0hnBNyZleb1VsTyR/r/vUIOwZtTZNR8w85wjxWPZPX
VN90uQ2GzuounSuxMlHb7uxDog23LG/2SWoXt9A7GC/5JQHlIHH6+wf/c0Yz2IU6dHooSqzFk1fr
XxCfpR05FKmiEtzFLDPnxvxJBLCiwnARGGWMr8UAI2QegK+2I7IvGP4rQh1bvZF+ALlt7d94S38e
G96HTsfZNm3TJO3498teI/XWMQsV9Jde3PVtpAV6AYS5ra2zEONeASuvyPyB8FYXcB2RPqOrfVWr
/K27wHg92BimwdqXWd6hPYyW4Pf3ERrzgsfJdsl9rIl4mdmXGC2HxkAW4lWxPJQRkrvGfNfNeCAF
yAd9NB/xu91BP3unOeHdkCt+Itl4iQU/gZhuma2eSpUo7ErFQd09g2EirKNnmagp2h1IiNOw7gMp
IyHczdBZ2w9EtqBPMZL9wC7ljcsQedrrWg91KJYN9jp/swpQX39IqOUUgsZW3rVnki+R0a0PQivK
f73cvjbQX9sx/5k+BBr0oewuy3NMCeqcrg/ZTOSOEifo14uqu+jJ4mVCX44KRrSz7ib1OYFHB89g
fR3nGJfm2iTpjpRtMpVQEZzrlC0YZgGtgUmXnqlsKmowkK9+FnigaAooF8Rg6WFav6RJpcFBpv/z
sH3NWCEMC/kA+Pcred4epDb+82x7OcSNcmScgTunLYcsXo5WO2OcWh8as+YhFv+8LFvlyTDwdpiD
WZ+r9ZvbMyWNm7O7PpSGq/ijRAGkl2V91sRQn5f1YXv58kC5d8ZvcrIFFELPWsLqnEU6lNVlQL5Y
FYNv5E55HtquOidW9s9DtD4jHLHaA0J6GOelPHdKU5Kgzs9uz7aH7RvV2jGLsRQ27HCR7loWFOM2
Kc/bM4BouafGLJvSKmdx5q5n99dTJ2x1/CxI4NdzuJ3SZoiqX8+2l9s32rK4Sydb3RdO25bHpetz
X6artWM9sdsp3R66TOcUh1PRnuLm8de5payGt3L9ORW1hSSdqhy1gnQY85nxBcPc+m62h+2qCzud
twg4rkZUOT9v78aYCmcJfr0T57OsMUoDOELmuv7TuMJWzfzE037QsEw564W5XbLb953tF/7rR7dv
/fpX//qBWXKPg5UkJH6gmwp5gLP+cl63Z8osgOJt39lO9su3t9MO8fxv39Z6w1wL//+7VF7+Auhk
SiC/fuWrPxsinAte/cWB1NagUKMv26GV223TyLZYFaiS63B92O6o7fu/zsK/vv/yrZcfL6EbeFay
9LsJkfjwvjW5+H49tSADnYXZudldv341slVtQKfMVSi7ZnC+i1696wqKc9vXtp/Znm0P2y/avtab
qQKndf132698+Znt2fYzVqj+72de/Z6Xf/Lr92zf3n75y+95+Se/fs/L6/+/v9oumRKYdgbLp5w+
TiOk5XS98/L1YXv26uXiOrCVVjq8DOGscrfrbTCm3XdjvSoxyhXnyVgjqgoo9tr6te0b27NXL7cf
3r4m1YbuoR6fkvXW3x62jzHXIjkotnoxq1YC00klZmZSrOQ8KL4xulwG3cgVQNx3fTaidUzFz1+f
2/UhCzVwLJks/Xm9S369A8Gtvz3bvjZVMH30mruhdjtcCEVEsNV64nWyrRfv5YRuz+SKAXL7HPaE
opEEvj4Y6xWzPWxfGydNBqGTPguHqip6fw5HjHwGaf96KKZ1sKoqmcHzQfuPApz7f3s720+Sa9Yc
7JagR22qzo2gLqsv3eC9/JFXf/PVSxWuqpen9FLSpK4Yn/mwLw92z2AXYxcGmw0CfFr6K/ASZd8W
QO+8eP0X/fp3423WWl9SsXmXKku7HwA8nhu6tOfu/57pfdQfRcK+EEbM2e1tcs/ixWY/xL/c/j6M
1er88rB9qO1lqdeVz46W+BqHsXL7q0rFXLk9bF8TgwwA5tRHQoWzk6oMvw4TXZTyXC4lPoX/Op+I
ZKgaxkZEaBr33vawXU0vt4c0B7g+OlCqRQIz7VKbVA4HrSLY8P9dY32Mvi4cADrnC1NqQmYmgPwY
z/X/vRwx1gNBikiF+v1T9jkd7IURhPQEJlqVzvqvh44lN3hHA5lWI52aLLoGn5IrE30HtAP+yYxl
eHuAzDyOZLjVOgGonh7Kfj/P3Tul4fe5RkdGTbreCdvrWGMJHbrVYS4Ya7dr0JqZdLeHOXzUCKGB
sM8p2Y58Nc4xvJgBVxpqn9LHlg8SfjtbI2+Ntwd5aTuhcr2l9IykPfxRRdArdvPrL27PxvWlGrsX
c5jYo5uSkWA70GnTjodQGMftULHZR/olnFY/SgyF2xHeHhZXlSj4edhezhYhSZhRjqEjWojNWXfe
nkEVi/1qQDv/chazNmZFVq3SZVfYir8NAOp6HW3PqBKfYfm0FA6KPgec4sqz2lDjRKe43z7UrwdH
lKe2XXka3MDb7b32qI4J2z6zjYezk82IOooYIzSHnUUBrEwBG+Llyv517DJVPLlKqQXIfpPusv0m
WD03pp2SP/of49/2tX/d+dvrpjCiAF5b8s+oWqg9RG41e19k3XJmxrxpQwsMxPpethOQ1V1+nGxU
Jr/f5NuwhkupZdn9uSBk4GxFq1u+Zgm5Pdu+Ftq17g8JeLrOZg0nh7nZx8v4ILdX6wNNLwbX7fV2
3ycWt2A8T42/3aMvt+x2t8JfWY4lgjV6UNo5tvV8nxtz1JykUbTH7crbbpNtMNpebs+2rzmi7ojy
6HDcraMjHux/xslfc8nvX9t+ZPvGy89tX3v5t9t3LYu8r1RDWqU1txSvk4PR6+rNZEbzAWlAeE2J
9pOyWAKkc+anQs+RqwCCqzMloavkaAdobP2+nNXvk0G8ox267Q6bpnJPE0G5ABUa/KKnKtGAU7sR
sf2txe51ryiyfgAwjTW/u6i1VVNdST+bNdiirPZS3UrgcldwYnKqx1O4EiJptnJxkzNRWzGxM53u
6XDPrGrMsLvOcPQsRMgKnKjR0fJjmdRBYWJkXrKYIYp2yaGVCB+WwSZLejRuImuhGqVPn93Y/GCE
ZcQ/Bp6eFFN9tnVtt4Q0l/MEn5uFcZIugLkTMQr/mQAobKY4Pxen9xnrfhbzOYkME0ZfqBw7A3tS
ayPtgrC8M3vhV1jhidClAEcFKtx3OooWc0JPmGfX2Jz0Q8T2uapDlTL60jO9NMsuSd0CjKV7b0bt
fVv0JZHyQP17Tf0S1mQk1LDdZNl9ThXrXkXSYyBZ2kfSSkltmU92JVOAcCBfOgSRy4TowyGFU6tg
UMWSMpctOIQSiXnlxHtiztSbvlF/aqynj3VbPia1oCXATvxkdSqoe0cNL0mbHyQQjnrWF99IkVf2
llcDAD/aDSrXaQxPbfEtQwr5swAWTwML1+MQnnpMAt86x7ix1WT2+wHMcYsqbqmLn21Olijk6diz
WCQVIUGnlVXsoz670TRiJQi49MZeV3Zh7lyTPkYLk9h7PFuMxutIG1YyPhlAlS2lejdB8DmwSFH9
sHQNsmUIi+vIHF8M4S1RdweZ0PAcYjZ2HETsrMbsXIwSH6+mk70okW/dKHI8amU8B25t5DT7I5Yw
uiD8kjWfU8Ny2FXphAkVaEtuJ89hmg2BTubdLiYcGfW5ApZnmsktoAgWDEuNb2nRAO8b0VlH73tb
lvmNiVKJYCCnQMuZ7YdZt0krUTMfbI2x10sidTK2jzVGD9928ge7hZvNzsYrVddfe8YeYtX3JWGT
g2blJ/xYFA8iiyjHyqfhu+LWasen61F5wKUQj5CVu7jQTpPcDAZ1IoGSJIPZlOgfc/PamauNsdZP
KohyjgRQGbctMbdYJobFqGWBhtW/Qgk15A0IK7RHvD1vrN3D0rU/or6TfqhBsKVIfFZHgKJtAygI
09nX2BXXtuA+6pd7vUjvRUxxIzFMWmLsXZfwizslN+pAk52kAv4WsQMnMeUzS6Pxi3RXQUMESTdu
3uOlxhmBlX43+tAfdeB48xMYuyYYwpFUT+A1VL1nXx1XZe+lTfT0SHQXdEX3pskhbFJLbb2ma7+6
5NdaE1DtMSiLiY5bwslzY4AHQ5bTI4qe9bTwUaYCLN+F2kBRoHDmfaSoq7WRXHnp9qvu+kwrDjmQ
u3xi8+4JNyXOL3JZ9yX1z9nq9MBJZe5ly4ijkgCNSMkJ/G3MJmC/lUPqyhUPWukJECDNukwUH/ql
mdCTJSxiWwa5CK+1JMPnMiIXG8XZMRLrjv3HbTTAbGYsLmH2J6DbNUJJJoXZpG2pr49g00XFYprb
uz8S+eVNLtdXXVqY++eMkFL0Hd6cOiYDbNqBWCy6YMZeF6cd+AW7hGc/P1tr2EM2ZQiZAQAZE6uH
MpZ3RG5gJi6czOtA8BB/CMvDyr84FhktZLdC6W364sso2J/oikO2tRHto5oUjxEb5xWyGm6pRt5p
CUA0N06GgIZx4AygZa2pVR/KHu2CtkD7H8uIsnlqW5/F0qhBVsvTNC5uALrZeeq+9QuG0ChZ5J1V
Pubj8Jlsj9qTSJmpQ6Zkq3CsTkobHZN+GKksNDnjBB1PRcvvhf2uF9iuGT3opExHp6uc25qe0G6B
0+ZnrXYWaukeV8VplPU38Z0+KKvcarR2QuKLTDLqrcMyFpeSdZ0HxcB6ZCdCOuUAxQDDt0qdIS6C
psEgb+K6HKn/n5gSPchv7am21zGBW3uwzhwk0JQRuR55VzyICEJMFfXaSYv0A6kQ8DhzUMXJwOZ7
QLhxZ6Xc3Yy0wwdNo+uLJry4ppWJJFZBm7bgCbBTWs0F5bVPShd/HJuJSiN1k0810sAZ+cgDnmSP
4If6bnN8TyX431bF+55nn0ckvMdpXE0wEfFU06x6emdfrdg2TnU7orzJCmCzfWr4QPG9Ps+Tc0Nd
vymIzWljneQykyLWeEP6hCRkDrhm2tGKLgq32Y1m972ope4nwj3WRJ7t7dl8303tSpY3LlpryYtb
WUybU/dRjumDxY6Qi6d4cJrop4iYXrISgVvSWOdojukrtLHq5U7zpCn2hVkXVsHSnrKivGoExEgC
TtnaLMJToyXyyX5gcXM/2QQRdTAwTkjTDPJXiLxxtPJ9dzIrwv10MgS5U+zyMobtWSq23MUlKKow
7QgUQt+xqzTjWlqxurdU6IV6BE2ZiHt0wvkHYDaux1gOwW1aTokNigw7bHxMLSyYma2Qgtk4T9iR
dyF0ea/ryPjLQ/xHUU6Uky1rRuMx/yhLeH0dHgJfTuDdFcD+SIC1s0PkwV3ciW99Hjmfpmmy4cMF
uMtDj6wd8ZhWzJE5oN0T9t2TtJuL1qhxEOf46G2Quie4+sSUjsIzyMzx0rQYgjAj/AhZI6SOme5s
rDSgAutbrmiVxuxCnAXA0CrvSS9TIMwbWkqwk3ur5LpLxuiA4aPDgRvmiCchNrBPbGYuJMCT8lMD
dl6HrsNFF36ck+hL53Jbayn3j+tEHy28axw+dUX8EKXZwNQWeVh66EGFXxrtXZab0tfL5qurh8rO
tImH5S5+L8CCo0Gmg58IoKDNVFzbdkRc7Ug9sDEpmwmR44VeAZvK46CFtbI3YmAtyVz7VtnRRsEZ
g9yhDnFUoyNLbBYwGHM8k1RTJMnDQj/VhBGFnLtm5IkRwXukro7e0OgnJxVdYOjWB2z7+24NLWLH
snPlwl2p2Q+F09QeAv8jF3Pniw5a80zAyc5kXMgK4n/qhAlMGxXEpLWb7rQ4uyO69KMK/jAQkfuh
q8BBg1KiZrmwfoq1x9yxidHiH3SA73Yp8Y1eEmo/7bgOfQASLI1k4jG2XWfQypnRwgHpm9HvzJzx
WY6Kj9Jj3TzDJeaXmHE8vKOgR95vcx9VqFOUmR2K+WQm96AO5UMVCQiQJYpA7Z5yFZy+sfjBwPsj
Zg1kufm9MVtfHYu6j5X0H/V85PerVFStz3XVBqjJ8dVlJzp1RIDa7k92aKhR53Kvt2Ngpk95ClM2
6qxDkisn7DAtGSBR2RJqxX4mspj1sM96dgSqNKebizeK46ENTxrumZ1dTETjkgU/qTdWS0ITTPxH
FcogezH24tWkeUsaJcdE9NwtTBBWq/PehvmGmgA9XxXoVALaBapzlh0U4XS7Opz8tiMipC+yIsi0
dN30KesK7962EYtE6O13gwZdpZ+WRwvi8y6aaGJmDjFNIFM9oNNpOJIdUIKWTd6H6QUiUH4sSnfw
VpriorIH7oUF3VKQAdrkeyt/rFwYOXaqlx8ahN7hDvkHPxbu3QIMfSicw5CwlOz6YZ+psgriyGZ4
lS0pZ9PQ+n0BujeeUENoNA8GleWRq34OpXbHYct30KEsf3DOldAS0Jxgi4fIeCSB8FtN1mnVrBax
RIAdZgNC3wcWcz7fDwvanonEhmiNURYhqXOh892y9RlSN2/SHZHmCZCgGMAab4ndxFNxQuwqiSo5
y+8QqZNeuNAG1KPsaycCMaCA10gn2yVtlREzZ80Mi9T1UpzRZs0RMrNPC6oEP29plFcZQL6uJjnF
eKRtCHkoF1+0xTzSFFAJk+KUQQXM6zmAkMPyuCrezWb7yYjDQ6ouR2FKk90Aogcdc2dZMY2WJMPs
KUcb4Fb156yljDQiBoNaKfb42dl/KCmCmDC/JEqvH0qCkURFIo5ZwShrRXGuCTFrnKb91CK2IujY
k3A5L3247NQxGk8zWhSc3/ahGLRDjDUEEgsMKk2f9q01XCLrgzGwUHeF4ZBokPm5zY8MWhb7i7DJ
XA3lQ55yjy8L+B6V4eKQxmSzlxVZplhn8UStUdaI+qRlXoZWuZB4TbyWaewd6yhz3FqpAiJagb0Q
KgAVS0pkS0VUvav32Z6qGro8xg+qdu4nGKK7ro1uVNZyzNPGR4S9UHty60th38J9NdidAD2tyegt
1q0GnHCb/uLy1Lk1mDNSPLmHATRr8+DbCzN/BY1stgnAXU+7dFcMfdKRJrT2JyGjeJUG7tmUKgRo
W5u8qbPv5ZpUtepVhUGbFB8JUnun+BHbndeDqzqm1fKjFmRYjKP7Ph1B2gMCJauWDWAWefrUpL6q
w4MKcRwadMgDlbufWSf67Epia9v8kvXyU533z5GT2AR80U50tI9qrRO6vNBlBFvcteSLhY3+Qw3R
ZhaZ7ndUEIJob4JKcz5HZvRhFnBpcljVM+FVOarQHaAi2j5KtysMqJhRPc1c45Ik9fGEYxz6IBbS
FuY4+Nru+1QugFIG+YCbwUEOP7AMMsDMsB9UDFtnnWCYvinZa0jy8EzotVYRB0M/X6mrYAPtl2/8
w1MdEboTIj7fJU59+26Eulf90JYy8WC5L95YLmcrdn9kbPrZTFNTcCEJ76wKYKskZxV/qG0kX1Vt
nHy1w1lqDszVTTloOxWnmTHKe7WHP66webdFexIk6u5CexkJk9AQlKQuKjkQozHCq3qy4r1CZi+h
Ve8XM302rUbDVp6RDqc398mgHyOrwTezrl8m63vh5uTqQjrxceQSuJWhOyOfqmDHINBsRZxqolRl
R+iv6JdD6lJ0oh+YR4Xth9G673GJcyX+aG+XvA9jUJbDMBieYoSsVBFPQSdhmEFT4gQdsUORleBq
Lu/WEHIdlx/9mWq/ItV1Lkufnd+ax5gcrIHSDhxKggAcKkHMwD7CXWg5UJF3g4B3v+DGdusS+h4K
XtFk9+sEB0L6QpgTy3XmH0VryA9q4n2z3rNL+tkqGCOsItdhfRZ+XHO2KYhODVB8xunR/NbMtM5Y
IZdet3Q/1hSPBHT3brQwGuVVeazn+flcZUzHbf8IEcBg8WBNvujTJ01w02YtC/8Orw4ymJpo8kUo
XFXNda7sMBhmUhTVOL6WpSPPMJGSILsONdVBnRDHYJrlidh19vJFQaxEW9y5PR8/L9sffDKM8WF1
I/APeUJoVxxdYdD0eX1kD0EeXfGR6VwPOrRRNODdezWz86P73k1HZ2/bA7HmVTXtULYhXiOdFCz5
4HcKQ1+itrvJqD5rOso9HA5fZTLv6i7iLp++58pXHRdrUK2sCEUhE5OtGnMiUnNpeyAKznkffxNj
2fo5y8v9YFVRwFxn0bVuPJVN6qmwUthbc62wH4c7VLokw1j4wQ5uzJXkuBRZ4Mpey+d+Qokc5lmg
cNcHjLnUhyQrAS0GQ06sbAgjcjdxjTHU9u+RE9M5aEsIOq3kvsiJ5WILhJ8Q0GxjfqlC1+GqbqxA
8dSwIr+iSvZRtwgSULosGIfufR1hSla0OTrY4RHqd3FEbatxCp17pCwXt9bMIBQMkCDEbRhi64YE
RTRlCLhyTfaBws1KpKNwBhT8UEQ3kPunvVpvyeJcbk15k/ZL5w0krwCUdU0wxyAgiHzJgBTHBNeC
YEuACLDGrbvRZxX7VNEehO5M3jDVULbqVbdu/9HySDfiHmKZVyrJo9I48c6YITc5FBBY4FCDIy+H
VbduPdpRC0PSplzdxP2BN0sdeMKe2BcyGDV7b7Rl7BtAwXyqZ3fmokq6LcsYFMkpx8KBQ8YGnQRr
Oy5HqjktlGiCdyKPcKH3DRMmI3B/YGnbsw5J8LpC9cLKrXoxbUKrnPcSW53MwEqmaQZTrEoCc9SX
PZM3SV0To1CXkzDjtsatrXYXciWYp9Z3A53FYF2s382xM5JTnn+umY5hiT1rWXHi6EHNJaIoLCZj
16hKkHfiIaHO4cGoLtFKJkaFI0WXN0aqYDxAiJWQGuoT5pMEMiHCI15n6YkM15Hln0SqBIqTUsmQ
Dg+tBhSvGq6U85YAmJO/zAJdKq1VFqDpkcz50o8rQimNKjXAWFLqFQjlLJwcOwMoCBJK66gYJTW0
mDAWvUdoNgEqrScmDIVZA+5MDv/Tbe5qiry7VHIPLpT6PJS05Eu3P5wBs1+sJ+tvNw9aVGZ3g2Be
AZFd2db9aEvmTpca9lKwb44v3UG4iGUpP/+MZEim3Lp8G7vsSWvTr+a63APKRjQTk/O+bTSxG7U8
9WmOGT7uGOww8WxwozTvUjf/pCfzjMGxfc5j68g8+m7IUX7MI9aeYk1OFsVwmdtWQvKt7wl5ORZp
cV/2mHGnnsWeZPVmqdBLFRvcLj0r1k5raGnuXkO1RzEdF1hC+ntF4Fsk9SQOcleQ78lqQ2ensss1
2lTU2G00HwRwdQzNxjSB/y5gBI+6FUCWY2yZTI3knmq5JeyAewE1VUQ/lZtAWQiPBdSfk2CIbjrp
WZqNWH3Axu4zuyIATRfnkIIjpHzNq81IsJ1AWMNZ4jopEOwBk1wwR19pY8irVYv0c58w2mDUImHA
mQ7NwtLTzkjLTXFO+qMzXc2SFqMlZxl0E2mKyeLremcFsp4Tn80PCFI0Aqo5X7VUpe1PBCqQz+aD
qMNur1jFaoMdqci08U2lNHagUwNgORYMgk1EJIGal7pzBQODTv/9FHI1JgUw4KmvjktI8OnIVtdX
2TZzwLm23TKk8RIjiwXeHSjD2ppgH9dREiut7n0+t86xLUdSJJT0gcwxr68wGlB+7byWSN1Qi8+N
axzxqv1wUywH4Ed2CPqgZw/hs6FWd3mPlBDDsmo6HbUkssBnN9/HA7QikYy3RtqPQWjBJ437/smA
L1HkJk6DmFhjtxifBKKngV2/um4nlXUz0KtfBlwTZ9GQAmZmTODdLcmpIUmWueG3jNbuNPCkhkIt
WuNjqdLQSk29J9aPgFyGndJjE06Pi3DyZkydYO3rIMsDbGQeFpj9DzRPPvXZvTJgYQGyuvgpZtYB
YbGvy3VFP67Obdh3oKuh6LNw2xFiGu0x8O0mqRFnRJxZLy2Qi1gzSC4ZsHcT6ZnKdI0RSlXPUEEf
281dpyUAA3DEHZpKPtI6vLcZI1VNEvtkhcw9JqngWrbuTN3Rol3yczJtyiP6BL84d8e9wNBGV3b5
VlVsgtcrmbBl1msJpDzWFfvRyZ1LxSSyzKxJnVWnLTN6WRA+fE0SnwFP3mjG0bOl/ZlNF/DDeCYe
3UiCRLHYTtjE+q6peQZyi107hAe9ck4gK+8pVxl7V+k+ZA2hn3EFFbnNMRXIoopPpVEdaxBvpDLj
a07VhlbO/yPpvJYjRbIw/EREYBJ3WxRQRip507oherolILGJh6ffj96bjdiZiW6pCjLP+e3Qv/RZ
Cq04v1dNgvhF1mBCVB2FzMKSmHm60aRHh2XLWFU66zkbOGnafeXwQWcWz/w9mUUZN+Blud9M/OXk
3+99oduFUjfCg5XjxYoScvyoAorDnJMDfIdGqjAtgEzIn8WwOBdd5oRFml2cSvmYFqwWpQT2mhuC
CRq8VA1l0uvalEfb5Scm9ViZdRK747XsDTClxDoNC03ze+txkZPh7+D095ETR+48f1R1cuc7vX9E
ewMzZTE/DV5C9kAx/KLgRNblEPcmL58Z5IR4+NmvBO1/THqIA0RnE/Ks7D85ONLI68K+FSKkvxYU
iF6GntD3FhrRHR2YK7ciwZ2CXr9LWLwdpZOE6GHxzIezm+QkqBPkARox6SdKWa+dIZyjhVn6gEdD
HWrYqZNpK6IU+/Kr8xymdBN8t7GRFMwTT9yLqHJ6bBQX+UyZBr18lCNp8aDhRBgNZzwCe90RukFr
wfaGKJnNS9DQQgZipTOVzHPkIRQKDPx8rE03b3QQ7BQSak5LxnCgNQmUiQfXw+FOb/2S83q22rYd
N+OVsPws5ix9h5Vz7u1CnFYCkheZTOxbBIXodM7ES+tF2IN7kK8/RstGmvYFkEHlXUYvo9wcX7Qt
/sPEyYjOW3Rw3eY9WXl5jY7xqSVc8rhOPvnlo/uS2qkWWIpRoNeaT2qhz+6Ac4GM5JfS4FTWrAfL
x5ktPYh/ScwSvED36GnLlXYKGSABthogYARxTTSgww8I1Cx5oIaF/hTBKjXTdgG6GLS6m+K1IjTC
6TGNzQ2NxI3vH6Xx7tawCmRqdDEtqw+dMSLrGbLiokr7Kc1zJshavNMypx+2OhmOnWHRSmJDrgoh
lstM0ZMSW3mWAGIEvKQnUqhvFUBnSHtWGQk5UB7R6Mes0pa7waMdfkAkGnSJFjbDpW+d8dLTtb3O
Iw6hmTKdTZYEK8HONf5+xXn1gcgYn7/X/k3tGfUopcbbTcU8aqACC0I1jqfJw6fm6PrFS4bhwZdF
iF+LzpNycMJeG/MgNd2/iD1FbGMFakymQDx2edDVVKP5jK3HlZJHOL/JvWjV+p6x8httTwlQtofH
msvDNI5EsB53FrsiwvyhGPUsInHDe/CY5zQjm8KWy+EgZn0+MbMegOiy2Mh1P+QCW9kBwTbB7X96
biazIIlu9QdEcbtsQBjpKe08GlmR2yIq7m69QZ1AGbWCplLgFroriRTp+RQtcnjc3kvPVND/SXSf
EDSaebSEH55whVvTmEM81H1EtM1LU8PNZVuCLFrng6JjE2VNbw5QRf4H07Bx7bLprhiTu94lfqCh
Gf3qFTLuaCqXorCO5obkP5VUxO1GYBzE1OIFaWZrAZK08s51OzuyuAztHDx9xAEc9GSk9jojWMt7
qA0XIXk/E3eDTC6dhCjWQQe1w6LJ1/+ajRPKdWuOEo3EqT7pXvykHcIcj1mQYdC24tJHQbCkVUPm
9X/AmkMLmSfbMh6d+VWrvPpouNfcJaAI0J1FknmerDqyuZJ0uhZyEgem+wD9+RZtTb5F7cLNRlef
jl6hWYlG52//ggrDoVl28VIwUNJv5uWUq0pUClaOmrdYuCiL/SckXrs7S8FgQdJGm7jmmcCcP5bl
USpm8jD1FtpREsBRoXDSjdxdwDlwIvz5cQZ1bBrKOKpe9CFkR3kqqbpDtEnq+UjvEj1J+jQQCZ6a
/E1b/7Gt1XLl7y8LfaXCD6XDWkI/DLX9m35i78gdz52X9vsGWVBqU2svrms/tOWG+t+aKfadeOB2
64w2s4zN+VfbOxa5M0N+bXCOhgCvBC+frErKh4I3cDYHdWkHtqmiBUVsmYvdIbmopPnbocncwzUe
vMEnhMTeG5nN8tau2nfZiBPGAO8MVzuxMaEWvRjZ+kgzeSBWgpGdqoH3ZzKdBThFqi033XVgqfKf
Uc4gbLCkTKBJaNnz17+rQ9gQJWuxcZMgEshs8XfLc2gafeOF6+hnWwv6HertQHLnI+HIKVoMna28
jd2KcENB4V2cD8lVWElGBR7iHaR2Bw/MVuS1x5NtjWxRngV3M/3tsl8ucQbva9dcS2P5IoFE3js9
jHfjN93BNcQviPkucof+x1SE/msMUXRdJgBXeRoL+1rUc/k4c7U4iecdM4f1SlkAvvPGcrGlNd20
bhOMjv3gNy5HTJZ9gm8TKVCWfuB45AnDqN+87t3tUljMdlc5eglftHdaBk87IWg92otlhmoaP8Y1
h33y56dlZRtDl4GgYbNZpIl8r0vCsFbPI/Tp96YfTCovppUto2oXEILUvhAYt5+5tLAUq3VeiCAN
/p39mTU9oo/BYZPlJ8rE7yjnbQLwooKs6CMDI/2PCSMtJW9NieyUlqXacbXQHKaG4R0sV7nlGCVp
+qeAf4vH9sns3Ieib1Nkmvw3qbJX4jp8eSK8i2bsbHkUeVME5MJv8UZqFXfk4kSpyQBK4MbJa80X
Q5lvPhJMrBiOHhJyfS4NWdPRjW9jsGlNRil/gKFYIoMlj2SNOV6q7NX1qKVLtLKMzU4zo1lsbBye
jMtU37OEbSQDTubQ171GSmSnvvSNuF4sj1As7O1nP63OGLD+KoJGrk1PBYbFRZTv8VM9mFnSCrQx
VflI1Xq0GDZIjl3ZIYWIILPaVPAwqLjkOAuQw5bMIIkWZ6783Jz5pa2cJ60vGrz85NiV7agCZGtQ
DSUFCRUgV5/uNe7oanJmy7wozrOF5ENHoQEBHZgshfQksSIybVC+0KXyujTbf6QwYw5iOtSHb2Ju
cBwa3luOXPhIk9u1K43imlcyMHV/JscTijwBQj6ycXdRamkMZCIxyBPgbesd8uqslAwgvskHd3SL
BxBALezl9Le0keX6g9CflTUuj2PCnsfmfO5Gw4+EaNz7XCuXqEiUOibZdkPI1N63Tjp8e5IBwW3a
9Dp3GE1KvSnuuIPj2XKSR3L/FakzBNWB1eZ3VV3NUaWVK1eiizJjtOZQ11g5LUiFWGWpuG518XfC
6H4tSvuVPCb9sa1z/ZHWTnJiKA8BVtTNUy3yT+zf01NVE5puc7ctaj03sjLeGUKjekpqMGtG/6kg
MywROS1mpSUguvl+yn5zY3Sqv9D1YQrsGNUc21KxUQIQTFb6ZwO6jEc2rUCOrnEiHqXJ3V+8/urB
SkkdKFrCjVx7OC2sPogmSDvxF01FMBvZ1UUKHvCDryRBWf0dWEIGh1A3D8Mk4OYxx5+LKftbsqHn
AwnsRjfcO2P+n52CaTruQJezv34bznBq1ey8O/I2IhkacEceirrYXggp4TitNXTiGvxc2j9V6X53
+CyKgLFNQrt4OrQsUoLoQY1+6DWHXSd/IXZqikF6MiRBBXkObatUgaM2+6ObYeln+mTjuYAyZCh8
JLjBOs++ehMAiTiAJWVFW4aLbG5ggHb0Ox3Hn2Hz4546Dc7agus3WVlc5TTMd0u33DXYlx6XUWN+
NKfhfvJbRhwpnxeN8ksAg0inXuKkLw7Sg2W8b3VpU8crHrUsSR9kMTyjwjh31XA3gkS/1Z7GcDtg
+gZFfWwwrJ9s/jk+QXqUQeJIMbBJwwIHvskaymKm5eJQaKl2zhV+4tRyvCelM+RmXWec6pESq25A
Mq+I1kSyefOG6mzoGiN/R7+L76gYs28R+liocFrwyjoATOh6OIcopl7UvL0alL6C0k0RmeJVyKyY
RayvMJN0cMBboTGgOjvCn4lI09UqECoKKTypkV1haq8tEV+HhCKdE4/MxO4sJDRa8zUiM6Kqhde6
a13GeUMPfJWcq8R3bo6zeSFPAIeTwCGbZeV/mi7qx2mZILXSOyVd+67XkatoObGHxN7DQhufbrZN
pzUnm82dJ+RZRb+GplrzsB/wFeoznWB8unFbWZ8cVLBBuRMbFksWoqSJ3JyOT03faJz3DOdaI9Qg
H6bUz1xlaFWM3HgGrPMfiXgZdAdRgtl3z1oz8zKN/yF17J75TfsQMcLMvrMhDGGM26q9PLedrv6k
wYr6UxcJfS8IWUnW6lP7rffX4tIi1v33+RFPOb71hG2GwvXqkJENUKYpDMB34HR3tIywdPSGdE1p
o974TaCDPIDceeeexXFBdbAOyb1H9Lzc0AcW7qOOqONclbTE1cJ4oaHjhRm6O1WjlxAjh2LFbmed
TX/FszA4xqVzhqfUpvdiG65ckeAEuUE9ToUkhgEuanq3fOaFzg7mJ0pdFakle6syOujJd6VzKych
mJcG5vGGfIJbt87N40qH7FU6Zc1GZ2LQhYLT6bYfNaadgX2uFD8D4yLlV2UWiJKIQca9S2cSHeVQ
/+UmVX7UCzA9PwkLejrfm+5YqK26bUb6NBiMrZs8av2CcqJBsjrTMx6aGq6SLi+/fU0nprSFl7dd
9dzN/l51i25QrPpPSepx2K7fcqD2dsnKPOA+cx+yvv8s3XvPW3V0v0DPReZ9NMUyXYpsviv0tIhB
6gLwGBwpBYRV5WbV3dBizVBwZjP2UkzxfAqYDbjSTZKLh/Ku841P5FX2WU+7Y05GaizywkN80kjy
UdxvlIfZqZ0AVQuaXlFW1UOosuYR0QwNMzD7vUyJbrXKp3SiURL4Lw8z/Q/CmThNgMbtDIGhvmwI
ISfzy+2hwNluvv3qqRADhQS7MEPrJXUaBgxT4cUbxpTQRWeICADEl2iwS98RBd0y10ApPWfC++Vs
1ps9Twsu7i5BhFZ/mYxo/HI1mBNkzoK0C0TEkFHnrgxRAzWpaC9DsiXP/tR+EASRBtUu0dw0qmmE
i16cWqrHXquQpk46oO/kXN2BHAaDPJWpmv2wa9IB3neJ2WjY1Zv9rjtVnRaOc+3vouEHImW7yOro
2Uu74YXjrDg60n53FirRbJrqe1dQKsJPZpaWHwqdE99ClqeN9FZicAyxslA0Y72qNkkOpOjqZ6N4
asdcO/pOkofzpj8oQ6+jEQDYIRjsMI+k3alhaLgiRj7A9R49vLxqbQrBzSMFlr3251X5iImGBr9b
YX+NsHdRuu7R3tNwwYt/Z46dc2wzBWis0xM4ZyMVz/VIDJXtoPTVafBYR0Xb0kCMGZvuKlXB9WhA
l8IioEesiZlcHjfhv2w25XlEk2Xlup5LjJZ7aMAF+Xuk9oiwyhuJ39Lp6x4thCektwbOAo5NpM3+
Ky/Imo9yz+uv2xYnWQ27mntcKOYXLYhQxFX6W7Q0z8/ahHnceS1Xlg3cPDQD+epDUuwTjYp/Uni0
x8PVU75exnJiuqBSR2W7i68X41E45TuU1nhsB5DWYYVGb5hrXUt7ZYh5W/oFdRC1wJHK649Rd8CR
zQCry6cr+58VlqgECA9dHJlHFwVmUM3ioDs8TCbBdgdEog47sP0uC3xGDD9/6ny2Y2ux32pVO7Fp
Ew2KJ/ukt823li/RNMPNkB4okHtzc7ppcWw95HiJvz26/K2iovhaLf69r3WosIms4surJ/Rw3soO
Zad9sKec2xBVtbcmhy4lu0azWYk7Db6ftOF1Wn6T+TgeygXNhl5toE6IK0aBiEh3zG8zg2T9R53W
CmBTU4MeUGZD7lQ570ongiBHr2NILm2A8r13m1GkAQv3SBY96GqU0CcBkjOqXv2UNEE3MZhEosJd
MK1VPCkLGiDEdCQ8IJZ1ZQJuBzvlbcs7pOqhdYH7BzbBwPElLgCzfdEJux9X4v1xZ90RGFLjWdyR
OqWfNsW4tbCpiNH7aprfayme6NrdpzAEH6nt0Uyw/LT0UBxLV3MD8qrA+XHCFOrvINzn0p2oOICH
DDxKm9BbBSnX0dHJixvwNWvPimmgHHvo5pwya7Z6Es1+aRlK5BWiDW32v6x/NM3wQZX5mg35f27D
vKOPehf0DZUNhXcqSsol+xHwasnni1ZSnW20N624tdumEffbjoT0PTslLavIVq9rCpubjMNz34p7
ttwraVJd8O/LRVj0iCrnv3S037YKaU6euS/rbJ9JVJ6DpNLOatyyK6Gn/CtL+SRIU9uwpFDGg69u
jtTn41qjzVjT+ozpHoXJRMjqLCbMYWOC7L1uuAJJN5oqODCPP2FO439HaKc3VMIi0XDsyifqC7CX
r+kZBPDFm7xY9DoJatTdAEGsz3PT/XEv/yozSC+fIn4c5cs/LQ3AZDRfZ4nigsqyvzaxhtk8IEmk
e61wHpSGIqRwYD5WbdmOkI2FGK///06KWhJKzq3rU2XOg+iE6cBBUvbFF83CX0zZg9qiYkUGsvdA
FI791FjOz2IiP3kDXaQLjJwk4rvqSXspbOAAeqau7v7YVsTB4tPDQyPmX34HlDwISZsr5fONyPsg
H3neErOdAg7Skl6u3DDvZo+wtNxkIxwUMbRi8w6NCVYgPR3UBJui6/KP/v2qIr2plv22mhoKbhSn
epMcHCvBWIdjs0ebwXfEl85Feu8YfQp/OZ/+XUDlwPZOd+YVCSbBFC4NISa4HOKYaa8yzjAET1dh
1M/poD01+fxkGBv4CBZQGMYx0Hrk+LBwk6U/8ztiqBntcH+fVNUdpm5EsllzTu2/gGUx+xatNNHz
7baMDJzK/p6m9rtY5HM2dVWUzCQQutpzmaKo7uZbuzdS1MmLUznnNUHAzOVWghanPvWOew8HajHW
E6W+9Fz72wzlo4fZ9iB0JJdjU3w5Bkq39kbA+HtpaXxtFobbun0vxS/Po8CqFt//vmKILBIiEztm
QDsR4ohHMzNQrhgjvDvnRzXzxjGIspjpQyRTa5dzoZwjEN5pKo7EHIpdozJg6aDq0gZBWJ2Z92oh
Ycck6AvVLVD82hm/uIwK4F04FCsr+8AswT/UOP9nSWUFsn0uEXbuYv/qnoCHs9/MFDbPDkORVWHt
6qaPZuQJr6iOi9LFqJH0krmc+cQ6onRh+EB7kBkffJY+CLz34BdsYzYeGnON84rbzLfJjgeYoc6b
5Aej+DaRCCSDeKxN/gX9kbQ3G2SsS9M7/Duf8T4RZ7h9a0V7mfdhrlFodvV13c8WchRgWAngOMpy
tI7ZwmdVS5ag0s3uV0oKOYtp1EtssMcVg4ZsGPQcuiz4xDobclC/m9PUjipnuxIdpB8oX6TXkVRh
p2C7cg3YlAYpTmMgQKo6TDg2FgljA/o1mgbkyPM/dDG/2YsJsFq7VYRR5DjJNV7dNMKLgOghGUim
n8nHU5rGemUOgZeBpjYC0QMKYJVDwVtF9uVlzwAvQ7BW9PSIZvCJ2K9G4k7nS56TJpQ0SUrfY1MR
Dc3CCiVwrxOoa5nMxumcxdVMGqk9dx9mR5i4sTl9bLsFBouiWSMnQXy0d8AanoY4StCZVwNziFT7
3lxS3XjdoVN3LNFdAepqXfseIQqOMBNHotKcUGjGI7nh9GfjUZOi51bftCcaXX1y0k0CqFdqaHGW
1buGxrPvmXyoq99f+apxn8ixpm/AJoCbS5WR6ji0qEZQIn2ixCOgKIBdhC4V7buHupmfYQC3ci1I
6myaw8GFvy029b0/HNJuohmfyyF1khspFXVkNPiU8ILCJlyz9FU49L1VWa1wJ4z3ukOUtxOQhTYE
sONjyKuydwYqIDpnx7Rr8C9KfTob29PmJB1jlNQxN4J6FYaP6Ka2ylDZ6Nes0iT3xLDeUHwnxiqI
GgTxmVtCz5CCgX50wEugLiqs+vnesXDKcdgcR+/TmCbwWTDVwPbs3QRQIpzdN3rqbmsG7BZnyVGs
jIBWt1wgITLsdfRODlCJaICx6nle+Wjj4EOAhRSMiLRizPFm+2e4d4trAmXQPM8vowRmGmnl0Sib
nF0D1bCF78nKEafpVf1STpOKlUvmEUKByEHZEAGPUUE8oB0eWBNJuXlsK8iAfxF3ErwT99cYSccz
zs1/+rJkodvpS2SNfIX7BSoJoSQMg9Vhf2thZF8a6kKqCguBSM9mP9Eg7ahIVuJJaDrCoz75g8Rl
P2f4NFbbD+2x/5v7u/hSdAHj+HL1qRyRRRIOAvBrbSczQp/7ixLOCspja6OqHyHZHOb1JckbXv1S
0qWrzLh3Lj4DJrRRQ02Jji8aSOLaOQ3cF3r+pQfC9mmfDidFP0Oa8eCnKy7NWWQMmdvwKx2bMdrt
spXeihDx/RwS145OZUdqbPsG5izOvUl8tBDVs9F/TXxrJ+ZW7I71rIdJJVGR54sJi7grVXLtrur6
m9O5LZ2ND6azsAqNgLNeNX1bHU8hr9sNA3wb9vU9M0J+ynzxX9Foj4OH1UVgUo5nU92XhIOeyD0/
LePoRkBqFrcrhj+VKheKfzHisalIa1y2e7Faz2OhVSRsdehQBg1j37RlgUWiaNyPqKs86R1nf+M5
zYXN+jiYt8ZkQ+L91PPfg6USJEPZN6NuSvOIld7j/nRiaxj/5jIpoauc4dzm3Y/vSoOeVj8LOhJT
x10a7c6IFMzJ5S9p/AAbtR2sw/xcOHV6cUh66R0nv7gpo7Pjdg+tad5yzAS260E8qI0lROIF8PuK
SnFvon8j0+hI6Y2g3wPFNDTWYSOMezpi9bDpGNDsvbh1mgvtzBCIifPotBpdVXYCL45VNl/HIUoL
F2x61QB7MkxZNU5s+Lc1zPfWBlXIH5Lxbvrq5ZGa4TGYrxqEAeqXu5rdg7I9Xk0U06StRqjftks2
6p8N3QL3eM9G4S+ogCANGkI6k5E/w7JZi9cRN5lJrOqi3Zbade+8CQAZlcgtqyAQU7P/TDNyRxGp
meGKssdeugljr86xpnAVpQndFLKaQXIayk1mouqrPv3DyxaoCX6+VF5x2oVcq0CuWrlIJSYbwJ3y
Hq+z2rMGUx5KszvpOmw518C5hh462lb7p8UcG0tNEde4ej5A/PK5OkMVpi7qXMPpHihFc4loq7+8
WaTsE/5Pa/ZIlCtMaqrXbRqvx7MiqJFTEXOlWCSi7Slpw9zJbRRWHuuUXR23WvuePQqpe4GQVCcr
zFjShLSsc6W9ZUmb3tUNxuFxRkZR81NAOjpUWcD4xuCZbwaPY+xM1isBbUe3kgRcoYGBbrGx6V3a
jMSkAq4WZX3Btb+A+yw9LNyGmA/8ceTN9gRvoXK/cA6nFZ2c3NOvnaldzKEShzZ1l5PqgHKIKG/b
5hdCIHmv98M58am7WKxfRaIJ/K4qCQkFb1G/ae15aKxX9DlO3BY0zSrC3vF7UDDhJ1xSUm/faKdX
9xUuwyEp7zuZP+Id4I9EQgfmmz+0CvTT3G48lrAsCs92wf5m6e7wkHnYqmX1qZf+fep8dImTf6BB
M+f0rHfrX02MRtivzSufWSTJAqZiiJDdAiechab4gvsU244ztu8V9albtZpnLW3PdMx4j2IsvEeu
/GOSj+kV465z1xls8WVWcR1y1oRzR3quPmfrxd51GCRD8VB5bhcqel1PS5Z9EF+NXsSlCwiZUYXh
t2mPNfa7oCBCltvWHC5VDQbBcbZHTY+kpvp+GWvNcqdqr75XvTPdEkpYlXLeG+xzz5jj3GvV/l5X
PoJ5XLMHu9PvYaW0UJPUhU6ViBhm/Tt91W4GVQeIhCe0gfmLNY7WYahTHGijpSOF6X/joJCcqal9
pOoAVJoZ3N6fjK5BLkWRAhKR163xyrD28fNNSfk+1R6jZIeIrIBcD/sM06o+nyeumHzDVMgGEE/x
uPT2eZ7s9y3n2hrrF+SJIvJLGwPSjM3SZe3G05b0GlHnCKriuiFGYyUQzpTdfCX4/eJrbXVkhpDh
pkH6FFkbZ78z3T9vGgDIv0QAFMsIdXETHqaeAgSOZwrE3by+ukmQy/nRXLUpbgYTeQ8bGHqOY6X9
LXUUR0VSvakNe5qBnt2wkJ7OM9QPk+B2sHxiLMEUFsjLMFOkizo03lPo5EK82hXpM4bcDXBJUNXa
aypzUiTW9NGtcuvct+pIiI8WtRv9fjZmVDwpPjCHNQiQjeEp8criuMmBIqWi+Z4K8WioQTtnUlIf
jnm9KqbnWRt7zoh2DWh5Mo8b1QQHF7V3yHtz5fnGdo8WgOAzrYu0aX2uurK/rFTwBFuZvzl990J2
7NfmwQ7TmR0ubFlqKtgeMqz7upRc/Pl2Vq7/vZAJkZEFQUynIJRgVR/G5iNewRIuDJndSf3XZBf5
XU6cDKHV+XW1J6bUtPpV7xIqi+7og2rZB1WPwmCyKfipIXJw2uQoCqwFkgkIGo8j8ddr2t/xzJ6r
iZnNmOxviqZ34HCKsB9PKM/4f3Vq3ieIM5cJ9AtlET+zB/zX1FwSVeb1h8ZBnwZJwvPQYR/crShb
wY5slAWvpMsZq5n3ba4ToLTMy2HPWpYKjQCWyHgAnmxMF6DOpUbK3LJ4MRjCsvI4KewdpvsfWR4g
PD0z9GaQDC7JIkZm775OeVGTt9B56G5Lfu7mTU/S3xKOkgKOcXfmoCy/tfozekbviPLRC+ZtIGS8
rA6L9HJU3BDHPCAHWpgoz5iM3Z1ko0bNu9ddSazS8TAnEkcbTgv6r7ZnUVZPemI8KYlcZdcZJyaF
CJPRX/J+/otMJFyqPAtTbfse/eVdLXss/UresDEiYTKFItpC+xkNTC+sNeA7zdnOMmAegKq07EeY
jvkKh//tt5CCFdIGHmhQantlK03Yl/Xdl9qWA+JtmRcBxtn73AFoazjivIZtu7GKe2JWtLPvgeVW
WnfQa/M19bYBPNurr/aWyyjLtowGMY1c4HaIExJ3SA7FUFFiXbM4ov99hstGAAKmoUgC4gTJ1HVR
8sn2kxxT2wKeTN9NO3kjYNjNAHqMKe78OaWSfAk8QGlWdLh0fQs8StXQ58Dnp8itsEkwQmUTSYSW
PR0zevcCa0G4uYfnTsPETtuRaMqYVh3TessAv0SgPExEK2NmkmDfKlzrRnFnNA3grE6HDHku2hvZ
akD3Fm5M3p43ZuEbWC3MCdwiOtjyblwMmoeym57lelBpu90uK5/c4pSKyQBuYeRoC37c1lz3SeSR
lsEfwdAWGvvpv+L+BxmFeEipzHKK9GPY7F9ZasnTlGRIh4u36c4qFi/69z8LBgnUHwHuADidBbPm
5gO4zvULCDHQNa7Sg6Z9Qv2gSHSyqNkB9skeEXKby7WpJ2rt/ZXw6aZBqVkgQtSpXmCWwmUmJvel
lPqfChAXJVU2YQvHVtJasHmsAZTJG890eFFIwIC08qAJBzZJcSshCZckAue/IXtOoPxvOUXRi59M
x0ShyHTN9FUfZhtYNQ0xtB37uaUC1W7L0BDJa9aD75UyPdV24bHV11Rgactn3yQGdtv8vLg0xDtw
PbLaXmqz10LDMm8Olb5n6csh1GqEdLP4sRpyWTLKVRuTDow2R6EqtfyOEsXnwajzY55yk5VNFY6r
jfgZHyXFGzq5CurYVHjEGK6xCw/pZZDz66xgBgvXGPEOY1NHJ+/jk7n2Wf+wKvuX59Q1Hl4qttbV
QlaPXaKV28ua9WnkW01E8homdjjlg0c+2ObJPPTogaOelGYsTkwmmf84clATobtqmdQCYzyN+/fk
7KHaiYZGo3AJySkgGZyGFK+hLc/8ERN5Bsju8ZnMQj7IViCg4Fk/IjBbai7pofnRaPo+5qb7OOWy
QW2UkXet+i8tM+gO5i0+1Yu6gxVNrq3R077u7C6yVaKohu6c6kjMIBed0dZYelEdNitxC2kXl475
43b5LaGiqnFQV65aBo497br1aeCmHt9KX6KOK4yKQBpaaPISMA7X6E/rHcZ0+mG778Nup9Y84wor
jHGYyiggqu4+K0DqxvKPgRCYt1j/S5gOmTt9d55c7bP0dRI+C2wm/UJilYmSeRLai7nixlE58C3L
zePCM4ruqvwyJ/0JiJp1j7gFPLG9iVyaMMFAt7MP2qmrCAnrU43t8ChQQqAYuviDxPAFhXrg6KVu
ARSfcZzcqzI7AapwWNdpiaxzGiJSms8tIsdlZxTGZRevNyIwUrTCntb/HQsoQBCSnJpCCuYansyN
H1fM4Dv761Yl5JKkPm9UUe9iFzLJ6YcCiGVFreHtvN3BN6SsmQ4WjEgMH5MLyIvM46h8Ht9B/O0T
46XsqQbTHL+jVBIPkS4RBsw7y6UWhJzzWKq4XhlvF8B17kBOmMnD0gA6lsJPpIJ9JK1Tdc4c/Rsl
vEnaVUmu4TjyLgNxCBRjopzcM3HLO4hb4prQHJzFqbxlpp2GVLn3NBnbbkRQ8ansuVRZm12UQ+gF
RC5ZEfvlVOJAhjPlhCKvLedesAmkBFIHl80Pm2/DNTMGGdL9YZewDotmxabpaxc+l7e06vEhrsPb
POyNCmX31vIkxwJDKAwH6nb12Zgw76gGNzyOx4nfGWU1ZtTJOXhezbeo8wViBXs3gQg3jYFl9HYI
WBztTX3wuYFv94xgYslITeC0d+lXyaTY40a4e2nS4KV3wW5EcZes8x8HrTe+Lawyiq1BeWYd1b03
x0I8dAX+HorzDPgBZ8LUaxL7ZWRH0YoBlZs4q8pPGSTnH5dx9CB77v+pJF5HsbHrIkCAfuFA6yL0
+A/dkpTcWEIdgZEiovZWMu8VLrKUpMy+7rsQkOuEToofT+P2WAUKYcy1oG/9ek4lkWN41ToEbGDr
boc1y1juZrNfOAG7D7f2f28bUqCOYo/NLwV4Bn2bqQRU2JFsa2LrmUnFg+vfbSl48Kg0JBVCkvOz
ZQtXOB9tpab/UXZmzXFqaZf+K1/UdRPNZqajqy+SHJXWPNm+IWxJZoYNbMZf3w/oq5KPj+uc7htF
zpnKhD2871rPOrcec0BKEfo8D9oPnFxsGKYC0S/qGwCkCF4cdTFKv99y6OwN6UlgKWrbjy56lDG/
SYr+U2U0HUcVzd0uxNCE2wUA0uh8HYrkKdY4KUmOojcKltNP4OLR9z8a4ehsEUFRPNpkQFjZmQ+I
HTof9W74UArck7HyPpUtUYp5iy1tGrR7RkK20zQlXL9LKbKpCxHqb1i9kHExDnX2c5x4THhIpSca
vTtqLb4Y71C+5cEYqHACguCl91Gt9gYZgmdVjFcytGkFJW51oDaIedCGQeCi6whj1qah2VzO/LfU
fY8kAQKZmb2t0aEdF/oVkmp2IRPDUppBGvH78UCCvQhId78tOrwulb0MRe09UwUNTLh0ezXo3y1H
DYHhIhwtCzuIXW/bRdmCBGjsDUz+Eul2Eej9TKEH5Stmpe6Are2zWw2CbxaRt87ua7HY85LmuYta
UNMWMJGaXeBQADepY79i45hMQZIAT8HSe+mjo54FaxiqD6RZURStbLaCE0s9m5L0+o+7dFSgyuyn
jCpWjBz9IBB5bb1kqHYLY0+11yEFylLE9A0XItngUVO1HPwwXbhn3E62VpnepE5N3T5OHlVX2kcA
U49tVFaB3iD5lUw1CP+aoIsN9M3RRWEO6W5KGIMnx99MRf+jJbxnC3ufhU/HidiSNcoY9krzj5Vb
auIhzMx9bmnfGcGXFHb3sZWMtb6WbwuLwSEZPCoSfcZZMJFKZXoviZiffBTDIPRKlCaOpDdcmS6F
QNSV/WLuGmYTlDXBpyQ303IIkTxb+dH0gbW4cpqDZI4fAVW17OmoCS7YCJMHBSWLTSVt65NTQFGG
WxNYiw65ThOEM+xgoQ/tBGkie2zSm6RO+1NtDA91ogH8Efxqfgs7pmtlute1R3uhyjQF3Shl8K9O
+nNX46SyGszWOCEY2YoWU4OJDQprPtnG+qbTOHKHwrmgzPdmIxZjDKEb4VvUAbN86xesUJIBB3XO
ciaSjJFmRusQbD08HqTt+ZUl3PhEeMF0IMErbp4002A/mYR0I5L2voy0b/7Imggm8jNNLWSsEZu2
qGREdcbpmBiUxeGEMBIT3GHP86chw+1q5OLVT2FSUMCbElx8I9VqDJ8gaW3Qi21c3Lo5lUhXAC5k
EKFPxifk4AUxFQde2SdoC+CeaB57cbOg82gb+V1fm1+6ESxfxebQsZqrTM6n1ll6X8XW9dgBNqlt
BJrVk22bjSfkhD8szXrKwKAGmCshxlEtHG1SEEc8NdjHstPEYGSwc8bjh/rXk/I1X+KTC1UH2NQU
U4pxAsF7PQps6pi45kEUR9Fdl22Wn6OGHjwNA+Qljtpjf8ogrLX7CZcR7xBCb+gBqzR2/+ZoIUSN
Kjvbui12nYfpTyuHdNOypzrMUc3INNlDMHySE5P2MMBbNFsEArPpf0Hc/Rq1rMcm0+uYwrM9/Xlz
ZymEg1ELq47ETmQUEfNvtBimhugc2imAhmOcsjtmRvvi2gmZggkd0GUfQBUxBYcA/4+6j36oQRq7
sfUd8j6m4RpzvZfATnXI5EUohYIVv8kc/8jngiw6NvPwpUH0gD1sbw2rMml+A10VrDuDPptAvxOm
ks2jyQLdr3fAlLsIFBeKqU/WpN16Odsd3SYvhCd1dvQ9wxMcGsZbyfi0zZqm2rKJj+V4k7r4vTS+
KmBEbJ+aHmRu5rVNIAz/08QOuus5roWFJWpCpcnZcTUW6vuk0kUaNiDxErmBd8egDoONxq3o26UT
hhhf1VuXUx18FRZfA+HdlFFoJCWbWGX4Pckr+wPcm2qPZ+cLB4q+SUMW4pZzV841spQ6BMm3nCHV
fQPsk51fd5vWy1wY2p/7QuCzwBCo29XIkpCqSzjgTGd5DU0Dw2qqHR0EpDvEWpjfquwEVZJHAxeU
BgqCGWk/5z+rRidld1wxLiFeZXeXHqeS6kOan1vIi4yhTCxxRKcM9QoLEUwzQQ6LJW5RduVj4gd+
aCF2QyAZLMTKemYAaOHjmcOIVsPUt5a6YeOsh/hDNaFdWxlFGw/sHENjcZdqLwSr3RKY9WQV1LMG
bSq3KqSVmY3uvjZa7HNhTC173ALMKhFTkvTyOLkDP65ONX8ZahrIcsFsKYAzYYdZDNdqnlfhNhHq
XMQhzYPkeWLncow7eK9hoI+f0vjO1iB5M4xjhzHZrOlgSTmPamZ3HKkiB90t8QnvCaZ6CKuEdk8/
1rucutHMHo+vIH2iF3EmF9DZMtZg1XRbCv/L/9BvSTH7VpdUEfymOdAcyjaudLG5tEZgFfkDSwBW
YjU6bq3mzMbmcztW3nc/uZEdJKWmmWtEPf0TAI8pAKQI+HKjFylyMCGOUg6HaPb3HeUj3y2faGUw
H00+/30FBVQR5eVmYbaLdHGSUVqwQM0f5fxtsMTVNKVfdeAMgVWiKe1hUuY2w5kVEzFle8Ii/lHu
Jm2JKNHx60esQox5RkVrwWZsDIzJVLZf24XGUmUohfGHxBdt/GVUcQnwmzVwS8Mo0DGOl4CRKGrf
12pCf+FAlTFMCEH8kIssD9Fco7F5XMRlo/+muuEL2PgvdRtu8V18yfJO30gCpSFhSWt+XL+rwQD9
1C0B6PSbIKgxc3FCADO8MePpe0KcCGjreVstA4lGTmoA+pRiUmM85om4ZkfMUnjcmjU1HdWhNXL9
4eyn9OVzM2WIyqMnorVZP9Z0OBGrXSaUyZefBsnaW5l2D8pEbj/lIwb7/sHGfMPMW917NISXCicj
h920zPLFKRnd7yyjGLu7V4NTme1p2ARmau6yonmzOsxeVKOJunYwhjYYfYZ42RE3Q+CO3jOKcjxj
vrPXjOy27NH0hwnFknym0YrAqXVewdkISnkjvyBUZJt48R6nIoNW/ZRRcZiAimxkbVpHXNr7BHdh
2FcSnSjL/0LC44D1WYBmK8cLx/XP9aI4ovtgTvDZoLlfZYb/Iueu2dkzqvzBKbcUmxCCUlk0pYtq
HFfWNjJC0tZNmwIwnn8gb1PA1vib2T8kmeNyfoe36+dI6fLkSXq2qevQ/5ucjYswymORzpobE7Ar
2aKLkAWZBFTD6IJKqq3w2iXRbt9EGp+4EfSutHynheo+EzUjW86AXCf9FlewBhDWPq1D0KiNDzGr
b6fmYECBgQolm3rwISkqCCprt1HMkqTWqX2wrhta/5W9GEbqLur2I6cS9YfWbU7UMl5FSPUP8za7
u2X68tNPNUVfyIcOsytfMbUJKAL59FC6/RXpazoznCkDOaowAMb/FndrCkagUuvAVMhOzFMvKED1
vZyIRByrmCMbalFeYE+JBmpGkG0W6XJ/HGuwg8aAEooWFKI4zuvYRXNkXhVwb2JWfmk6vkap+Kpa
hBTkujBvDbRxDonO+TW3SzkRD8wCoqL8U74qH3Qu9g6yC1rn1pnUbV2BN9TIrKB1dAuJ4ixLtJ9T
Ld40hlozG2B/6dRcXJ49ECyjdXG3gYL1BYqXgr6Egk8lGVMNgB8rKm8ax2O31Ytjk7AO7lNqnfho
N2W00ItNTLbEsZ3Wr2xs0HcmNC3dUuxBCrKLLvRnQAHIRPmRzB7vkXTy+7JDmlpNOPvfp2P2/E0j
KaoV2hLLrj17qfNAo6RA8o10t8r8V5nGO7xiKBCXcNaoQKRi4BvjmFvC2yrUumFICjViU0QoNFgy
nfpuZNxg46E5RHk5yaxrURjXsMC6o+4ATBYVfLOxp5/QuEhqllMRpzIuhJZQN9aO2btZcsle2YQh
FWaPlTCVkp22oHHnxnjILHHy8oeCzb01IEkQflXSOQPO5dE9t+Cd9i2i3aqgBCP5n5mygJ3bfvcl
DouzGckbNfmnVL0YinYO0E7WMHbyKGPYgtL1goQxXVCagvBIW9AaH4Cj3RpKnRzHucmT7FH03XmY
emNDmZaJRck08E3/ZJM9AFg6f7Pz5CuWzn3rvpD+wQTOmagKkVzYwi038CoYHYV8ltGIAIOSmlXy
cRl+8DuabPP5Rno3P+eZOlVVxU6PA6vTe6oP0SV9cNxyXYIOmL7G1kfQ4NiL4R1gZLl4mJQDIbYd
EzZnoFE7l/VBadhXdXILrvxH4gt22i6FlvIV3xicRoSKWWq89lIwvgvq/qFdnZQWXheSdVfUINpF
/Vbtrbh9SFO8kTppcmwJ2Igjf8wMIyP/dup2E9LdeMDZTRsPIdO4X84LD4kf8wnzbW9981BiBbaq
X0ucZ+j7daRvjv5kiuHFXOwqXtofldaebdulYGLqkLSdz26CqpQadZzS4p+vUK5w3/KLpWl4meCG
QmAlg4Rqy1FTNBodNK/m8KVvgAvpQnb4LwHw+q7iEJaIk4Aqgh5tWXCmqJbLZYKnY/WU5P4OTvN5
MqqvkXDZPiyLiSaTb2EsXnP26wJlcSjcm7rDLozlDL1+QtERz+YPP3l18egNyzo2SswbsylORuo8
FsvR0RYwGRGwoplj+UCbnJppph4itENVPl6tQ0I0DSwWWT2xJxu1rtu0hnuHSeaiDJ7jGni2LWug
dAsWQkTye+7Z16XXA2KY4C8wUaold3F0LHhbQjwqk0CaIbG/afLBoSa1Ea7zHYUtrrtlmVBXRCbW
ihN5UVE27dd8hPa6HoKqtm/MgV0HzFPUKxgPA7/SnzqdyWomjm5AFUHFt2V3An9r0yyH4UJSwlhG
cl48bNOUHf1YnkGLHCvpXzQprRFT4UxuDbbQblR8ahCEBlk73vXdiP1RQTAcUNDVMxT0qD3rujfv
RaSxj1RXRDrZmz73X+KeHTXtJMaGDF9b+lBKWKs95rqdrQ6djT7sX28Jk5vc9ZbV2+yqL5ptXA0N
yx5vGdGiwrh12Kigd4dmuowMOWVW5Chq713Gob+f/OhxREuR1hjiBsGKgvMwNQaoEG7+mY9jYHI2
agBWeKQdbV81PfOX1FhAUZRfvqKQxphrwgsf6HLtc0mTukEH4g9USKKWBmVSsLlhmVexKmQj5+pV
FSRK+wRVst6M0mw3KtE5xYcpPySUHpGf7oTjs/IfOeYkxJ0d/40HbNGUBpMApwZfI6viCARuPVrk
lsYOp0dytX5f60IR6jeDTN6NgYWVhv/T9Nj4kFtm7ADO0eozhqCymRgtmCJUg/Q7suQKpj7WiaJ4
dH20uzAiysMIGiQwYvfYGRdeAd8mbH2XMnkYaGWIxkFN88FAMGCnQIl0L33ybYkKd0QtNWbfHQvR
aardSY+avFd57DaS5qwNuBiWSUm2yV2em4CZtHQXp18yPdEPIFMzSlPJnk8fAsOoAIfl7SciEnBJ
6Po1si4Eavm1XUQ/hFzcpcSgolRgMa67FF4894CZIv40G5S6Db6sY8/wTm/2BClbXfem/OTN1nhC
KvtUNNlN1wCexfSufypsXGFhN54nimhXIco7hN1HRz4KzbSuJ/o3noNKp25ZdoSmGDcAQujqF3zC
2ECo4MDaoJ1+whREl1Zrth15lmjtCr4nqX3PtDkP5p4FIZLQH2yY7vuqt4AyTLeNZXeB3prJRUdR
jIIG5ii5Y6dX0EI078xcXHkx0LPQaPz9PIIF8bLm0vDZPzRFDL2vUpTEe0E7o58xFnTNeUpD+8LK
5A8ZQ7mJKuXss8ELSDQ9I8N3L8jFsGm+gvrTYNTCYqG7Ojz0BjURO0r7ixs0D2zWNAt6Lv7yLLzM
pVbQMmjebDa0WzGIexitP6gvChaQ9ZfUZFvLd1FsJ2EcDPhOmw4V8aZIjL1pDbdtDAGrd9nipvVw
9vTpxh1skJFy1JGP6ZB6w69W1rknjzjpg1UlyV7P0kc/Y8/IamwIEsMXW2tonyBbf0Zkqh/mkJZB
a5nYAYl234/O8Gyp73VasM930YqYiTjGeP0YeT5XVIFDHK/EKbI/Y/y9bYjl3rkKWT9h4FEbUoAd
C8amASHvSO3Bb9lIxN0tY0AKPY3qTz0TQF3rOZ0rGjeeXQAdHKbPhHpWu3Fkk28M1VUZjhPZbiBm
pww4kqniRXVnB6nDsB5N01tiiguWwRpG3SqYOyTuNutG9lJJAjD4WIqQMdbD+B+rapcTjczirbxM
RppRBct2mAX1hdFQehCZc05jjfZhWva7EdKU1lgUmkzvW9a0h9A74AmKkO0Yb8yUC+Cg0/cd1d9Y
Ei4DUfA8umhuFBBHuiucyBMLb2qFLbIh47XzG+2qDR85qTdzxOZBZMmz5SBY6DuQlWU+XcAyYJNa
R8PRgRWAxvt2bm0E6MvqobHvPLurtjoFpSznCGsoug+UTMkS7Le1hqZA0qalOOAQGYzgJEnio1Em
3jZtom96webatJIrn6XDNiy6qzTEaCAskGkaIJFUp7zBdIYCP5PI2Wv/FM6pyS67g/2aVJ+s2Kbp
AnmDaOyN5kcUIPClypE0rwjSRVx887If4DmQJGBmniByaHk3b9FfGcm3sKDoVfsvGCJKGvB0KrvC
ecU2uK8QxGGj1VvMW/WERc9NcYB71l1oO8//uqPzUP5PLKwAy/LbJR2TivfAXuqxMhzAKHF/uUxx
yBkREJNl6hb0h8l4V4EaLXpYu2zZC3ZO/Eg3qwX6AuMUyj7gekJhMgbxLV46CDgmW53IWAoQrMt6
N86JZq+PY4+qsBgOpjsa12UWxxx5FOojbPrBlIQg+BN5TbkVyuqwqfvW2lUTPXoZf+/RaG8jlBco
9vFK2zSQDgWvOEUOHtxKkq0kjb3wWa1mFH+xVrZZ0CH5xU88lkSaZP6hAMayEaVzZ1Lt21FOiQNW
8hSnKbuQqleevVDfVjEZykQL+XTsMSGFZfUyGBZyPcTZO9PMk4Mzog3QwGBkFUXBWqci1wzuyRhD
IDfZdCt0hpa+B6LkhQUeKMLczFRdDw5L8MqmFzKbt3FG+9f2PLmrCT7DLUWSWZLiYI4Gu780M5Jd
OhVPe9zSjsHEbKn2wi7EfDFMGbW5yOEuGjgs9KFOetijHZ9upg7BBzLas6hLxLXl9zbtiydvLvY4
6rpALo5mHIe7gd3MnnqpTo3b5wuiqbixHbI67Ir5rtX04th11TdhlA7VMhdH1ySJ9+rzS1rrYpuO
/ncBUzUIZx0sbdXH247W37ly7YPWhSdK/GQyebq7JbAD11qDn3JJS4NqR1rKcqlfIvHWS+Ny6ePq
eumX2373tN/dNkq8wkgA//XSH4/53bu/P3q9J3Spb+Ea+ulTJjEmIGBaf/7Uv3y43z1kva2Z+gtT
Z+86e/KAmYpsu3bJBoyW1LvZIPVu/bNe/c93r49p12f/8pyPq+slsbzi++v88g4/PbtA/cYAelqf
8fEw07f5Zz+uf9y9fuL3Vx2qAcCjRkt5Sb7UgII0n9MljZKVdNjd/8WtNqm27Zl9PG7xtDjqgqBH
dwl+RFBFvON6cb3RWO6B3MqN6/Wf7p+XhMr1ke/3f1z/9ZG/vR+zzm9e9OOT/PJy6xv9ctv7h3Eq
71OsLdYyC1MR5nQ+1voy66PXq7ODCg3KJPe8X9SXBDrSe2hxrg+FBocFb33Cet0cPV5qvbj+AejG
Q396gfeLywv+9Crrq+IBJu0lu7KRNAWlprHrHvBH8GMuiYa9X8s5+PVisty13mguyYzvz/q43oux
uhhSeDZ0e3kkrlBeBOj9NjXj+vjxwPXS+pDBhGQQrK+23vjT+76/uhfDXwNgDimG1Mn1D0JTIhfX
iNefLq53Ff9+0C8P/7j68RJuoX0WqlnKYUvNYb3j9y+7vg2uTcBgPz12fcJP13+6+NPLrI8inQzd
0jw02/X4WI/W9VKJ7R0rz78P0fXG90NuvfjLw9cf+eO292d/XP94yvqKv737/cb1E3y82n9+x/Ul
1wd+fGjqlAPEuOyGpj8pvMuhsF76+PMfb1t/6f+Hp8mc3HIK7/lnGILYK5b3eL9Nb1p+hr95ifUx
Pz3yP36y9YN+fChnjJ+Um8ZAa8jPNEFH/fSnyCsUdRUm5z/e+fHY9Y6Pqx/PX2/7j09bH1fgnYS3
v7ylO+T1cWlQrYPkOjyWS3TjeqmAEUFtdfb7/WA0sJBRCb4PrOvdcjT6QEtyyqjLYPvxZBRVfKPr
6/x0cb1/fRtqGQS8+af1lvdHrBeJ21B7Zyhv12sd+OjiuF789aVMx33sl8jjn568PvAPL/9+p4w0
BtWsp1wR9trN+ojGEzF5qcu80CVTH2QlcVAf77Te8f68egFA1dXD6C6BrfYSuq5nkBveL4pQwDVo
miNyI+amNWf9/aIwUQURkDcGH+nZs0siZ7tGdbN5XvID5HFNVVfSo9+xpqxbgwJKLRzv0tNgJfb/
Dlg3l+FmjVpfb3MzQhLdgkLhGqm+JqxTf//vmPX10gAG4FSTmwI8kxO/Wv92/45YFyP1LWdG6b3M
Z2CL+nmHqibfTYX4kbdOdKxDG3IfA+DHe6+X1tts97oouuH08abd8vYfV/N8xDa0rBDbf7/n+2dY
w9TjZgBzJNobb51eh3Vwer9sqGlv2b57iHFJEXywpLu/X4TSi+pOT6hLL4P++qdd7q4MpoP1qgkB
75DIZK8t+cfz2Pwc9r7etgbAq7m7rWwo1XWzpJC/J5Kv4eIeolbYzy1lWkR5FwBl2TYMjflM5oO3
A+xqoU0/h2gGLlyNM3e9tP4hleW/r47MJIuVItutRwyVjeZivYTaq8nx9EXTbki0b7XFcqhfjx1T
Lmuv9QiafCrdCOxPyxKXg2E9bNaLY0FHNSOQkIhRo7rQl2B2dyYneP2z3jYoG2LhxGZ3+eXGfx8/
yfKETK9iDjTLO7p4RQ/rj7X+pOulzl5mHSDbQNjzEnPq8rs1y6m9Xvr4k4iY9AdWje+R9WtG9npx
/WXXP22iUJvr6InX1VIHR9DhpK37ZQgJG0PfDhJs7YxC72I9Pt4P0vV6NbvpxT/+63/+n//9Mv6v
6K26qXLMeuV/EddxUyWlav/5D/8f/yXfbz29/vMfnseg59D6wJXmuKbvuyb3v3y7SygK/PMf4n8o
m9HCS8nflY0e37TK3xWhIPAVVHbqR3eOgyq/wQ1AtqkKD///7235rusi37I93RB/fG9QbTE09k5e
9uN8x5R4oYxjmhlf/a74PLveM9kULVZAY/vXbyuW/+mX/9nXXQ9zuuW4hun/8r5GpsWaV4n2ci1p
ig4eCtUapClLFaYmTk1/nMORQrdHBRBeLn0zYmI7pBTGnNz9zYf5zQ/gu7jedMt0EANa3h+/hGw5
LePGby+7xIKvIU54ySg9gsTHAj/sDcSR7NypoVgTIyYVjK5BUx1KkhQ0X793qjjZgf+5YCyWaEnR
SdFiIpEEc+hff1LT+c3X5jrC58M6uuv86eeSuAvMxGsvpajPkDhpc/e+ohSqrI2TUDxhqGrPUr/C
ZNsdcF8hRp7a4SQhXpK9kd0ZiNFG2LzU+Wpjb/UE+MS4CNRwHSr9C4F16aGH64pW5SbMHGhSCEf2
eZHiJpx0dtKIInuNeXceykc7K6OgyR8pybw1pbsPU9L5zCRXm7/+r4Xxp/9a6IJjU/cdl1PF/uUE
sQ3gh645qUtdHBIvm/Zzkd72TGq7Srr4bygUN7GBPkWfv1PSoY1TYD9X3d98DuPPBy2fg/c3hGHY
nqkvx9FPJ2pGSrlUDXhdVXXauRoIt/U6LQBo90Dv67OT1eO2H9BImDnCHKkWEkTVUP6ji7/DO/Sd
pcGuDkPSSj20tCgGHhr8+2jM4x8Vxq25nUi3xFKrjahb/uZLXM6oP55xfIUWbmcOcdv2XPePHz4h
21FkhtleTrr7ox1rqv6qRww5oBWPy7cVodJSMiQC94J2hNF+/esPsLz+n96f8U33KF5Z1q8/Ykq8
VU3Hu720R38b+0W79WiIbIcSP05bGrcEaO3/+h3F797S9HTLMG1bmJ7zyyCDywySSMrvJdMmPnqe
+YxVazvjwgyktBfO60xw34QOWwt3pcRcmJC4VRELCgAw7cnHIDbDjI8kxKudsqe3v/l89m++EtO3
hONajIKm+ctxHeO+64taV5dmrPenEN6rntYV/hoiI0CnInYHLTCWEQQ+rbrJO/+m6OPrrj3xTQJb
qcm9R1P+8DefyvnzcCh0S7AIZFKwfeEuH/unw5zWaD92EV9b5Ol7ARwV8cL8EklR7Es1nLyFCpTp
ctjSWLwztfnrOJXfQg8KVyVqgliWXllnf5ZeVLJFt7A3iW95XOY76OvDboqWbj+ZsQZaisiaXzke
8f53L81sLEg5OvmWFXDCe/j6w92sxz0MHOKqC+RAzlevgTMTZho2RxsZaoS7SI/iBxmp/oDd6aXX
4EOG6QgO1n2MhuLe8YkUyd2huPQJDRIqvXKmhBaxkVXbCDdgOVA31arYwAXq9DClJvTXAGFy0Rwr
4uCAmuhvde8DzXHsXeqMl5EPh4YsFo6iDG0xlsvzmNAjGif3RdodaiJUeeaLH3vk4kApGcis20Ya
ApRWCGjEKBS8TKf9jhUSoq7sNGjDSGOVJIponJytm8OtaoL1lNTye83u5LYhnRJoUHTpU3MFXFWe
HBdgZ2hHeJpKeuE0TrY0mV+iYbjD4FgC9o1+pCmtzVa217qKXkPqxjR58/06fTUQCTcaNUmpiQsE
UB6xrV500+FBiKCXQCxpD2MZftdityJayqFUiyiLHse+j83slHfa3YI8APAN5kJvd500afNayUOK
pRnEBe39QVfwfxXcVtY45w6/msCCuA8zzBe21YBtsfpvkcQn2Y7qssUQi48e/Aw4Dn2LqOhCQZXe
qwYdpD0hiEEBAEap9ck9dOYdAbrPdg2R0m/RM9LYJlFC35fRl6lu0B9WJGqWzlYrsFzqBd0RI3Gt
zTBBokKm7O0msZ3cadykjiDPK+k///VptJ68v4x3TFi2QAGj+xZwwT+eRXYIeWBS0XDZGXp1xHEH
TB+stIsoqc5A8mJUecX3fQcBxMUS2aHXcenYZRfOflZLG7ii++BkV/zc4VYVw5mMhi6g+NIiMYKH
RUzo2zRZA7JFfmMjoU0/aG/JkhhVFaa50YfxgjCVYZ0eIQvOJzAhf/0/Gn9ejgjGCZaPJvgbk8Xc
H/9HzSp0xEKwkR1X3aF2eYYPROrRQsUnLvJg9C+JmpqzAa04sy2yOEOLZrSGnbiUng8atDs5yB4u
XIHDw1extYHgV/Eiu2gEezPQSVBqN1jlvjD4kXApwUvyn//6vxDWb6ZGrKEsf3XbYyVu/zI1Thhc
OaD69lJzyLVoQoT3dczHHcQAWLl3YUWgwElGC8aGjodqoKUiRQktUpBFpk23ZWrDb2ty8KupApLT
oWhNfbnVhuhN1rW1M2ftXqSCMNtaO7mRHV3LQj/g/9z2PRVldhD3tuN/TbzkOLA7Q0uAUGjRJSmH
4D0C3kO/MJ40sNZVLbJTp5MK4DQeTTi7/9Km9QNSk7PXaPG3+qk3mp1fF8aVTVry1qvTT/RF6KQN
x1KiU4x7685G3wQ2S2mkjPFZCaa7TEI0n1NW4SsZxb0XW7eakuOOA9tDsDh+d5Pui22WzQE4zHZU
SXTRpygLjuWcg7UrcPsMYR9v5IA8wmvm67HzSBBxXiXk4xzzzlFfcP9+g0giERgJ4GEF44CWTeSg
xSM/PvtY47ACYUVU/CdblsDf0qqePylIihth0OdE4n23EM2icNwbQ+PuBAyatE79XY3IbC/JLJHo
1kByjicgeySEyIHk1Tl1DtqEgnbOlLZnHQaP2zcOsMG0rWEjf9A9Cg2RGk+OxNaPUuBLTDrdYf3V
6cY9OPTA0BzSg40N+WVOypPM72WvXQhAbdhc2INPNa3KuFe3Y0bylN+32bZVQAlRle4c9ORbT+Hc
q1Lmi2Em9SXNaRQCdNGYepDURbP4m/We/5tZnEOGs1Ig8HZt45fxJ597vBo6jTBIHAQ+qaUh6LLy
cdzxxTXbex0J9dbWnZs6UTSva5RrFIJve5cGb1TE+AaQkZDhoLEMITnE7pz7omDmNxbeO63SS9dk
IauEG12UcfeDKtUlbd4ksFrjjlYe8TpRoTh/2UBB8+k2hI6hcowZwb2ovQs7Jrg0069SAZJBW2So
leV/Hc35fhbRDGeZM6/Rn2g6FJfNXVm3J3KcHEocNCelim9kkr4UnHqAh4BNAG0NhD89I1VHGLko
Dvmqb8aI0Y/0gi0QDJIsjeJzD+5p3/Gu4bhY1IGesiig2DbGEU3LrSHRtlKu2E2meFJ+Bp4DfCPz
oXV23CQByVQBYIW+zZzFhnVxgGPiSIPEicm1b8SZGFrkHR3aVQT50dY0BEg947ohvjTIBaCGRL6B
esiOQDxOsQIpG8HGC5Q+RYj+EtCHNr3PBB/YzGKewmA4/M2YLbzfDNqeYzguG0jqVExPfxy0R5ib
LcLm7jK7GjockG4rSRDN1OtgjulZoGlM5vphpVvKXqpARgLOToFDNiMaxusjtEa1c0gFSQ6KxBHE
hDTpI8CKqZmclSVejNJ9TFLDOqFA8jY6Yb8OawugGNW1j7zzYJfaUYw4xDzI7CysRbCX5tABHKS4
pEUxye4DeuQBSOweH+dXN/uKShvZ4QDyQQcbFUiKlxs6H/iYW9Ic8c8EaGjYlqJ415fU4w6Pct/0
eBFZdjWSmOBoRl7suXhUM0GChZuXPbUE2tH1qM5xR0WUTAXn2DskJC0+qChsd1PHcmrENm2QC53X
fNAQCP6+igi4sdBsREgvWUDDdQCJMLL22zX6VlsN0jZRygYrNlXHjHPpdZ1Gd0rS5kaDY10S5y4P
o49JYfQ/lwj/OxRm6JOzcK+3MQKiGaFfbNxwrF2KCFEuGncUd0PzyZz6fAcrkLAvM/lhQLE/CXCD
uKLLG+EqeLFlJBF0VaeaTMhAN5/TrsuP2QL6EKqD0xnhaSTd4KIwuumIgalxEaUVrfGtZJW2C5Uh
DnlXPcpG3dkLXNOxsVJPTN4VW2yWhfaugPcnZXcNkKM+y0zsapDdmBJfmygOstpGTaNMG1kxTO5J
ujeDxVFiyaYkZLY7+yFs0swA3ijp3ytKPgDmOCr0HCgSa+Z9g2v4ElQl4Cvbu4pcTMczTjAMfQC4
D7GOoiHUe30bqfZQJhY/Yc7ZrCVxtzWyrwKoJD+qdSD38rMqs+kTFCD43EgZ0CYbLP9CkslOMPWI
JFgwTMAXdqAbrzKz/4EyqQHUYx7wf9/Ndgz8pARjNYeIozuz+lzGSXNAblb+TT3MXkpMf1wtUn0y
TCJtKOuYtvHLngvsueYTHzFcRmOEQKqKMPuWh7YqDPBXxZsKdRg5Kv/WUpszFiMT/PPXep6HTWdw
EHY4hXE64wh1gE0PYOlFUpHSpA5OCY0zHsDyOiaaV6eOkeXFGOcWTuvMUR+mLlBQjMhbw2yeib68
DFG0d+5zblZ3aRvfQP64iYcwI2wWEQVqxddMX8xEM0NdRJh91va3DaibgajprDTdre9HxIa5eLlK
dUer/nExAweEx3wdBdK3bopIrF7W4R7Wvdjtz5pxyP8vc2fW20hybeu/0vB7+uYcmcDxAQ5nUiJF
UkOJekmoSlLO85y//n6htg9aqnLp+u0CtuHuUolkMjNix95rfQuZ7hc7oCl3uJ+uqUvPg36HoTrO
p2taJQ2Sur7t94bxZtrEnEFe4lKVRrzEGA/VLXHhjYqQvOkYmvporEqHusCV/QE/HJYWqZkz1+2e
hzLf6FF0awTRScO9MUtU1FdE7HhWdoZ9tBUQvKCyD2QrhOz7G1YKgDKZS7VFIrftMRgYigc0m8iZ
ppT83tR+fC/bCQfx54F648t3gfyOg3N9W3X5uHzPCrTkV/ZFtftzsYsliQg79g/BoOJzza61xJjU
UdPv4bXsRNy0c44dh0RHcv5+XKDRvHJohi5FfoWBlaw1omGXv38Tv+hj8iZMlZdnf3JU41PF7VgN
RW1r9nsSAO6gu0RnNlvchbb9A+CBverTKd9VJtK6SCNlyKzHYQmzsMYxUJDXl4XNIbCaq1LkB3Ps
C+IsYhoLuFeAPC6qEq0oskm4qRo+NwuR+TuEzMuZtWGx7Xe9g/VS9+JbYMbWUqvd9JYGHrxGqtJF
wH4GT0JKtmvw9hJm8PtPr//iYbctQ3fpNmMWc/RPxya/MLRWpx+wryfrVScuhq3qh4HqzcmHs58P
l5Bp0bLnKfJvsKyUwJ6XhFSCKR2LIxwyqhYP12hdwLMvfZdHeISk/cxDQMgCwRo4ZWKGQD53vOyC
1rq7toXiLuOqffj9R9F+vptIuad1pdLDd4X7+egUU08BrRk0JjoQAGLSHKxxWrg1tV6OMxK9JNwZ
S+bNWlB1cuaKNOK/uJ6a+tODbjg08KlmHFqzP53fgjA3nDAIdYYJJZWs9PSoWPEhS6Oya4EZsO5g
OKW8QXJIPRe51en31+Hnb9Rwdfn6hg0b3VU/1VQRKsE+6iZjr6JUJMMOauyU7u1QcLRpxCnynYU5
wXb6/atqP7+saQhXcwxDo8HADfWxlMORHVkUK/reVLJ81fa0jmJNvqwD3Jeqwfan21LLxjV6a6NA
16XR7gKu1BnJXZx54SISRyq4Td0d8lZ7/eLd/dx+5XTIWIv9jLdIF+Tju8MuazQTsQoAcHWcep7i
b/sGpbGFkQja/QmT3KsTO69AIPOZ3dkno+o2NcUjOqrkIdM4IYSxHLS6z96Uu191h987MB/3B9Nk
9dB1xJS2vIIf3x/WwdFp+bM9oUXJLA/dm5z0KE7Y5Z2eSsMKsMBFbFbdzB3Um1a9JzMB2r8RgUEy
H6NYLLQW8WrcpAGWe6hCMQfQPrPRKLX9WmvyZ10pTrmDtziIaXXDHcDsgB2QvjPoNzu5C3t4K8XY
kg+uX1Vj9G1UNDFLI//aUYN6Y9fiYvs+w5oAM43w2rPCzg44j+DaYiKXntRqi13HrQpzo9QBHcOW
zEyHEwX4ErZ46M/YpbRXEqI20WQeRh0buqkOp8QHT19OeMOQWMOhuk8IxfUcQsukHwwSxFyNjbUX
unvFDFhbOEESGaAD3ba3uNEikGGaO7fkE+5yfewBSE76rwcND7q9yrH8hlOP3FoCT9yCcHJNXQz0
CMgXGm4JM0b1XWKt6Arcb7rNsYI5p7F8RzEEVSkA7tbbvE4xTBDIUTbsqCZ213lFpKGEgeoS9KV3
DSfOqggXoi9wNDsSqVMF8y/u5F88Z6auCcdlnWH69vksXUZBibi9NPeaFcDenQ5Vehn1YURxj/Ot
xjC+GLAiYZt8IeDyRk+Dy9jbL7GhbBurOUa991IO2OD9BgNV+uWWbvzi/Vk2vlSH45yJQ14e+f7S
sU/72MJ8q4K8TsB+qFnkkG3tf6/8FrdxI6HIrgvEksdsjKyXSnfvzTF6oZdbzBoLx08SBdjaCPvo
8KVl9oB+O/JOod9TquT2xREwQoIqfaadYs3aUbHmGiYEle7pe78We+R9ksMt4V/N1YwdCb1/unxv
sffgrWcyKIlkv5tQxyZiCXlrJhqyeTW/isKkXzLfYxYgcHJIfIYTYs3ojBiHlnPGVo3TTi4KxF4t
8kG5OHIcO5Tk4VIyHN0BNK9oeC5axX0bpvBK5bBJ/mmHR0PCR1iQ17gWnoYQMKndv0B1a5duHX5v
p4GDEHE4c3xLIXvveOrAm83amtROqkQwnGR8TqbTL2NXoa/pqOB7FJZ2V8fJaxU4Rug2cbthHCuu
1T4s15MFH6PyAh67CeRAS8b7Wumma0xcyqoRxEdAtbixAKqsyww2hKJz/h2MZl3TM8eGBU1Lop+1
/NRbXOU8n+p5WzhXuLd4h8Aw/Mm7pbNGjw3UI4R6ZiKZ1yXzkTOkAymRFgW7nDoSD4jKvxQd8chp
uu3hT83e+WeFA6UEu+B3vwf+r4yPisSCZPRXZ86VFgA9qyTbr5HAE9V+zkP1Ug58t1T7cMmyMeEA
ju+KXvUA7OrLHe3nrRxDkq47xDwzDP1pzxjcQDOF5lh7+WHThElS5MEEdzi1JGn80HUK1eAwABBQ
lWVcZOKLg9gvZrw0gk25W1mECLqOfNT+8igZegN2scvtvVuB566CeFHGg4KjcJlcFwPwUizq5bLT
mBDpprlj8khC+lgDjkBR5Oo1vt6qhL9aXLykZGErkx04vm9Kx8TOGZLVVGWXGNfkFyuU3Ok/7mXY
1+nm0FFi2EBV+fFtoykvaNaM1t7HSzHTLfGtSJIlw30sAG23norssRKoe8gaA3qHq0kbs1NTmTdk
n7tfvJmfVyMpolBdNn7DZkn6tO87utDCKvHF3lbQtGJLB5LRN/csfIdKBiZbCvBGLzt+cQl+LkXl
y5qmrvPtCVV8etlE+u7QvNn7IXcPnd3dmzXnqff1YfLIkDDoNgDqNRaT4tCAAcSbZV91XX/50bn6
tq1LoYL56T0QkTF0cEntfaCzzBvWs8CgPxc2TozEZlxJ86SvBvWLC679fNLlo9tIE9ikONG914l/
vWkzy+SKk1UWCZ1lr77GQ0pYnBkMMJzoQHJLjLbrcOLlJqVLNM6ntN+YkNzcFESn21Tii9L0VxcC
gplt41ukmW7pH+/HSDWVJCgGB1KXdzGs9MGu6o1vsCbZagehLm9egyT66jTyq+sA+dExHWGbPMLy
KfnLdUCyYQlPaZz94APnNgJ6j5TjwQAUp6VeEuopBiO5AU2NkyN28bTry8kmntken4lP+Oqgp8mv
+9NTaakqrUmL+ZjUO318Pz5gqxq3m0MeM5Y+w1ZAqokXwbdIbi+QFmAL164JqUFIg7QKVxC+iw9f
hj0TL8kiAYk8qwvzNsz4PuVFKydtK4rO/OIOMuWV+fxONVeKWhCiCftzr0TTRtLpB9fe5xnLPPSL
RWUzGXHisl8MpD2v6SYyE05zcuXrcNWlJmo1QlDaAf5mEih4dfha1QrXqqYYFx1+nYj7J2KDkU55
5aKFmOO2oFan7NaYCNhpWpsOr/Q1DxrZ7BW/Be7fLKyyY2/BulCn/DqAQjC3FRIQLJ85hhORfcxt
ZGHGpweNE5sw1UtPspdbMKVSG/JDvlhTPl8W9D6uDcZMFZyvKK0+Pc+BNtaRkitsR6p9DmurWBLz
eVeo4Tc/YWJu1ZQrkIEfqs4gOKhgcc3SXS6camum4gsBjSmruL9+R+h3GLQyZUUxx6Ty891tOJlm
KL7m7D06GmMvsWARAOiIyZZnX5mxB9HLF/DZ9PvUVu3ZVdq4kmlaEcq4aGx2I42uV2DjrMoydZoB
8tkNiktgAdlgi6BG+ebipA5DddFa7e270m00vYeo85Y1E775O8CjiYAy2S4xpwFzg7YBbPSndx5d
CDkqzAoqeBI0K9cVnf0lnqkcis08p1JEG6dTzNnKpR7Mw++/qs+Pmrw4Dkd/izE0C89nESWmEkcn
P8HbpwrBLOSIgoG0WfuU5j5yS1L7eo1oOeKcwHP8/pX1zzULAzbGbDobHc1bxpKf1jq85jFzJ0Qb
pd0z71HrS67UdzbSbQWU3iwNxJ6I4QYaSNteiXKK5k1YnGKgE28q9z/mybsponn1Tg1Rm4PDrPqL
5dhy5Jv4ePNQGnB1HEfukT/1SKoi0oLWd5U9rsRzZUPtYSgy9+3pgC41XgHSTCN3J3eX1SgLvNHz
rjO3+gHlhUMCh9p5ytAHcbkP8MEnTopAbWBpDZoWiCmZpKRZ6fCi6dq1bxd34eQRpUQYohlzg/QT
wyymwHvgATDCh/IlL9lyeiW/EzUj2bC997OuWQJmDWZTejNxDBnj+kg+GcQQZugBRaulxMhz5CFG
vgHP6u8dS9n4DpiVfiKcr9AfrFaEs7hJNlXR7jKd+fbgCA4p3nQciBJARMgNoJh7m3iHmaZ0dy1m
m5nZi13UBgNDAnKHfISTXg81uh/1eiWYEnEUgDHv0+5OIrQ3BfQihJIMLK1nI46JiYSDUNUcBNM6
zsDMJtdaaTA7pXZeNgSpAXPw3EWLVJy3Yw6bMNCZ4OvG2sjBqJrFc38vSLBbI8bVdmylqyElvhuk
iL4fxnSN7xeVWqlTNFk9FJwYupZQdpCyQSCAE+Li8FkvSa1ySAu6R6tSHlTF+u47fbMOMyigEdPR
VOt5IHQcToNyXQfEtFeRutIjWtxDmv/A71qe7ezc+RAwOm/UZhasoG16GNN+nzfFQwF9MbO9hCMv
ghrPJgzSyQaUgwEYT5YVXUIBJw3WpFncmuEAXM1gA54S9l2H1viq0em8aaI6ORO0rMSjE5Eo9VlE
Fk/psxuwq5B/SzapTW6GpRN/anW7olYWkMywkHbjfSfjCdmpXhUbzs47dahoQu5Z/dnMtQmGvrti
bjiyx3bHJiUvhOjkWo34zuUv7loCRwAEp1wl+Eb0uU8xoc6KHh6ilP6FbmZ4GsD7urmAXKjCo3rf
1GjC6xsPyIHhT+0WEegJyjM3jeqvR0IrtkkwDTNzgpxAEgtKqRcry7dRSyoc7Ilvuq7FjFOiYzwZ
10lWkqFWTzTVc/dJEfbEegTV1iCquCMUToHANp+EW1+hiFnUBLos6qCDeIkfh1EnLEXChElvKsCE
d+Qz05oHVpPDK84Dg9zfPQp0gn0C60bV/WaZqwasWrpq7FHqZpQ0EY+GF6TL4SrI7RUBChtDa9AI
h7SnzEszkl4NneeiF9ONH0aPLXJiBmTNfQGebRzz60nBmoJjfVzR3JslVf/GZBTaaDapB428HQ7P
wBp037q4KZ9LTKO+GiVI0Qjw0g8Y+b2acucdcwbBx1h3jJ2C75w2T5YEUGDDnucdshWgS7ihow03
zLbTw2DbOtYbTx6DrZaGPFFZFg0FZBkj4ZkSgV3NSsd5sRv7kEdUBvT13ZXgbK9l5g/kKoTFwx1m
pZvVyOzmjsrg05RyDeX7+4cPSu57AKzoPFLlqj2ENoOZmEImAsFgZMFroQLIM807DjwP7xcRYXQ9
b2p7DT2BDmL4gr6BAHYfMSltv7ktw26LrnwhV5GFEjCJOnLpA6V7GbCnTPnQzT1jwOexC3TYOlNB
sIamVxdB+e6ZxoXw4sG33Plgg25kuz6NNrTNqExXCVlJg80q4HC8mkyJegmBa0oOKaUlVRERFQtg
vMBHVADRPvEaDYwSEkSJEXBVjqhgBsgMIS8SZcpbyFB2lqAYRt10aRTAP3qFXKeBHVb4ZCkatJRC
/MqzVAoodcarWLDfrNGNIDkBxqNTVETZUyLJta4G1Kge3DvRktwxOPG3rDOua/4PKKwKnqkSHpuI
YTHnfwDMMgsALkw10n30S1DIfRNfwlBfDzY5mWkRG5y+q4tTONpMLWuXwOj6nE86Xu6aLn931iWT
k30BQGAFptK1/Tu1NMfdWNO+6bnpFlZIJfR+kxcRIhPX1q/aWJcHIHiRTAEJfTLcB7p0LwYr6lIU
PiicQf+O5r3HcKFdMSavEAAAhmPvIV2mowYGh0YwEMZ834GzpUhiCjyMjaVBrSoL0CtaF+6BCSXb
Nj87FXUrZnj8NhJ27LjBmz9+a0KsBg77/uq5HtqWuCTJNSEdwaG7MBGfa9DtpHEmKSSF1G5p056H
fzNkBnhwxz5PDTyApFSvw1Y45wYsJQy08RiLmLkwHuGqOvgDLEe9MY5CD9oVnA6SJR3jBeBUsqnl
BmYOy9xh6atFF665gaxlkoEgZ9jtEdgN+cHaltjkiSjiIo550t76ELpSVVsEXpPeI5qD1ZzFD3kW
pPdqIZRNESDACMbyqjLS2yFQ7UUC9V3k7HqDMT4azBynwXnNieaZt1OJscUCEmmm9UTbUtvUueFf
GSQBtJbBja7CJSLAL1oOo3ttew6zShK2oIyV3sqMbVj8JBhJ4k9BFexvvDZNEOQQ9uCOOLvU4Slm
W6Z7CD2AIl7jvk+veIcEyunlndklz5Olfx/tAbhAqt0Dna6ocFJm5x0J9WptQXMBOE8i5F1Vg+VL
e+fg6q61IOqG3MreuR8l5uud7Fe64JPMDKRf0pYLiGQcgPrwG5bKhCyw0YKneIKqQ7ROmQ7LylwS
K96T+1qvfNwvfAPx0i6sH3YVpUvXK1fmRIO9yQh0Q5C1yxL6XoR3gaMrkB+VwjfWTQ1UHWBJv+oa
626a9GcRuo9iyu8Ks7+viZcCIAQiMfSTt4rbyEOc4WV4OyaTCaI/hIcptLfJQMj4OBWC8TP4TT9x
qrkfACwuZ5NX9l8Mft/7UB/LUGplOkNyHM+s7bOBxXa1giuVJ4euc57qPiFTxKc/O4Lr0/r6xkom
YMai/RHVaEHTFOtnjUDRiHQsc+G3eKAwjdk+Qx/BTWhGrzFNwXqEu1yoT3FgvdgMwnDCCJ8ZO3jK
KISQ5KteMtPBtusSW2UqTjELm+oxJzZrZgfFFfB+9NkaeUWEXS86veXXmTki60HsAkHBmvc0ZiEF
hYa+KoLuJfaTa/aHH57QaClNqpjlqNLhLi6zmbAtiTPjr0/GcAzMiFwO4IZ9kJ+zmm9jTGR2JNNl
O5BuN0W7c9QXEGL1rHOBkfhsmiPizpI9QnVQnGqCEx2L0bpKewyBE0KOaQju9BAGmfDAfotIXGoU
PMj55JCmMIlaPOg6SSK/P+ZItcTnb44ZK0QnacT5Ses7xOSb26Obvn9zytS9VG32FLrIin7/Oprx
61f60x5mCs5yvJO/dHEwbEScuv3swCucaYrwBDftbtIgm9ccesMuvaYkvJA092rrw8MQafcK/ZRe
kM3tqThK9wJLwKxkTtM23lEP6M46EO4CmwFJpm/yLHmoaDLMJ93mlOhwClbh90GuIrKksLfOsAdG
dkJff5soHoFvEe9kuiCbeGgMqHKdLX7ELoQlNDOGZuzHjDhSR/3WNOnhvRGQTOzChHcDqYl2LAk3
yGNuTQtuX+JxylCbp3eWDWi+H/iJtjB/Zu+EN0mW/PMjyINkGqyEM70hmT2z3syFliyjwrl3ZLlf
jicengOBoVe0p+/x9i3sVlvnUXAwVdxPWgLbv4jOEgaHA+OVHkaIotw59CF8aEp9bYyu2EhfO/yq
HJKlcf3acJKTV1vnd8idWSUAFETMtvGse8FD0RekfhCK6VlPsTNsNL0/STGdVUN+YqkyRXTTDcaF
cc0e3gzBzHHKhpe/NGX1VIlHs8woZZzvPIcnO3WXYabeKAnQpwSHRJW1GBgS/aSq3z0jfCKWb0O2
qzUzc84K0bnPqh9FxI3gwEolx6aEVcwBzuwB0IJ0yKk1fn8T/uIWdFyHMYRNA0gjDOzjLTiicisl
meiQgGnGmYgxJGuciyZvmP/4lag5OJVTGtFi+mzLijHtoUDjzvFrGoKyQ6CowFZxejz//oWMz81R
2abgRSzbcS1L5Qj18TOVpe83Vd6mB4IsqcU5AsYqo59B6QgZt4kwDKPDMJEAV/XlqyFjpsH8fM/L
64hBFRRtjim5t1Xc4ugpFlKbCooxnbNhmXKynzXoHNCrDitQzhjgAmi1inLoNGVpKOUDkrR1ltCG
BZH6LDg8dskBFeFykH2P33/O9y3k80Ll6iotYP5j/SRJKSuFtCmvSw9aSw9+ysldRlaf2+k2SUGw
S8j4KKAUx8am81EIJzK1KSmmNZ40MEo5da/nENxTD8qp7trd4DAzT4tLVvocAZuX37/dn5t6fCtY
0/AdCDrlnycGkx11SEST7IC7+rUvzVPpB6+doeyCTv+iRfbLG8Cli0mXl5vtswMPqayZaVaVHaxy
OiVG8VBxYb64nX9+DZ4Y7EWMfrCO8TofbzJFOHXnJGV2eN9Gu47DhlzAfn/Nfu718SI4axyB2se2
Nfn0/mWDcOvE0Xpi7g+uifPSZ2GZkmcrWGWDtav8ZJW4wcJOja9e9fNMAysPTUZTiowcxAD2J72I
KJ00aDQlPRAgviobcRfV6UOlJDwGQ3eOBFm4Nudg9CDnWuI72bXbmdbuGOXWDAtZrJI0ZebaMv4m
e8XttS1+w5VfO7uUxKTCm4AwUnwAqebEHlVPflEcgkpZ5nG+6bvpyjH9VZg2PE0yod4gBC+R+GGs
NU9GpfxQw3ytZmTMVDIPEvvIjGYNAEsBtMIs9IvX18eqNBY9FE01psUWw2YkhvT4vvQMsbgvbM57
KbP6INKOITdg0mWUNLC19N6Yh5fJMb+b+J3YGJqLHbvqHPHz+xbCE/PM1/WiKg5zY2vi0wNk7Crt
RlEjUtogYY4jJPK+CtmI3gmXhKgv9CGDHApgzMs5hIYiuA47Zxt4GYktcukvB2KFUr/ddANdRkfu
Yil4YCjDhS5SVqrk0Jvugoiex67w+3Xu9fsu+uIR/Xkz4OHUmJlKAQhjnE9DgLAxYUk0E89NAlHX
zfQn0RgX36S3+/v7+rNgSt5gzMyQBqroyPjvx/u60so6Kqw8PxiMeshMqF+igBmK398THN/CueZ/
fv+Kv3qScJE7GmNql9mPfJz/8iQJQj/E0Hn5YQAcMtN6cqmSVHuZJgKv1Ur6CzMfYHsIGS8gkeWL
pfpXi8VfX/3Tc8wpta5JlyUIMLNonYj7bPTuf/8B9V90523UZ6bQTD4fLrVPW7k6FvpYTVVxGCwA
JKYH5FY+srXPOWr0eJBgdC90JN+Fl721DX2hhhPnoizTddPglp9keqJe+kwvAjJKvEkb56OTkRQv
kKF0UsacuUcarwHBmxzpwiRfs+QRDmVZhLRjfDSJNJipBUhptFz+LNfVlecghoogdJDoPayIob0w
TblYIaoC+DcRtt5+x91wi1Hxsc+7RRhbPGs6HeS64VwcDYdYMe8Hp0bWKAcKGUk14Of8ZeKSPuor
cMBxHW2A8t6D+uaXGvX9ZEUsE/XTlIm1pyib9tDryd6WZ2xNcC/L6m4C7TNzKe57D+dzEmwprU6k
6+GhIMdBlsq1SyVdVvi1yw7MrZKs0Nd4LuLZoZT0XamNiaOY7FesA6YK4pAilpgB614g9ZMrpuKz
9Chde6cndLOz/lIp6pNcn/QY809jXofBC3QvfP1sU1PHAb6nrqw6m9xgBpIBuUfsXYaH+6wXm4I4
UQPBRcf8fxbTMpxJQFo3ZS9A/haTDZz5fU0yk6RdWI714rmvvYXmASZ+/mfZbZXxuWy6bQQWPpz0
ndEUJ/m+SqfZ6AMHed027vPOn2eWvdbhT0AGccOZVpY3tsG1RKSSNUy3Yj3fGIQ1FW5yJ38HEy/0
w88td05LSJNj+A+1Et40RMJBtPTMjYfweUaL/8KJGGtyGJ1C+rlFpK7xXK4wSBNFKNfLChajPOyO
BWj79/Nv19HAK9ujVgqIE4H7I7RpsRXGqYvh/g7jdav3aFEDiYfYmTzCQxEc8XG0s0FnKtZEs2qK
D35DC5ys8pwTQxe+asaIKLyRuU8lua0eQVUR010/Sb6HMX2O9zXazJgHIVIiCqhEUE/MBxiPubw7
igyCOCFzW6/kRKw5nEDS7JHe1uNY+UiMCsg4DZcl9Jk9CodDbmVnhyjkRFJwRGlkd98l/ScPORjX
fUe0onP6/Wrwi+UO7ZCFXFmj1P7TCPqX5Y6olKop1bY4KEG/5ABQzDIr3dTt+DTkzBe4vR0II4WT
/fm6/+cD4qV+R778yIuxCv2g+fSP/32Xp/znv+Tf+d+f+fg3/nv9mh+e09f6tz+0uP2fuz/e8uqP
/e3q7vNPfvjtvIN/vsPFc/P84R+4IXHentrXajy/1m3S/AtXI3/y//UP/3h9/y13Y/H6j789v6Qh
Tv6aLu6P5m///CPJt0GXgqtFV9ns/heKI1/lnz8iP/A//rZ7BZNa/zF7Hv+4e62qsMmr8d/8ktfn
uuG3WurfBd1sKdGy0Bdb7JX967/+hNITlZGUZIOY0f/2B5SNJvjH3xTD+rtGdUq9jZITmYP8W3UO
BPTPP9NVwocokE3esETS/OuiHP88Xvz5jf6a6fOu4f/rKYQyQc7oaZubqo0g5dPe1ml2r6vhqN6R
6cA6Fe3s4Z5hA34LImHp4cTZkuzzdWVsiprNQQZZfc+segmZg0eFpBRGgAi7s/5GWLd9vtO0K2Xa
08Avxp3Rbsl1zyiGyq8E/YAx2PI/vHGpmzG5NA46JuqdT92XJoGfGwJ7uUsDSBRPhndjiscJyz2R
ghyDLXHfBzcd65kivhfOd6lQ0dByxtDLwrOu7TMklB1EXcV4zf1TSI/NzB+SZjf6J6PeqhW5byfI
oDNfu7NtaO5b/qbAQoPIO1/Hxkktf6Ql9P5bQ9wrCoSpkmmOcQmce909eNM+KU8+S2qk40VM6pnt
D6TA0ylHElJvJTZMe3NleqLO+KNR5w3NFY0Gjd6vEmUzZecgPSTprZZg1oFU/CCch9jeCedNeuab
iq4n+niKtBnouUk/5+resn6g7+ffhTPPPjJ+xRMkE5pelPom9r71fAjxPfF2bhzRdCR7zEZRLaHP
1o8ULbC1ixiGptFNOl7n3q0ob4Z6nfSviXoc62tNf6ho7vjDs+d3S5mpKGyeFU6l1a3iXg3Di0ju
6vG+Nq+CYdXGEvaLSsbgJZQNzmOyzSIy0y9eRdPHIXQEF0lYrNG7L1ruoqh+DNoru85hxd+KGGfj
TrSriDhIMBZ4kQv7jXiKtDiAnY3gvrQbo1zb81ismvRpkDLtZeddNfaSEdgGRwlus8cw3FVougRK
RwMoGAAOzFsLSHUg7BjsDOrC8xcZ5uJC3UeQp13bmhHyMO/oOucxsiyRI00DsRI8qqBM2us8LJgb
NBuCiJeqsqIjNFeiR46OeyGP58bW7ncOjHOnqK/18MEMzpi6ZhV3Q4YdUIdDgajYc4+2pT0kerNL
k4PHViQ67kryFIahOBt9dWvY8KT0wD/2gD7IWZTDZDaZ1Ho0tWOlHHP9rRFXXmLyKCZMPWUwC3ky
5YMkU3bOrVeeKmadGX5QJyKcwTsE0dZNbnVvq/pXSfVAGDgCvx++e8Mrh9U2Ur512p7kMKXfYyie
F2PKUa6Ym5Y+G6tTb7y18ZPQ71QOR6bxQgitfDXFuxag8+mazKzwG9P0OZTJWQ3hOepeR7o2ufeW
7pvgwjDI1hYTQgUcJ8o6z++D8Tz2a3AkITwv62qYNnbEQ3s9QCdQSZ1fT/UGRtugzxuc7/maeU9P
Ry/iT2ddvgl7FP3b2t22xqJp7gF7q/p1HV4lQzTLlbPab3NxLEGpUzmozIbvwuy5tTfpdJTyA+9W
5X7p7yVLzHgq6mOpvgEb99cwS8bmEpHs2LK7U4chQueCIj2NNrF57SYPEVBsxQbhj33chcYisMtg
Kpz6Fy3d8zV13Y2g6ixUf94xLqyr8yDWRW7NVWXAOyUzbzg8MgKuu8e+QUQezUH/oBXBmUuQYZDd
dsNzqGGkuhvbXT1ej8mpiI9DfEzFuq3XjnlNJJOqEJZHIENf75L67PvIK4BDlxAE9B6KPjgBG8uo
1x+q8aRoj4l9KxVXfXqKdrl2tkhdLbeKeecVG7u58tttpW06cZ2qe7pMBH3miyBTlwg2ZnD8Z1Oz
y9XwytfSnUt5xjjzQa/ImiF/+yjgoPiiPyrudKaePjmu++IOuFWdEjOMtfVMj6Mo5ejAPUX/rCD6
gnI1DM9BuEvctyx9VlTWZ+9+Ki4jhCey2lgNC4V0G4UlAgeKwXAI6TLH8SVwktS7ywcJ2n+qEbSP
ObgFE9MUXPiITx9XJDKq3KU8CE9Z/NJpLU/GyRNrPI1IAxGDbcP4zjCONBfxE5ztdCn628xcptM2
MI+J8qqOFJyeRSzHD0W/lEzZS+04MESmEe0cB+WVv4U4AN/PlR1fFzH4N7Qy2kPePZfRbZptO3ee
K+Aw7/sW5TJOlU0/fevCx6C8Mtq7Qr8V4poYYOLUDebp1br31257noy7KIBkwIfv7XPq3ivltc/Z
r+3fxvTJE+fO3BX2o+k/t+O1CLcFxwzldqwf0/SMZy5Qzo22iptvQ3m0vEM/HAf7m8nIh43Ey7d+
dorzx8g8wrZ/r33+o3JxH/6oYEu8NZ9LvA/142+LwQ8/+e9qy/8PK0YcfBzS/32x+D8tVeZzEj5n
f8yfUZ88J78uGv/8Pf+sF03375jRKBYF5agwpFn4n/Wi6fydStDREaub7wXjx3pRhznHUQCjHSXc
X4pFV6f5SF+I1q0sQ/+TYhER3ueiS7VNC1keAweslDTnP/Zh4ioiPZAD3d2gazzYZlOtB/ijyIq0
JyUrzOWYcZjTwya9Qb4c6zciRW4b2cYO4Y+3tI04QJ76pmSdT7oIgZ9heBsoI+6UBDwFrE+qMEQp
DZk3M6gbliS4PDgcyVZeQupZY9QCGodyrDXzNs7Ku/GZEtmfZe7wBlALX4NjkyKVbEnW6FUSTNxS
uaSu+BbWpTNrvALjWHlOGPiu/dKOSDUz91NkbUgScOe1q772qXIWarntyuoBWdpL6KA6chT31Igm
A8NQDytPfbaE0tNa7KSXh8U4Lz1YSKSk5/jWdmmonFsYhxxMjRu9VKt14wqigeHrexp22XxI3hAV
W+usKBneM8cd9bXm+/5qjCgsU/dY2P5t7xNvSoP1vmmDhT9GhL1xFPS7Bn1V6C9A8nUzvy8IZ+28
bVIbJ6dfuHnefVfb4NhOlraPbC+Ycy/5CyfWCGZW0Tl6VCdVMh3rtGjXPsqoPsW9RMdXsrnU17Al
Xj0EPTC3CEKGzbWMwqJa+K05d31QZegXBoYxhS5jlx60iQCIqqzZq7ty3eUKU2zn1TPbbRkl+z5v
z04sA+PKfVWo1nXgtJwDXNqkTR8u4lSfNqq/K1oyspRD02v6BnnM1eQSAF1lD2NM56izV1bZGnNV
lAuYZ6SbBzEQBWaKHdbMElaJyBVvBb/KQKNH9K/h3UeJRZyCmx7/L3NnttY2EkThV8kLyJ+l1mLd
5AJkCCYD44QtufFnwKN9l7U9/fyywSNjIDC+gEuw3C2Vq1vVp06dSpFKCALeHUVFmVRF77aKZylE
hcdm+UljtxCbFPKfPkqeojJgTQBUkxftDj76xdAnuAKxUuozRUvvffgAh+GMxjPVcnSO9DPeTUM3
PURXByhrbFI8K2jl545FHLRWIus5uZrl91q35zU9k4mLhlYb+tFkJp+2IBFNmUMcL8GoT5A0gsdX
V3TBcdITukR1beoxqfRXnai3LBsVPH5C9YKL1LzvWT7ZwAkE5ZjyucYtOZ/4o5O2Mi7o2nnjJDJ9
ImfB6DQo9R9VYl4G5aUgvX9lS8jVpUqE1Fin9bgs4REY4TREWWgaKSjIDs36J6zJ6hw+bVf6kJQ3
eUNizKVa7Gip/CNTCWUhg5FOsjo80JQwRFikyazWKyZa0RybOrTVyIm0A7rbRELxqKdE007kzb1o
Z2SxkUwysxHKWnH1G3Muc0uUHtwGr6V9WIpwylLS54U3Om1LQmDHYRY3pz+Z1IydTFwgJjj1FJNM
HUe+unRt9NKQLjDCdlJnVTGhDyeNGYsgGmsSBAoXgK8R+nHqIsuil9etR7QKe4XTB+xhx8rN2bkf
n8iV/bcc+0ek4udm1SndJMSRKX0MoAwjUjEsHFoNTtpG0NRZxhu9VGJLoLdH0HTSehrPW1GhV6Xn
btZObUnSrQx2feIV15oAsYL+ph1o8fe0sqtDesyftmmbIKAj/XacKci2/i0ZeZf1Up6Ysl8ctGgO
1vaMFgiSqVBZsZiZ8g0CGsPjWajlFsrCZ7REdzXqpBEumh23pfOtae1LNyXyWzauBaPZoi+hBiE1
Ti0KSWhVo5Y/EAi+KeNL2WtuVa89z0q61Dh+aB+YRTmZ2cq4UJP2CCCX1IFBM8rg2szEr6Ikn+rK
emY1+jk9ozwaQGpTI21+hexSI31GgTCs2pFkFz98ZzYF57MUM7qgMMBKwfcQ3ahghNZnaXhT1W06
9n3pFnGPeAzX8FgLc/hanm8f2iXnZoEg3khCeEVKLRYdECnSC4d5eafVBvdZQzJSVftqadI4MiiD
SWJcJYnmX4nk1tHp+gbf7v0BzhvwsA+NbnrQ2Q4gtkGCOiBrJet8Ef+/ix4hpucHehvCJih4Ihe5
FTCtbmqF7702RjAHBlzeA8BJqjKAci7QgqbAGUIC8NeXII7sh8/BSwfk0tmJqI0kN6WDqjFhz0gv
meH1J9xFH3fHee0J1hBkhzNSf9GFTftZQVEGXQmJSqkEOSPVUEC/tqygDkCPYRfA2GA6kyjyQ6xw
Fy+josNubTeOtoDS9e+yBqY3TrXrCE8G6DmComEC2ql1VTQaar0M2LeAUAdCUw2wTagkUAmIZD/E
Ai/izc+cHt69GMCJ1Y6g2MXiEICoKdo2AocJoGJauxqbjz+bEcjo7rsYhDKgkNWQqTlDW8XUu8R3
3xVUYzBEKRik/WMXw4uuQF6gYwfttyUIfQB8L+ML8Bc4Jg45m25ZgQVBjafG6RJxa71T7vpcvgAF
0Vyv0j/uCk8s2dsVxHAwHA3x966YV8MjnqwIVgxlHxoqQOucy+ezAkIuT1GFd+8L7I28E9DZYW/o
xBN18kd9X+D1IY9UChBHqvIAMnwuX0BhTt17X5CBUsBDdLZ/oZAn6ngqfSsIMRAGOwNCKSwZxI/f
viLeEE9sYi9i+uB+FXW5i7yXyvzjBY8Rye4AD5HGKm2pbBCd1XVdlnM98jrk6P7+urVeVsFQ78PH
4Kj/9Yfn25352Xt6/Oc3d5HNsztaT64Srg93uc6cvhMMezlju9klX5vtbFF9+dklTL9cz4NF3o88
FMTica3/DLCTE37bDF2qlnYRL0F6K//ddxK8ZRHlwTy6f7zhXgS57+Br+2x+l/4MD1vxvjNczPNw
HrnzraHXh4B9h74ie0+xwvbQ69fovkNfL/Ki+2Gft8x6e953jvfwCF5dCs8t1M1xZ3f5Ph5jnvva
9tbUXXEXLObZ138BAAD//w==</cx:binary>
              </cx:geoCache>
            </cx:geography>
          </cx:layoutPr>
        </cx:series>
      </cx:plotAreaRegion>
    </cx:plotArea>
  </cx:chart>
</cx:chartSpace>
</file>

<file path=ppt/charts/chartEx8.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cat">
        <cx:f>'[JobKeeper-data-201021.xlsx]Postcode Summary'!$A$5:$A$12</cx:f>
        <cx:nf>'[JobKeeper-data-201021.xlsx]Postcode Summary'!$A$4</cx:nf>
        <cx:lvl ptCount="8" name="Location">
          <cx:pt idx="0">NT</cx:pt>
          <cx:pt idx="1">NSW</cx:pt>
          <cx:pt idx="2">ACT</cx:pt>
          <cx:pt idx="3">VIC</cx:pt>
          <cx:pt idx="4">QLD</cx:pt>
          <cx:pt idx="5">SA</cx:pt>
          <cx:pt idx="6">West Australia</cx:pt>
          <cx:pt idx="7">TAS</cx:pt>
        </cx:lvl>
      </cx:strDim>
      <cx:numDim type="colorVal">
        <cx:f>'[JobKeeper-data-201021.xlsx]Postcode Summary'!$B$5:$B$12</cx:f>
        <cx:nf>'[JobKeeper-data-201021.xlsx]Postcode Summary'!$B$4</cx:nf>
        <cx:lvl ptCount="8" formatCode="#,##0" name="Applicants">
          <cx:pt idx="0">4770</cx:pt>
          <cx:pt idx="1">323818</cx:pt>
          <cx:pt idx="2">9738</cx:pt>
          <cx:pt idx="3">289338</cx:pt>
          <cx:pt idx="4">175263</cx:pt>
          <cx:pt idx="5">56155</cx:pt>
          <cx:pt idx="6">87008</cx:pt>
          <cx:pt idx="7">15401</cx:pt>
        </cx:lvl>
      </cx:numDim>
    </cx:data>
  </cx:chartData>
  <cx:chart>
    <cx:title pos="t" align="ctr" overlay="0">
      <cx:tx>
        <cx:txData>
          <cx:v>JobKeeper Applicants (October 2020)</cx:v>
        </cx:txData>
      </cx:tx>
      <cx:txPr>
        <a:bodyPr spcFirstLastPara="1" vertOverflow="ellipsis" horzOverflow="overflow" wrap="square" lIns="0" tIns="0" rIns="0" bIns="0" anchor="ctr" anchorCtr="1"/>
        <a:lstStyle/>
        <a:p>
          <a:pPr algn="ctr" rtl="0">
            <a:defRPr/>
          </a:pPr>
          <a:r>
            <a:rPr lang="en-US" sz="1400" b="0" i="0" u="none" strike="noStrike" baseline="0">
              <a:solidFill>
                <a:sysClr val="windowText" lastClr="000000">
                  <a:lumMod val="65000"/>
                  <a:lumOff val="35000"/>
                </a:sysClr>
              </a:solidFill>
              <a:latin typeface="Calibri" panose="020F0502020204030204"/>
            </a:rPr>
            <a:t>JobKeeper Applicants (October 2020)</a:t>
          </a:r>
        </a:p>
      </cx:txPr>
    </cx:title>
    <cx:plotArea>
      <cx:plotAreaRegion>
        <cx:series layoutId="regionMap" uniqueId="{5A28F1AE-6DA7-4F05-8BB5-12DB46A6E559}">
          <cx:tx>
            <cx:txData>
              <cx:f>'[JobKeeper-data-201021.xlsx]Postcode Summary'!$B$4</cx:f>
              <cx:v>Applicants</cx:v>
            </cx:txData>
          </cx:tx>
          <cx:dataLabels pos="ctr">
            <cx:visibility seriesName="0" categoryName="0" value="1"/>
          </cx:dataLabels>
          <cx:dataId val="0"/>
          <cx:layoutPr>
            <cx:geography cultureLanguage="en-US" cultureRegion="AU" attribution="Powered by Bing">
              <cx:geoCache provider="{E9337A44-BEBE-4D9F-B70C-5C5E7DAFC167}">
                <cx:binary>1HvJkty4kuCvpOkyl2EWQBDbs35jViRjy1gyMiNyUV1oISnFfQdJkKf+jTnP6R3mNn9QfzJfMh4M
pTIzpCo9VXePdaeZILo7ANLh8BWIf/mo//YxeTpUFzpNsvpvH/Xf3wVKFX/75Zf6Y/CUHurLNPxY
5XX+WV1+zNNf8s+fw49Pv3yqDl2Y+b+YCFu/fAwOlXrS7/7Hv8Bs/lO+yj8eVJhnN81T1d8+1U2i
6j+hfZd0cfiUhpkb1qoKPyr893eb/buLp0yFqt/3xdPf372hv7v45XyWb954kcBHqeYTjDWwvLSE
RRi1GDEpE4S9u0jyzP9Cx4RcEo4wwtIUHCNpPb97c0hh/CavVPBUZRf7p6oKVV71z/Tvfdv4ZYdP
n6qnuga2xv+/P8cbnk4sf8ybTB1X0YcF/fu7XxtYkEMSHt5dhHXunIhOfmTq17txFX55K4PzZXm9
CuhSWqYgSHIpTAsxht8uA0GXJmOSmhRb7Lhe4pnNL8ugmsw/pPkz9ieY/zryxyzf+Yfs03f4vZv9
JL+MXFJBiASGmTSJMIGdV0I3MBaXGHNuwR8VCPFzdo9S755q9VXs4VP9F3j//jQ/XgjnkB2+txDO
r99fiLOdAApxhnmln+fb5Eekb9TzfuH82VL8pH4SdiksAWqIQP2oMBF5IypsWZcEIUItaCRiJn1+
92lj3oPJyKujkvyxxfi+Vr6MPJPHyN+/XRnPJPAfK5PN7uHPVuBnZWJeYsY4JhxbVEqG5JlM+CVY
TEuYXAgk6Dc286m72OWNCi4eDslf0pvzCc4kNHL7X0xCO1DdP96iPycgfEkswSwpuWCEg9k+0xl6
aSEJcmGUg1Oj8sy67Q6ZH/wFjXkedyaNI2dnwrh9KpoPSfjxIv98Ae7zwgGHC77j3I85P2vXYd/B
ZiTAtxBYkHHnvbbr7JIQ8PEcM2RJLC1y5s13h7oGF1MdjPWhOgR58/s/Lp4Djz8Tz/ctyJ/P9uNV
cn7/P+rp4tP//df/uWjzsHr6zgItvm/v3zr+V44ewwpJUFoKegurw03+RnMtcikxopwKBt5emhgU
+7QpT9Z0d/hv4HeCZ+Q/7+W/Dvwx1++f0qfsW1bfT36SVQNbl1ge/wSSJqNgrd7yKi/5SDYhvmOI
WkB+y2v7l3TgOOrHXK5hHf1D/fFQfcvq+me3PUaXVGJTIotDTAMh3NtwBl1aoOgQ1mFsmRg8KMPf
spr9FUO8O7SHceCPGd7n39Pw/U+zal0i0GGMTCSAYyHemjYDXSJgFkyflBAscMYt8Y1cg6fkmf+f
2cHjsB8zajdVHGaHi+mh/o5Js6c/u40h9EYCcQ4Wy6QUXC4I75VNw4ReQshOTQJkDmtyFgCdHO2r
ZOGPncwfWLHRU7+a4MdL8KrzuUn/6dQEtJhaEnIOU4DJNiEDe8O+IdElh21vWZIjjsi3/B8gA30q
fv9H2TwNf0Xsb4b/mPdZA69LDwlYgXPeZ5C3QnJ6Fvidx9uvrfVbUZug5s8cPNvj5JAe1DPyZ3bz
l4E/ZsgJDp++5WXv/iQvhknB9VDMsDVaKFO8Zc5gEJVYWCATvDfF9JtIfndIFCzqT2/f07Af8/lr
5R/nzr4juF9vf5JZcglZsmmCRQZ+ENQOQG6vdZZdmhJslGlZTEhpYeuZr2exHgMwY/3h8Ps/qt//
8Uz8GfGeTfBj9h1gHsoJF79+hirLIbt4DtG+Fb3zsyYMagdEYkogUwD1lcy03hYX2CWD2hGysESI
EYszIJ/E/GU5fv9f+cU+TyEYW9QJxGfP5J9YkG+n+PGS7F4GwUsvttXv/zv7GBZP3y7Jbv/9DXKm
6v+xOd6vDnzFH6vHz6UQBrgVSwgKefdpA5O36ooteYkQlIPAMR3395H8WmZfXUB24RyKUMHO+jdU
yP58tjNJjutwlnB8neBb2f2RR/r/Krublfu8ft/b1D8pO9O8hBieQLDHBXjG8yj/WDMBwUoTmd/N
z6Hi85T9RUV7PfZMLiOP/8Xk8nCs8b3aPP9u6gXeEORiSgIqBhn4aPNeewgQIRbgDoWwTH4Mb563
x8kkHr/rWHX+pz7t+3Hdd6Y4E9jDr98k7q/edx7d/KfQo/2vu+eF+nfQI8u8RCYhEFoyDG5LyHMb
yCDvogSSDIIZVM3N53efhLQ/1Okh+yu1x5eRZyIZ+ftPrkN//HmvtedNr9F7vi1a/OmhDWjPmOSB
g6IUgixY+NfKQ6AmDPk8ogKKGRBindW3Xm3iP/6i7yvNq6FvGPhLxzE/52HOer8qy39dKvegDpPx
YOyfpj5nH2dD38QRbzh93uKLT39/h2Hdv562HWf4fghwPuTpUCsYTMUllOoIOcmIQ4h8PFEBAjbh
NAq8EyjemPCB7cuOJyXH0zp0yQTCRFILQ4YgOST39TFBBRq1LrmAqvOpmgNVPvr1GHKbJ72fZ18X
6gt8kTXpNg8zVf/9Hej5u4vi1O/IGxQJoTAE52FgmiGrxNaR2eLj4RbOOqE7/u9eZnqZGMphFSK+
F3XYTYVH+n1OksTOLT9/KnVqe1GSfKyqLnbghKK44V7czlXZ4jnigX+DuiB30tSnH8LYtGNh5E+9
0KFtEk/sI7Mrp7oJ/SnR5HqIs2zLkj7bYupfy560yxHlW1XsNKVVum2t8JXvN6UbJ3H5vpFtYZta
1de+iulN1zcPIenwTSXz1puG1rA24zLfhJaXb05PWedUff5olJI8WDyrJgbt0nnJW/Jg4P63QQTB
ViRN5GIdFxNZznqsu6cgqVNbG6y4G2TQTsygSdZh5dGrWkTRLPNFdttlReRUYUQOWWlMNerrzyI0
lkPdJ7+lkTfNUy+2c8Hauzwvascvgi9PQ9i0d1rEtZNbZbKn9SoPW3+f1I2ao9bCzgiGJbK2yuKT
QHF/P6IKWT5ymRdrowZUz3I1yaImmo7ELg2QEyEFIKap3SOZzlQQK+SWHpLrBrfNrA3ayM544TWz
ESlSc4JlUS5PUJfUyE1xVro0EbETht5UmXe8C5P3hu7ieSZ9c1onbf9bHd37CMUndHFED20krsu8
q22dlHZYD/ihaNL8SiFlukND0XtEyUHoWt2QUgTXoshbO+wy/F7mOXLarK4XUZf+Vkb1bZ9nvHba
IZwo3aY31IyyfY6zyFHI6BcYoWpikqCaYIMH67ZK9j3Jgx0WTbUs2rKy66hd5VGe3otiSObIqKtZ
4yn8QJN01nkq+ODVoemUqZMNexUP4ZRrTTu3TOVee23nTWkTCccnZe9oLKsDE8O1B2XIvQwSa9Fb
LZlYcVvBpYAV7UX+W8m0OZW61HOzFfQ+iuRMksq/5Y2RX3GetXNTi8husdEGkxR2u9MWILvEkv56
bHJv8NdxnwUnkBVRsuDMWI3EER/7pgCBsMhNueWvx4aH+Kozm27xgopwGJyII85LrHji1Xnq+p6k
u4z5wZKKobI11nQ3NlHWOn0Uu0WWuSJGeiV50O5owvmssUIGO4rJwuHE1p4Z7fygaXe6qyI3ECSY
RqR2ddL1j6QISrvnBtkozdO98KN5KGX/OKABzVNsVpOXbqnXfHxlYb9jtY7lzzdGC+omUFoQxzM5
SUwwh2+NVljRDDaFH6yqPqKrECdxbycdZcui027qe8Z9UevItRKmFyM4aP5UFIG1GaFS53bbRcmd
yjJxowq2zI9jkiwLV9hruE1JZ9y3Q9nOKj8bJiN1nBEMWX+akVnWkykmZRuyeYJ6b7C56ox1iJix
pnHTuGGlA5dlnhzsETmSBzEYk56zSZtbYlqCz78LuqiblLEhpq3Vmnd+J9sT6BcI9lUZlG6VMX5d
lnymonIoHQX6YvvUK5Yo5mhH6zyZB35iOiNoZDrYDcWUywbtThhpZA6XvjcfqgzvUhOpK9UKbb90
8ePSlX5mbPFgxBM+VGqeVthpvJw8Zp6XzWKRhPM6SNKHsmpmKGkHOFiqI+Ay1KvGSuk2yGlg/7mc
LXQmZ8ShpkI4lJksQQQUT97KWXRtEWpq6eVQBNVV7KlbmfvGU+a1E9IQeUgLkjoxCtCNxJ01C2rP
WkSWzBaSlYtYp/VNAnV2u+sMNdeGrm9kyKsTrsqyZg65owOKELkdWNMlEl2xjWrk2aSv0o+NaiZ+
IeLZAL5tLkUUz7yC+zMwosV71UcLXyfD3ohbY1XEMnaio79SgZ85ORFsVQ+Z5Xqlxv3yz1dFQi34
9e6HcI+YmAk45KAmVJzMs1UJkoZ2dc2NdQzLNulYo9e6dRozT9fNEQhQ8FSq2HNM6ZM76TG31B2+
JVSROwMgrgRAATLvao+/oiGDuk3eNo7uomxFyjp0q77Lp+NCjivXFPoLbgQtc8Z1mQWu2SSpZ+dB
XiyDkqT7JOK+bZS8WrGjLfdI1kxYKZLpSGVZvcgpqczr0uuTm4DlUfdbmzRqYbSNfPC860R06SHq
8mrS4dy7iupB3QRVquwoZscj13LvJbXcG2mEZ7w7hDXPZqwy44eCRVdjH970gdMNUXctzU6vss6s
3ZHw7exwqmS4Mexy+jh0JFjneQ46heiNl0feNqXsMQStf9SmRlPZ83g2mrZjr7IGh5f2wY3SJC/t
VsT98qWx9BAbTmCkYFRJW9sVNxZRDNayJk26L2noxo3V3wRHVIkrw0Za8QWLWfyDDYPZ+Y7hcKRy
PByEC09cwp0GKD2+DvIiEouqVUm6g/IkmpWm1a/qY1OFbb8awfFpxBFLTwmo5eIF9dLDrHHZ2COl
4vVgW7XfT17mw0k3EWhQt0JGrcOrkFw1KPYfsA7vWjWk2xEyHc0zeV/GUbUtvGxvVMS49yvMrjzW
KGcEi0HrKZi8ZjqC7DhfnFbkagSP8zWNl25HSLsv8xlFd82CqwSFWwa7foONKIAFL4jb4VBOyQiK
JlpqympbIOLvx4bFk6Tt2p2lAz6PeoFtgni4GZtcJNGmtobeLoehn54RRtAkReOoBicbHfS+XahB
P/isMWaI+s1kBAsxQACY0Ww5gjTqZm2Vt7uo1OzGJOVmRKdJHVxx4fluYqTlVd2WxaJt/C3cYTSf
Oq7mMZf9b7j0CfhoHG89j8h51TE197uCb+GahHK8nrYHc/AmRdh1G90z7kRZPOwSyfd+Uqu18K1+
1ycxnZZ1gtzkSAxhf9zAFnJIGtalU/uNZeteikVgGvwateg+YuZ92fr4vSiLYBLoiCwyGnePWG6k
6tF7Uhj1PPOCYBon6XCVIy+3TWXydVLUfK16X6zhtHMai9pfjniQRTEFM5A4IfLlNcqEnZCS35iR
wW6SIYiWARo+nKAjvjaNdAYhQe+w0oRuNQrWva/XdOibwOGqft+A3JdhV7QnMEmrcJmnWNqk6ttV
XXmNbUjdb6Wm5srLGt8dLDkcPJbMcZ9791Yg03lUyfYHjox8q4ASE3BhcCUBqskmg1z9tQKiprLK
3GN6ZyR94phD95nzml0JpPzbU9Os/CJMbrwjBtY9WWW8g9OCPIidru+CWVH61Bm7Wqot3MS08rlv
1WSr9IpBDnKjYjAmuhuqjUqGaRIVM1J5tj/gYTV41QDsiqaxvR7gQrT9IifBFQHRXLfIq6/Hp1iX
997Q8oUvh/o6PDYQUbIfLAY98+rHuzgMCoLHk1wOifG5/2pC0lgNnJHtfFw8cWToHWNVvxt6iHTg
Rs9WHKGcdNwNwTNMRyJSg78hGdkax707oqq6+mhRr1yNEPGswWFhZV1ndSbnIYc9YJqecTs2Ialv
FVXFmpqlvyuGWi00RBZ2Ko140XUhskltNMu0ymRh9zqHtJRGxEFW3TkjiI64vO/1tKaRtocMQgsS
kOs6Nc27I9T1NbkuIDu889LyRPsKCTN2/zwG4Me0/FXaLjDGFFE4MIf6N7Lg39sNpTnrdONHbBMp
7DtDgLoJK/p+E4gmY24iWhdCo3w14qwjYXzCNZ3XMd76lLQfvFw6BUrUe2I08bRrS74gsPNuuwos
2NijaKpPTdFVO7NVelG0ST0VdJqMrpJknb4d0mxipjjcpiUEnUVaZjOfxaGbH0FaJMEOgnfw4dq7
9hT7HAx9Nmm8YWYq1t0P0mg3CbE+0UJ190lo+cs6KBIHHYlR3oVzUwTSjXIe39V4RUvV17ZX1dKF
G0/MNlqVx65msXJik4VrYWd5Ufk2J+Zd11D+2Kt2cPzO6G/AO4ppg+mwjKGIsSzQPOzB0sUVeH3b
b2Kx6gcxZ6wM60ne1D+QFeSj6OhgX4tLHu9iMTgDxQzudbBzcVGjV3VBeL9vKdhOU7bBjFeWuiKi
qTc0Ya3L0hY9Djy+Rg3VT1GVXzXkWFbhw9GqSo0c2TXIFgUOPgz1cCeErvbGUJULSzfVlPuD+V62
pm2QtN+Wg2LWvE4jbufxPfaq5EnoLrGNqCV3Q4fCSaX9cJNpZi1IqOM5r6JsG8VgEEs/7+4h2NVu
MjQ+VFhQsAuoCG9jCVUWALyOVg6KQm8Rh1XqYhyrRVkW/gNUK2DfDFG/oYEw7kk62KUp5Z74UXTL
QnlV0sa4z3mbrWJU0GN5qL2tu3LSMj2s9LGJ03xYjeD41HX9LCAlWYxQGeWfAqjEXPUi07csDeya
1uE+avxw77MqtA2jjVYjThEUTBtltpMRLJEyVr4uDv0Q+A5cEO/XHC7CuxAVm0uGmNqmxUBs1dFw
Yw59YtNW85WRd9YqnqdWxlcjYnziR9KJnlCH9SFx4iiy3oPPhjszWfHBKkHb28wUq9as1XVuBBCI
Hgm0r1YQHaj7omRs1tSYzirsd/e1MJakt/IPXKWhYwizvGYD81ayGCJ3JBQodkwELlZkOJ32no8X
cRB0Ox6lH8YOVchSu419/xaCP3JlRq2aCA81B8jVTlP70nLbSFnLCmlzW8eshyQH3mlGaBd4Wuxl
q6y57DNvKqoqegQ2p6ep2dA7KG/DjYLKy0b2rXZOhIBPdVH7j5ZHjCk4dHNemdLboyzbnd6ZDION
8ghtZUPYUiWauGUcyscoQjZN/MgWWXfMqQaISI6NLAu1HsHxKQN9dEuEY3cExyYo5Ot+g86CGTPq
2IarolbrvszVFsK4Mut0AuES1vbLuFfTNMT1RRgvOZxdzeXRc5CQLiVr4soOU8iselYtErgHFbiv
KONjl4uosju/pssR9hk6hL0Av3ucYkSd8A21li/dXuFUkFRge4AMRa7AoU2m3LHjiBs7jmA+QOoK
FbR5mhpsOTbx8YmFUQWiok8v+NYv68oe4bIm1ZfHES66nJ8GQz2icKzOiN2XucYnkcfW3AiSXczN
cgelgZWKA/bY87CbYfCd0/YIDqy9533V3pDcI1vemgdWDvQxlNyYQF5izMZeXh0tuEhvcshHl7Tz
pcuHtHUij/frwe+G9fiUBQxNqyrH0zoM8aqwONhm85NSFlrROm6iTagzuhTVLQ3bobEbdQiisJyy
3jSvau54bVlflWFE+7msDfNKC0adIhkyELcfTqIKx+s0KugSkjM5aQ1E7hKCP+K8ztxOpM1s4Pq3
CopVK85UurOiIV8oQ0ibgevNnayIV8TPuk0oabpLQjXMqCG4M3Y+jeiRkzSIQdgN472hj6c1SNMd
QZOrcF7qStoQsrSbuOo9bEsj96YDI50Ns1tkJkzIG6w4byYn+tgVIdVumr7YppkSi06F3abqpYTR
skzWtYKS7ji4ChSbYcOLTm8Yh42987yCItQwhfWBEAfV/QyDa956Gc62pEvZ0qj99QuqYr4tCyMc
OhtVkZoMVqpuIy/KnKaJ2998nq9DKwt9u5OR01Yk+yQHI7ehYK3vDNb7E49a9QY1abEYMFgRFA8P
UoQgoKwpr8dG6ai8vjYav6T2iBg8q7we+CfDSMONCCrwByOqN5krxMBWAexmagsBpRcl1DJOvdZJ
IGjcIN+XK4UhWLQwZx8MyB50WH3gJsOuWet8BSa5uk4zqAwVVs0+lA2ZZFBVe1QlD6fV0EVXoWbB
bepHpX3qkdGbNPPpliKyxMlAZnEBGUE9kO6KdPR+CGO9NrBxQ0h+3Bci7+3K8qMrCbt6l1OqlhLq
gHblU5Y7Hck/hp6ZT1EBtcP7uBRqBflJPss7AoV23Jq7KqmSm3LwT9BIFJH4zM0kXo2NiFt4qoJk
2YWPL2j5tcOIM1mWxO7LABrfMr8olkZXxV/wL2OJElCrH+EsUtM86xdKht6dD6V0l3odBMRe0993
NW5s39RsNYKoLK9VF7DtCEX0VqeqvjPCwLglDZzrHIcw3ZmbVPYfRwgqQf6SN1BsH8GkwmLWMjOc
jGCIBjiQ8f01L8xugXxcZ3YNtumq/NpUyGBXba35Fc4jII+UEUZ9oe2WJYP7gjv1GcdQ2LaZPT6O
9LTHsSN1h+YlVDAncUHNqzbg9HY4hrUtogevChobV5RtW5znq8HKS3ckRHyAGLZtHiPIwmcG0ukc
Rwm6V6VYjB3iIMRwYGH0a7gRBktketIeCZYnIOYNmz0cpugF2K1w6gWS/uZDJeT4SgnKfqw0fPmU
OmlefUoXNWwLYWW+MoeohHpVxA4BfAoU9L75lJTJV59S9rhfF3D37bpExlOVR9veSqMV/NRP37dm
ele1ml7DfWN9T6D+H1co2Pe6rfdxyOwRHeIm2sZJthuHJCatVjgA/z0S6zROFqXyEnekMp2109pq
i2lcwPGf1t3e6obY9uKC33UZnHmYso43dTyYCwMK6PO0SOJtxEjgxmZSPoYZv6siy/psJTut2+IJ
a/PL6FZDeMwT8mU01IXTeVV0X0ZHgVU8Zp28S5Pc+kzpLYuM4gn1NLZxJtidPo6mX0eP786gJHh6
91BE7hcz10eNt8kK4c2pCekIh4LG3izT0EZDE31q8mKRtpl47KsunRi4TVeos8TaD9Icco+gOoBZ
csauFq6RrcG037ACeXNmJOg0W6KiL7MNZvlqtjBL0xWFUtQ6Q2ywkyidep6ybnwDGg/qAp0fItj+
oXUzQOX7xvDLWa6zcjP26kxDbkm/HEljJ9gZYlXKeuO1RRA5XlWqRUA6ZY/9T116qOhlkvkQR/U+
9JEsdyEjSqcv02ioGdgBuIXF6UOOn1SBl0epVa9OU6PyqZJxDRUnoOVDwjetAb7i+JHja+RghUtc
Bh9ePp7gRM7yCNTQomwdSsgImjJUSz00/Jr6XgSRJBTaBwjxasvz3hfIKCd/1MOI92aUuiqq0BU1
YkZsplpvgyrcuaaHG1ca1NsYx2YkwM8iyVUgo/ULauigrqessFmEPIIoIe/SVWJkbK8tWJ0BldU8
OoJhZKJpSmgxiXsEVO0FV0PUhk5ec7qvMxBHi9DdOHSgcbXLq08jCQK10hGhqK6KfSS1/4BKFm55
TO/GwmdSl+jKCHHnjGCT1/VUKzRMR1BDnuYMMZFXlVmSm1708zbjyC1kq91aN/V17sfqenxqwHS6
Xl9qF1xSfU2PzRlh7EwNP7Bj3VnwioEsAynIkiWptUxVapT2iExK/aBj4k1f4cY+Y++XIQYfvNJ+
gU0jjmeVRMDbcWpcZlDPgvMUo8s9Gw6/snmVkt7u07DfdkVWeHaaubWRxltSqX474k1Ivm1BUjT7
0sOj6by2IDsZyWPjdVYPodBpqCTe50yk4S3KZsebx591SR5NP2QPcF6buanVmdeWX3fzxOvqhdeV
ehNoxNwobFLYZAGb5J0qlxFo5RKHvCjsF1iCnZvkmtYn3Eioc1V+6TOM3Vn2gJKGrNJjUVNYvnY4
nADBcWpB1SwvVLOiRWmTY92TD2E+0ZxDgFQl1lb6/i6Ku+KBGSS+8oZAOIPC+UPj0XJSEuzNRqqK
q8ImUcDXCE4b3RSOECeUDRouOiR6UhFk2NnQss6l1OjWY6OTSk8sOLO0c1ZAqKJxPQ8CfD+eBpWJ
7y1VZtkGpnBM6le1uerwo98QvO/6woHaRHWrRYn3hhx8u68VWY1E+PFU4LYKKqIjFd6UzKivqTtS
4SZ8vQwj3tgjNYD7HHYJQauTQKp/R7wQ0idevG8iZM0YEWo6gnBuu45kCqkrXDdZ51hAfFqr5moo
lDeJKV2HuO/3laDGVZKEgxsPXf/bET8kRr8vvc64isr2Om/6B9kJfz02NAjjzh4f27CMFxXPE7uj
Kn+gXLPTUx00r598ow9c4hE2RRDhr/pjg5VsVyIJuglVdLD9nLWZi4fuC2XskxaW39hJaU39FNPF
CccdQod4NXbNogQ6vExqJBxukzA82GPfF8J5x0iX1Yyn/i4lhY1wbW3MY2NAXezUVGlLHBHobPKC
U772JxpXOUSBWQMqBc4gCeo5abXajs2Ih9PJ1OaxChYvBAuKJfOqBbP/gssHobaC+i7zWbQZ8VB9
imxSDMPWyvSCmQpyvbKDKh7N4xW4MG+NuZG6Ueo3B6qg7J6Z0ScE1skWEec3fu77i46Y/UwfS3mK
t/u+rRZQFCG3Jg/rXYj9mWWFxQPymmQVD1TY7AjqOrGmEYQo054RfRMbJm9vewW6KbIq+H+MfVlz
pLrS7S8igkkgXoGaR89uvxB2d28mCcQgkPj1d5Wqz/aO/Z0TcV8IpVJguwpE5sq10qdorNshRdDR
HmjeJWUuxYbP4ZqHPDv7rEmzaHaOS9OoKKUll0mnibsy3mZU2dmMdD3Rbd0PX/f5gOz1VMuTM09s
W7lev+E+sd88ASQ9r8uvJnCdxO0j97RYdnB2wpYnBo6bs+mIaIC//pczzQKvzN2kEIt7ioBSrKVm
VoLise0n39GqX3rTfgJCcguEv6dN4CsqoTa2O9J08gcJGaW/G1FOFbdv3T92o/KP7e1gzLZRLNXK
chM9iHKK61wOB7csDxEC4BSANnspQtfZ4SEZEuGCBYEyaYUSNt4H/c1cxp6cZSmejTN0dBwCFrhm
vF1ltCtfFGo8L26x7dnYPecRZua62mej1lfjqgP/tyPs5qS0h9VzXSQ++AV742SON6eUOf7GeFEk
V4A+l9hlLnu7Rfd+8yZn3l2US74Gxts3v5/ZjtdapsapWsA2lhD+1pjzDXTkbeefy5gEuF1yZqGA
Mi2AwibyYXcOwo2bVXOSPQyJNZdVDVTVEQdQ4j5V0BWPRTh8ODloblSLYcOsXm+oE8kfNbKjoIg+
RNQiVoJ0f+u2RfW2ROHKzMu63AVBToZ1FNRVTFyn2AaeLJ7UkJEzmBv7Mcwkj1Gyc9JF2zTNoHs7
OFUwX2nL3FioYvqasuoSBV72MvVFtOmCKdhM+EZeUT0/428HTu8qL64ce7jmJSOHgqogdYR6nywO
goHfV68j+DbLUNs//NqqNyUf2caYZBErQIHDyxh4+a7rcekFusmHqbELFKZp9OWieJB50v5daPur
IAF/RdotV0vmeKDVgBjj5LpYh+FsPTdZW8fFmNlQPZ+J1w6/Glc7MSE6TDO5WGm2RPTsVODW6BtF
qPQnuZKKq62ovOzZsu20Voq1SR+4J46HHNg/RS2mReagZb0crbqvnkJUy+0bbSGrrPLJL8KEqEj1
MWPsB7m9VM2btQoE3XqyfzaWzV25xOaFbOxsKos4VMBrBmkVeKMR6wQOl7cZkPdvLJrpj25esd6n
P0iQeUBIl2IzeFkOKmBrr5jK5kcpxGuQqf7Yunp+jEYAL9gFr93NMlOW79HUAea3Mub9pNLHF8j8
Y+kt8ey7wd4cAAn9GX2b5gmfC9k18be7IGqj/Lp5bLnl6WMlgO5LUubpXE9uH9e+cPq4qbzoUPpj
dMBuKTeZbT+x29T3vKicV8tDIcvq+BCmheus1GjlRxXZ7llYLNi3nnzvGGVp29L2slA67Py8r7Z+
6JYPwViNieuU7ecwsdtHkv1WLIqdzifXRVj5ky4aL6XE79eDxVgVL6RfdnOtmuM8o4dLDjbWOxlF
nuIUbz9Spd/5dCZZJN/MqgnciSQHte+9sC0r4azw9wsKHJ7bIjLLC+dY/H2g0p7XluZ1XDudc5zJ
PB4r6RSp6mj91Ppem6KXD3vK1fh/Rout2/+fdeYqy+16IHX+n6t8X/l7XVHETY/3dKZdfkV23lw5
kIwr8eQjtrscdWtM1WFe7jUIrLGn2qdloOIqJo+86nxXt8wC02v2HqbcO+DPJq896ulHtwNWbUw3
ZMs2xzeWmnOayetXlfLtDUbk9b7reLO2jywStozNUDNqH5eAOUdORbHug+WLzkXi9d0qEwwh+pT3
Xprl7Fc/O8H0mBf1akFd+U2NDo1b7eVvCEhprG5zZmTmjPd/rsvn4cgb2sfjOOMtHIM6NqaE4nOs
vBwx3S2Am1iRzkzot2DMi12XI6IFsUt/ACFLl8X957xZ747qIjyb7yeUB/8RAtnZOGxyxxvi79iI
NYG3KzJ5dsmsGEKvpntrayDxQdgVAnvvoOOlLF4M32mWbcynPnsyXKib1TArejI8qYadupLhNUOm
2KRSeigR3Yg2/s6uTLJVNX50csMWn5Pmp6byVyoQM6r0rXsrJTTvuFlxY+v3AbDTIQJRLck6BKjV
2LBzJuQ/lwpkobfHpVr8YocaCKp2M4p2odO6cVfk5QPqEOM+b3QOZi4Z38FP2gZTyH5+rwBzV+4F
7bGisqu3eZIpa/fTZFV04wlaplntkNRzl9yLnboYNzfOcBJV3a+ADsFDz1R9cgqg8+Yr0cHwS7sO
eehpDax5KYAW3b7C2/pFFMFDkIf/ez1jkUQF67bBjs0vWvd0Yw2LiEnIkc5QhNN/49CIgfjVdkEy
JJKi/Dz75R71ZmvVlg7uUoQpn3xyosS2sy44A5R9HG+l9on6KuZLEB2MiexfxSp6kIFdv1BHTak/
2XxrvlBrGP6Y5tsWZfArCOxtziPxoxm6Fyf0kUYuuroMICHHfkm6H3rSLJW2iPa5509v2Mpi18Kn
dC+oOuOClz0I/W1s4Xu5FF10cKkEd7lyh53umHWpb2yuHEETyLva3RrTnaRe+6ichp2+jGXY7Ojs
/QQhWgS4G/PlUs+uu+5IWyT3JW7br6eiAJVVcnlRITYQx7/01XS7NQCY71AoRNRTDOBq2j1XaYM4
PPARfWcySInypwvwevAhkZ8e6g4l75qAEz06pLwK1EIS1Frdfe8HCFWixd5FzHPj3iuLpxHVrw2d
ok/VqugS1Mtn3c3ujjauHcZV7tq72vP3wTisMrCnL98HB7H0apDd7V7/j6MahV5jWziCqdCehr5r
T2YkyxAcq2C43uezWe6sWkVbB6jeg7T8fFeU+RIb0xyoa7E1mGYCaAdyIhlyO5XYwYpELPQv3wHr
+ttc8Lnuxaz7B9TkvXih8++5sOuDvh3MqC96FP2KqD6Y0X+b+3aY00rlNLEMe7EyDlSviyR3Qr7r
uymzr4GeRJIhw0zsPlLWVuc1bpFqElaYCI6bthNsZwFs2I/+oNK+7rsfDAVAvNFJeGGctA8ecT/M
vF/RZgV0vgE7vs5TcFvJ9Bgh3j1YjZ0nKqqbM+3a5bqovonNsymbOU9cIJZnHZXe1i5RtcyW7GAO
g7MEfVxkrEBdJjg3WQ4zENEftxajimnZDieVozoR8vZnMPo6HnxVP/PcDVYV4tXjHBTh3u3nZmON
jf3QFs6YAMRhH9jiTqDH+n/JSqR+4DU/QyvUqEVnf07PM0KOQFvCPRKpZtMVc7mb++5Ic8/ah6W0
9jljf0bfc5UktIm/bbMG2Zm1QoO+h6m04p43AR6+iNwPxkRTmI8yKBeZ9gg3476h86mk7In3s781
ljk0NRKoJR9L8IVQEapn9aqUTc+Rcj7HmxUpcKuVGorEOMOsa7dLxEhqvF7J/ZXnI2Y0XtYjj/NH
L8SLrVKveQsmaOeX/GS8YGWeLHsoH7La75OCjuO6pKQ6VaB9nxqvqk82x1+VLUzHZs54jeNfJji0
Mqmd3knrfMG26rBqiSthYVP1gz4NbJslFvKIgzkUIUblFOLL/rZVK+yDFOulBbSSh3m1q6Z+ehvc
8C0LSn4lvFQvHQPN9jbd1Xl1aqkF2iOy1reozuk6C8J+bbxZ3tEbAaM/GvNWU10Grp8H3RUPTd4/
uoDSAWLSg3mZmjdnNNgrvCFR3b3hlaFTaBLf5hDYLiC4ZZd6JOVqCOsKLKGof5hvBzPHaguA0s1s
ygu0S+UObVP40atya00AyVyrCJt9NITixUKnnBg7c/jh5/kDE3OVxx57aL1FF7EK543vMvVzsDIA
o8J23nJp6aQAHPJog9oCtZC0Tgrvpe08AaazG5vjXm0sqGyc8Vrcfgyt2+5fP2Zoc/yYWv3jx/SL
O/90aFHGkrN6rfIGVf6ZZgdNmXXgDA+ocAEFzxJowL8cxjQH1csUKId7Vo6yUklBpB4FGyoAEcSP
tdW427vNWXUpUVk58htVMhOUPHx4NyJlsLTVUTUUbwfh8NSq+uljdsIni9Qo8xe8PDJKs8TMy3p8
y3vfeyxkAVq/EkCcBjJ90L795E43He4hSu1NPsQGm4AF5EnyaXpunOlXCCXbcb5ZlNkDuHv2sjHO
YQRvVecsTIyXST8/R4X/QvhyaaORJaiRghpugU0/jdRFdAxKqJREP9tFVV1YP1+qm3PJSr21e9zn
4Jcw1EFwoGGjUx0Vxep7juuRXbuPOmqsCxGpQun8aNBBVP+bIW2cWLqFf/SmMQktN4oZj8JtNwvv
hSPgSb9N3UZF2rXOH6/o/D9eECsre7gV5iL6UDlIyCH5ih6Kv0d5PfyZM14lzx6t6atly1dAgMvV
4j047EKu2OJ6YK3z9qBRb0yMuZB8HUy5OlRz8J4LzrZ+w9UpuB3MBmYR9y/pt0sivVA+6Hb4IW6v
lNph/YqCbrUzb5KgPjdj3ryXeTTuM4LIFmhtuGuDnIIlEdBVnQETMxEKacvsQGlUA0VtmufRA0E9
OldLUdzHvRU1sTMHiF6aYB/4TnZckIKmAwu7L0E2ilfLK1yhv12E+zB5L9Tiy5cY3SBZ0CvlzBjQ
Yk/b7gqwg/sWDvbJIIU61J/ZXFUvfEH63fmDvRtKSU5tHa5RH9J7tSh6tUExisey5j89d9wEFZlx
30DIEDnPorPCh7scLAiqNSCELB0H7pwV8U6dcp1zUfldXN0Y/KRdupXuEJYZE9HUptJ6Zy0iLXwP
rOpeXqYaegUqguYwAOZPWyn0h27nf8wrUKO/561p4vtlKhB0O73aE+1QJ8FrWO1lqBmPmxrlA0s6
45pFpXAB3RebiVMoWmZPn8tq1OfOE+MeBJciRrSeANTx3tgw9LtFlXrl2G37MS7Zdlbh9CJql+wn
6ekUypn2Q9XTY20DRR0bMRz9HNEXHYPmw5nC35Wy+4eCguVHuW/F5jpL0Z3t1v+sShFs9JAjORQZ
NgZjM0OblhRhpJbzf/wkAFRk7Mr457/9tMp3Uz7VhynsRvzJrFu1wLGw97KSn81BFzm4+Qo6Em48
knoMxbmBn71sCFeadoChbqu/HcacR7y9p87NDjNDVCMokNYCOsVPbYdvFhCJp0gu5aFuc5IWjc8/
bUZW2JXHN5QJgKEVIwNWupAYGkV+HdwAaJA3nHOVhTQOq4Wshl5Gib6JUVvdg/DrV+txoO5zKZof
cgn4zykIP+bZkc9ZBuBFAvpQAHyOgN+vhaUhhG3YGKx7KizQkMoaTFhZP3IP129dsmzNHCRWao2S
XbhRgd2vl1qXF5QJ+3Wu8Bb796hG0kGYlU7OhDKNE3Q3qm72KAHJ6tjmNK2yKDrneavzTVuDv+5Y
OfG39x25hx5S2G+ycDIfxEq/uTSlbC4lsHHVOeI0onD8xyH94tp5ndrf5/qxai9UeRzl1Kje3iez
KJQ7t8j0aRwthVqb9QChYX63MtaVx4GG702VIePl7JWFmXfW3KrA77P91K8sP0yjilbn0N0aJ1vY
srIWW6ygXKqiRIK9ergP0bDXShugoEkuOQ1QlR29SzE4aecjtmS62Lm57W1vvCNULfP2gEeI4km/
DcuBQGRgZu9D7D4z6okkTM2kOcnnBaeJGQJXq1MGvcNmZmxOPJXTqz/VzXaCuHYHZvl4sau8Titp
Fz9Gll+Q5lu/J9IjlfL4J7eBjMkScQ2QmHLLqTPuSK75RXH9YDf6jVgjeaKLxEbpz1t/xoacuIP+
Vbl4PpG7k6ewl2RdiNpLzdrRq4LLhLWqkLxPsmz4lYNetNeKdFtz98pS8Stk4uUaWw0w/ds9axxV
q8tkBjwbD5ZXXgrWuLHZrkpdzjHXs3PJm7H6rw62lNXFqnGGjzxkn5WWn3R+RC8BsBWAjd0Z+EIE
wggOeUa9bQdoBFEtVvj4q8JYQcmbjEj0122G0mNvIaftlXOqZPjnMM/MPYlhoLElqL/qhI1asJk0
a0LmejsS+PvxhnLGban1wWlDDa4eDmZk5u6HqV4OZiRdt+vioGns/Sze/dACls+yZPFps2bQ372h
AFwn01DZB0WzDlpxsg3ziT4u1C2eNHg8ZrrvNOrgvVUm5qSuU90ae16wBqu+e6tES3Ab1tPReHNf
rEY2WE/+EOJlR719y/uHvOnDt4miKDASPJzG9HI+JsCCQFfTAvdhtECeXpIEap3qxeWBhuBt/kXQ
HOrNWyK1Ych6V+ZMS0s3nnpVnozpdEnT28ObU/T+qaGgZJmTQkv1a1UO5casWtywikUBJkagfeul
CdrYzPsFKY6t5eGJuv2SLfbPlah1j4c7Ct64KF8D1/Ku3FvIU9X094uhLj/tGy2TIARzJTP1NWvx
8lML0O5Ex6I4lV3jJKhH9um3wyJVFLshPiISyhJ/wjRenWgsr4pIFpsqRNv4VWqLuTlYudO+DjLD
4w4ZkZ5ZsyFIMjYQ5w2nzmEiWdSoH9oM2TNw7/ILe/JPyKdLcFILvidt4K4i1Ao+XdxulEKvhELQ
mo5Ze+gjEMkbiJs+MgUqVs+yL/QtmxPaNu7ZFYV79J1pSvtZLl/eXz6YVS+1175HxFWxbYngB+fh
l56y/Ke/dKd8Dsa/MvCFAkUtEPvECLbyzR6gGvurwG9L0K3hZ6j8L8RBwQ8gLiq2CHev1tL6YHnW
7VmKqT3jndmejcm6x7zxu9PdWMifaWNaxZPs6+5kVpvzzDT2NpbyQmsw5lD9tMcaP7euLreg+tFM
tX1VrRD8OiszF92WydHaqYp2Z2PNpOkPcnZ/mQU65PMjFL5WMtllsbmvv12Nhi4iWrlcsyn01hAq
5MCSOqdKcz+YDna0vVtQi5THylPU3t0Kobtq0Hd8n86hWlcZ8AED97dsegS6mD1AjECus+P/MNNm
FcACqERuoCf/zyqK0oEdzuE+kB05+bcDHqAwFmB1r0o5o0jNQK68exq7F6gfrb7XGt+3iRKSWJV1
1iTmSsbxfbrHoWGX0H+lyrICIPIiuObDGKG0JbyNMY2jzoZ8DQUAFBGeHeCNiQOpBbbmoPwwllnL
IpQ9+zo2BqQbwsI2ubwiIrX2Zs4slQOYyVlvi7W5doaKSSzRU2MveghWWdZCSUmRbiWOJfa0ksVF
dGJ44jad1mPn+6kxSZU3j471ZIzeLEAElFQQt28AuvVPkYsNhPblq3GaZa4//lXLPjwYKyNjsJ1l
3SSL7c7ggTOgnR4KWXqmFLVRb3TiGbnJGRWxNp1md0wbUJjPd4+4DVGnR/IDScd6Dkssrx3UKc05
PBv/EnVRbc06c56ZN4eBYktq2nHvd9LZC98/lG7dXDX4GVYmxrPwpuZqpqAyICtFwigxZp7jjc7w
ea5d7jVH5ubtsbkdzEhwRJBcLfvv+e9lZhSwDnTKv0+dZzCquAaX69vx7ZWRvVcjeMzsRjy0Q1AV
om6oL3WIHMG3xPBeN/ajhLr1rz6bU+my+QudJqx4ubWxyAbONllk633V9mwbMnUt66ncdzd9lQe8
+h1dItbgDoRfqg7LRFbcvbikjA59RlEc7l2I6u1L6/Xh1+zMedqMI9I+D2RB3YNObRwB+eXUUflZ
D7JajVDKHYZMltdq7iDAvp3p6AAK356/A4fv18XsQhLvYgceAwkx7YDdTTM3TCDMQmqMABEb122y
nUR3KkaMkCUE2EG6fe/Ygm2+HbkYHls7B+JQ5wUaSofuuS+cNRlD91OPTpk2zWwfVdlM12YJ5tiF
2vuTdO3P1i3oo4fi5x40J76yb/O1DeViIz96CzzSqWHNrmnc4kUxcTUXxPuDJ+GEz0U0IKZ3vUfP
Ug7ReVqW9jBpDwKDIjpDSAiQ9+61+FskoC031t1RBgNZFR0US+iWzaNUzJYC870E67fRGZqD5JCU
tVxt5ojYe3/uz2yKymvreMkYhvQ0WH5PUdmv2409tIAKbt5A3vi1k8anTrzXMnJ6bFyYMk7Lyvm+
4c27Py1hs4IEOogDgN2b+6XcvnFPFqgbKvD4ugA7FvCpn4Jn2b0pkKKOboBqvxV03ZuNHh5IFUiz
Nl7LkXWSu5VzMGYzLdvQcn4XIqv3ILsTGZdR5R671sO7rgU7poPUKnH06B6NY7mNvk0nGk4lyX1U
t/r8rbSaAqBtJO8NMtgcxOhARJ5tSvijA6Ga6YhhNXN3DOfaj01HjMZznM3iZOOKlCCP6JwHw1rk
IV31rmWtKjbV+wLfLBSuEjxuXTpfpeO8+ISHz2qyB8iNRuiTonx6lZBkmQWzA+pQIEP/qkqv245e
mXCAV2cQzcOz44YQFLH6ZCwLYoxzkUfhWavMSmhPM7SjmAKU5aGiPkC9sjOnUjZKLzYLadD+tahp
2poLmCkzQlyElGC2AYWbxd8/0vcR3tCoRDOg25X7dsxTt1JZKvsA1L854wC6HLof+4HuF2suSGKG
5mAjpMlWxl9YctrqVtcxyAppUXTsvfGZ3IcMbxiQfNn7SDs/cRYd7Y1XQdKs2oq8BFXfAy7DB+w3
eJkiF5bJMOsVpXN/UaBBPeZt30DmXP5ue2hliiC6qZy96Z5h9EX+W6mqP/IWYJ1JP2SQuXdnGfrk
gp1ga5IRswKtp34y5spje1vPMuqubYU82zjR+iJBvz+Eo3SixxzNr46ZjYMZmYNxMKexExvSXBSC
/7POeGXXLdP95N4lIIaPEiLg2wV83z0QtzrINnTWTuNynlQOdrSSK5AOIDXtaSh2UG+4cVBT9Uim
+dOzegXmWdO+0Lb9bLw5Os3R0r5Mdo8SLq3IwTi5b3cJfkiwM14USYc0n8Jya9WuSgqXhqmXR2RJ
yOSLPXA1sAfzuuj2xs4qjL7N+0pjW5PXQFJp28i2oGbbtXN/6AoGMU1Y/PA7Xv0VKfljDsCFoZlS
iURDjUcrKIa16/T2EThGsx/GpdnmA60voxWFaZuV1YvOUdNs+6n60oW305KhlwYB/sYyS/9GWfYr
QIr63lfCRd4zuA/BQFFejPzuGLndvEcZCiosO5oucmzRisnO9Wbwa55kNs12kCri9rtFXz3+PQyg
gqVC9XdGWK5ojKwcnAxuY5ldTvdlvg+HWRb0zvAyWLFnaVDbB19u2yDgl5zNzcWMtG1D9eHUDZpD
McxxQn0oilovtSfsR2bh3XM7rwVCte5vGvW653SH/ECkLghYKE6S8HXCf6tZN6harZduCF/RZ9lK
RrRF2Tk3M+vQa8bRnjhrQNyvEo/UwCl9mnjpX9j4e3RGeagDVx68wFYrED15bObMYYmiKkuMe55K
DJGXVAeqntmM3i8y67w3F62N0PwlcNFICmZH8WWKSFyaKiIvIVR2bsT8t8BH+eNfJylwQjaFBIj3
90lkGcllIPUQ59yvn30HzaZqaVX3kUX6+hlShDAxXlqiXcO/1rWl/dmN1dFg1I2Pyu4g6gCt0lzv
pRxDb4O7JYB2Ht2E7IKnTW+RdQmaY+Kjf8yz7NvsWEjvt3uzejD9H2vUlCeKjy0hvbXlYTZdzdKu
LFUcob3QoWHKefY1Y0kfgq7OBrSOiKZ3D2jHT7cmnyRQ3TM0z4iSyohuGm0F3wsi5X76jVegE0cY
xaQrDgYPM4fac6YN2F8qMZCZmQO9RySUZ3Rzx9YcIbaRqsczsuR40STb+xCmvdpaxhFES+/V4ONR
s6Y5QcJTvlNli0SXD73H9N4cBlTc76N/zQWZaHn87a6sMVoXFS/3SPehdh5ZgQezb46T1dFVZtfZ
8+COHEy9OfsdbgDmNueM45W8tMujHESG/5c1rtyAZp+dNUAUIhf7YbRBKnO6nqDHwMzPd+5qOaMG
XigNbK/zKY9bNWZryFfViVrOo9Zgg4sAjdHMM1gDqk4i1swHaQXz+zNagEV7kJ+ndAnbD9e11POk
RXkrNBdbtHdbnsMg+1FUC/9ZD/3HyJd/LuiUlthp6mAVivoBfegga7s1fuBZJI7N4rkrMkAlJceh
u7YUguawm9oPq0MvMwvdljgAmRz1kx9W0KOTSAYJAMKG0S15m4iwfuyl058gIiieKLR/4tyCapvU
9WBdZvSv2AHaszZQUAYPFqTaCaR+/U+u8SXMdPztNaKMWyKqlwFNWdY0K+2DDWHBacFrfjXKnr/1
BXmxZR1tZxYC327RY8cc2DT+GZEyVPe5XFnzwY2Nv+1ApELAhlUTGmisJjUjqBsHZw+expIGla4+
IMR6HqWKHpHwZ8dgYiNYMHmNwhkBrJj55VUO43xBDi0RxOEEUK950k7zdBoEFY9qad/NCSqiHVJ1
tz5Id+xeoNHcpc8CW8GhzHR7YlmIB6vzuTgZm5Q+aK9LuCQjmv3vIlV+1HgXP3c8bLC1iOj3zqpI
9rtbEDg1eRA86zaIVnQCR7pgM6Bap0VLQzwTWRltOFiJHyya2pUlvWzXhH71iv+KssEn8Gc+i6xs
t4RZ+QoC50Yja4w7ZTe4NbMWXWjKeg3k2XvzSe2h1yO2Cw3u+RvKZ51AMksBxSQuUTRFe0E/qYa+
/FqyZa3lQt98WbabCmTk7Sx668WXw8ksACkd3SIjsSFlG1zwXzvG1JoD8mhGNRoE/p8RGtOuA+j5
7kx+U7BrAz0k9izc1Jj3gzVYmwGSPNTIHjhqhY8+8chTjz6FaOFXgeAjLP8p62wk1tPoIUEVcj1C
mBVXpk8cHf0KqW4EUhyBrrMsc7KrDGkgt5uvaebjaQ5z59SMooT8Hvqkcj8svPiJrY8jJ/5vfq2H
P0A8j/AuB/Zc7hTAmU0NGuVrV/nXAoHwQ5/5c8KdqXtDn8z+1pGSg+978nPogdHAwHvTjZzWZBJ0
LW7eaICUBNtNebbAs76dZFb9z5OMF5rK/3kSU0ilWB2QB/fGyynlFOD7zr1NRiy0whhbUm1zh9tx
OAnY0UKQwtrYL22yb8Ny2XiMC3LKHLRFqSB2S8f8kgFVfVqcqfKPDGCHPtx1r8v/I+xLm9zUtXZ/
EVUIJIaveHbbbvfcyRcqnc4WMwKBBPr190Gddzsn99z71q5SoSVBvN0GpLWewWhIgrkO8I1RWIFE
tjSki8Ar/LexsUkquufG0GeHeGYHwLzZlHXQvvWCuljpTtPRdmc8UMCvFQ9xXEbPsylX8xC3D+AN
3dl8OG6gejuGPqqiS8pcGDeKkhT3Wcuz+Y71vTffpaCerEgDqTi3b/yXGZBWUEx8usO2zH/R/9m9
jRIQWF+qMGZrvD1y4OoVWReiwzOsoUAkAATxgGw8Ctd1U4PkpABMak3wu98tc+zEMhZImS3n2VMM
KeTDLfbXtdzIoOYRIF0wJBZUbhuHojAiQYjeWvQWnGG6ByN61GYrIKu7uPHWulhPrwOIBi/CeZpH
mb11hvL7tg9/ukuPV/58yCNoS9hBOU4gqMyDuzM+w2jBW5DBd6EvugsvyTEAF/aIBQhKAkuo+/co
jxqowdbqZOMUCmaJ20ziWM1zvTFtG29LGRYv7QD9VJXH2UZyLG6jrOgPPED2l3gkIaPvHu1qlLmP
AuS5t46w7gTZ/nrF3KHdmIZlQCtrjtxG6UBXIo132AiM+y5S5ROjaZ2YoqU/RwdknEwO7+5MzUb5
qrvjrG7vQwjYASqRQ1U1mkZUWYd3SqG96nlI7dSNA+g+79tvOZgdhZDNxxwMKPFDuvU8ME/c57WX
rSId1x+6n08RnVtUR9p2Z1Amu+B3xe+ll/pn1XzWS8f4kQPE2TI4EPOjojmgvtIdoDLL3WT2I3Wp
TbkvyFg/0jivH0HfAR5lmqeVlsHv2PYUGn3CxyreRx2i8NvTeJ0uyx4yoeJDXd6dbDci6xzIprc4
9asEvwRxVVPmARpLg0cXPNtdjz8oAMgiuhhHwHpUafmt1zFUI436NaI8A9h++k4MFG96KJpcULzt
jkUT5zso2dRPfTzMCbJXhxwvjXcalFgtZsCSYMtqXnvcXDWSnO+xAQtClFENIcJQgoGvhi2SyBDT
xTv7ZIGYXktQXSSRunOyuD0CA9O9sRLg8zoan4EDnh7MGF+GVvZvkYOMsiuBCrWzAKtSG1p7bGdH
yygSSRVPwTn7dOdrK2pkZLDvO0NJdTrrpbFd29CKAcsvc2R22/73wKi6AlWoZWKwDN+uEAHmeaCA
S6rQU/jwYWqOamlo7hnkcz6HMJoP5dDqGkhRhGxzmzbZ02xwHMklx27uDI6qPqSwIkMBfSAvUHIC
ktLFTrDqAvIy5l54IOnKBYgD72assofMLV4zJ532ihbD2na7NG9AsqyHjcyy8pUZZKWJi2S7HXV6
D78NwER2dtS0jbPKB2AH7ahvmmqVlh092tGAQoHXeGo42dE5DaH8ssmh/AomAUR2UEFd255RZQTS
DJpbl1KgHVGbAxMl6J+Q2WJPZGkqkl1rHouLDcWkmTb1hNp+6A+gQ5ZNuJVzG0JRQ1d37vIYtd0C
EiOHtARwG5I7iQWvQDmCrKkBkwhkcPrei7UF6srKGw7gNxQbi2mJqfvhjC1/6F1SXMcxyrGnAp73
dran5tvZfjoMhyiIik0r63o/Yke3zhzhbLVI2XaYw+ndGbGdLFj9UGWjfgizfvf1quB8B5UGoFlj
vJaJdO4Y5HhW9g0bo8C6SSnETuxbWpTmowUu7F4NkMB0xmORZ942KFv/2SNIq7VhFX7KLFg3dVD9
YKWHzHa5wZuYa9QNemQ0/CBC4i2K6xVZhFWjnj4IAUImFvYGbC9QIwsVjz8gVb2o1eUoV6G+UbAD
qfXwzIv8aRSt2rBIqA1O4WfbuChYa17MO6+NURAmNFfQOp2aI4/LE4M+xjfXhNHKAw3+PnRMvDcA
BezhiDlc3VkBxOLm5fIY8/FXAYgN6HN/EafFUn8qkT9dODowvZV/dO0oHRsg3prJJI1U84WPmm9Q
PYbe3AJRgmhTqWLnPSR9evACRdc2DGHZDDA5MCR8t/2BJ0WY5GYGn74BxrgssikZFvSwbN32/NWP
OGhDHLW+rR2xTYQl13EsnK2voNIMerRxT+VY/chSInZxE7un2CF6r/B33YiWf2eTGMSKK+dnCrr+
yfC+fxJ9zvZuY5pVisfUk421yGDU5TRdx9Lvn2Yz+JsCT8ONHcy4Ahyg6Fd20J7E8IaHuKUa0kRj
sbMPOiR8E1TAsrVEFno1eIO6w00y3o1A8Hwd/RX7OkWKbusIjppErv/BC9559bHhPagKClN6IM7r
6NNp4wJrsLOjdCmnMC1LFK4x2anlXcMi0N68Xh1TP4RG8ZwCG+ESrlaAm8+brz6nOlgFqu6hbsA5
1hu9aaCGMTiLaGnUnGw/k4asSI9Nt98/2jBItKF7Nn0k8UzPNl3MikfbzIH5TiFUfReaqnwMQ+Vc
i+jZDtkIk4wesJOSiY1Fbdqvfy/Q3D44xrHgSExgi6AdPW1rwIrviDHhHYQVRyjQifQxrGZwzIVH
f8w14Ge8qg+BAOg+0obc2UZnvt8l9pDQiNxVQNcbyvLjbYqN2y5rN9zIhAwtB7YwEE+5V3dPIxSX
e+SP7m2IzrXedqDfrNkyQ2Qy3c6ZxwAUk/41yi+94wX3OWkhBBZCQzshjpfu1ZD51zKLs32M1PEG
tNIIbEHTXPicRtsWVcqLDPSfR9wtvS2yQ9cYWqSnUra/G6jyg0NZdKu/4s4yzcYKh7lI+fBm3RU+
ErhL42gw0nvq8B1YHB82bkO35q+YqFMXYt+QxUoXOa6oir29qYNH24MkGRS6lrizHNkuJDDoqQ4P
cVijlm5DMVX/SDZma3Aq8vtgaTLorG9Mhw9YqTG/t83kAd3p9Sl0RJ3yxYaIA633ULbtNkO5/ux6
cjtmLu68fxse1T/mkDbHW2jEI3XjAHUEIX3p7kA2b7H24eFlWBqWOS9T16oDENLST7zaCy55l3vb
Ms1Z8kfQnpLiDhKtt7gPACVUlxzizgOFzgX04l6go/8PdPzSX015hcSi+WQ50wnkNvxDoLE8qlGO
TPpeFD/dJkfOSugsgbYX0Bl4gGLHsSuUyj8rYT7mOMi+BWnFV0U56GfWgWakwRIsjGhewpJXu74J
IbK6dGEJGO8F6yAjvHTnFgoRlVu++liOPuZqIZ2o6N7ym5Cgce4jQ+8t44UxBn5m77eHEq+sB4Cl
y43OingNdgGYRUsslX2584KyX91iNK2mgzNR0BOWKXYAvLj+NIIUfgulRE33mVuj7IRZt3jlOwkE
7Uvoh/5PHGuBq9ajc2dD9oIAumIp16ss6ZymAnO5bi8cLnIJc4NsS4xbursqZYBy8Czfsk73+8nM
LQgy0G9qp2k48Bm5umEUFCBOWlw8L2q3UDgYrlXXQ4ILNc5HLDzDlQoC/VIDOw6cb9a/E5FWIA9A
xKUe2TO0OqdPn8yQfx1jnlTIRkXQ3ABXofE3SN+XQIsDhVkMvngVBM98EIfFznbhmcHXeRa2h3Qs
u9fWQ3GqaghQu8vkvg/+8QMHJNelRzwg6XgRX0dU5l+xzFs5AJyDsNW7d3Gfkk06ueU2EDl5DqSE
1GbmtHhaEfc5r9PpEpn00Q7a0AIanqZnKNdy0Oh8YAB/ryVKV9crICDTfeU5fOXOBBm6Npqu2Fnl
Z1PCxGF00idepsFn1LQnTX3yji8LiuBOBo0vpdx1w9P72rjs7tb4C8mCLI2kft2DlZEDjNig7Hqb
EzYC8jjCvQC0G50AamgSRZX3UtRB+NXtF3w142G+xoL3kwfzsI5L3eDu8sZr7biQCszd7GOK+OvY
1uK5Y6Y/9DLotuApxC+tnIGxLgGnxH/JfzsCgfv/M9qO66kGNQoY9LFxfwE69TzO3vg9A0kGBSnC
XhTWnmuRduYBBiDQMA5ZeMZuCSLxLTXHOmf9XesFwa4Zav8ylVjokpDPj3LqvZWeZPQKAfEumWhG
fgDYeD/7U7XidHgb1ZjeeXWGX7+lY1hmhuVk2AbPIEK4d2fDLYl/aOYXT6AivMQOMp/4emKsVtkE
THc+P/hZSZbEpP+zxYISKNd0F8jZB6EdugejE6YXQ9OffkT9PXam1E+s2oETj8Gmh/7k17whMAw1
czxvTtC+/op5EwPnjbVHZOxRorNFuQ7qhEcPnixiKOI/anx/daWJsr1R2m/WgHqZtxI5rXXtOCW2
4H3/DDzsxeISe4P8NUuRI8V32T/7U/gVt/PBFc12eE9/9LxXSE8METBnsQQ/VcvnWgJW3GJ9/BHn
sDrwUbFOpIft70jNTxkg35UHwfxCRA99Oj9QJ/swTCWkkxiDUPSyVo3+7S1CBihXDAmDKsolnFi+
N0UD/v7S1fFEL/ZoXo6aOH4h0TwcAOiA2cGSLs36tjvjfwMSNUuSFOtNMGL0wHd4/flvDkQEE5W1
4uIP2sCwwWtPhZkPaoGzkSofVwCNNRc9+u2l6dmwAuMl/wBA8BB7TvRaNy7dAfBEdwMEvl7z3D3Y
Cbcze5qJSwmZ6NuZozHVqq5HF09nlMncDlumoAPVYFCgCPkdir9QwgDzoJ5eSnBO7u1gLMjaN87w
FCklXlT9ANiRenX13D34TXmiywUaQtnZFWMBAD0G4156x5QvApLLqDvzDEXUHsIeyyjYiGwDpqqz
taMjasoJmEkJYEs5oG1e9tXcuvjWV4J3UGJYZtzit7k0fA0q7H408JhCyRcjvOZlOsFX1UwrQHYT
5bbuk/ZIuSVdCsqALMwJ2eD5JPhgTij+Id2pHBQ4lhhsi7p1huLwqkbB7BQqb0kWd+ccNVGUxxEy
JAPoM+bRAE0J9O0IvIn7I2piA3brKJ3MTfm7MUs3Q+p0j19FWexnEUVZkvOVxmfNkgI652Doex9F
HULiwG3nNw0wGySeovSxcAOJNKfDtxziGFsXGLAzCHXFBPEEHOoInM2M4HezbHnCvBVne2Tn2SPh
+WRDopElt9joF8Be6H7aFXri+7EwZhOkNX8P+w6JfROj1ht7wVt//ooCu3UqMhcAlWUSwSt60wdA
Q3t5sVEoOPb7nGERVKevM5Y+T10w4HlHT7YzjZ1alslmBaUOwGqXLgMK5tSm4aed4SHX8MShAT2X
Ejp5ZvjW+p2bQK0BYNFY+o+M+pDYrs34WqhI44sL1Hep5CvTbvTJgDCTjhxQHjp78B0BJhVqBNwj
4+dszLvsVP59wlsIUIc0exULxFtIAJSk0yhgBgGwN5Medk4hC/w/TtUO4g/qzs/L9mybrIDKm+/J
r54Nuc7Qnmfj8Sn5mke8Fr874W5HfCyUvcJqY/DSABwAlfQ2gm6RPULBYTwCE5we7BHnMz3oM7wt
5iuyZmTfNZ1MRIHK/6Zxnh1PqHtZYtOTgBtarEpOIPiTmfhazhTVDpGNkB1Rv49sDI/W4eWvI5ob
mEtofJdQU1iD2gVZ6AaGLNrzg9M8+/S+EKALu4tyDQpBD6MbZy/QeQSXqfbXwOpC6B82Vqlxcmi3
UH0PdK8PnTbUdgcUHwkZg0+XAgrRDfWeCZ3fWWUBqzFwUxvo6lHs2SAebGjDwJO94Pvr/DVkVb+r
uFnTLHLf1eIO4svso4i8HmQQ04ES2nfXaErBFxnD7ANSNS9RT4ZnEsCVoJ+6JybCX2laRp9Q3USS
bEFBuJPacaGjDwgqLbxGErwUWC6tB5jw3Afe8tRswU9CWgfpmixOobkTuwnteL+WtlwZ1eEqLl3z
pVc+eXO4FaAwrfHSwFKpnNhqikh/icYuQ0ESchOwS/mERdQT6PP5m6lDvaHVhN94HzAwGWIf0IKc
JMioTNs+DABdyjqn2Ec9vt605E0CbnN9arXESjOErhK2u90+IlUA1erGxR4HuOmsYOzZKDc7QncB
/J8cXWwpUEdt3Bd76qS87qllP+3QLMv44HZCg2gSPEkd5IDXBU9c0+JnrOlTobH9+I+h/5yzDJXg
Il/6GHwNPzP+yqukfnc87434kOZM9AcMyCQwJ7n37Loq/1aOw7Ricw1JQOmCvYC9AUi3mV4LKgqs
qgFlRH45u8hRAp9UqCpRdRuvIYBZbRvSY1vWANUXzXOxlzRkuHNyfiEA6Gx6QEZeSgc8KeKl2S/H
vM9jGl6+XHMyh4sdAT1yWuMGgAyDdtxr41BIm5Z9+Fo5XgGtqCb/DCpvPRCsxhKNTWZpIvIzgOgT
ko7Z9BoRSITwypHXRkDSqS+6j4m1H0GArKTxSfh94viqe8gjJpC3n5cESAIP9mcRzsO3shvxsyi7
8BEKKPGmMLE4F1AUBUVxYHvT5c1WzWW8bYq3qa5rqNQttZ8QaJoGJahRo36DpAgchPIQTm+j/yqE
6fa1ckAnhavQN78MkA8D7BO63tFaA/V9N8oRUG86/WqixvzoBpQGu3bhyjfmJ2ST9LGV5NwtUI9m
YP116dml9b89LwJy9Hclji1qw4v+HuAFza4BwBDan4vofQ+59XtePpIeeYxNHfzD8tTHjvWJ84hB
eT5y+EehGsjBBRD3TgPGV7SX2Tc5AwHWQQD/DjCj4i31oYQA0Pw3CCPXB6y1yo3t8iHIEpQ1+YKb
9h+wkn31ltN53uZbsHP43kXOZzsiLbzzZgPXmwZlJzzlS6RYR+5vPbxKsaqGtqRtctSF1wrbha12
xqJY1VGokDtKG1QeKvY1p6v5paojQF3sZVBbz4yCCMDciAMRYNbFYQnVPAgUN4e6FnheOAwVth48
UdLXD00kR/BTTPsWdq5IItkHZz/k4s2BRA/M3UC+awJ69VQIHP8o3oaoWeDbfrgadDftagHJ3bkc
4/upp7gfxijYZkAL3btLzA5o+r0siHe5hU0Mq7ixwZc48HGVcQ+oiv81NWgTh3/Nk0se0a3d+FCx
YiWYtyyZyU6AfcDO46iirS4MUn6MV9cJrE7gvUn/7joaVQjO/uH0CTSV5pdfQZPAVDl70VWRb3LY
em19mb/jnpuvEQH9lOBPACgDfjPRMP/IXVFDyBBFYqgzQ/2rg13daHekIZ3FtgBdJGeAyeK5Ih9R
zBqOkURlyHZtw2oZrKQyNVACXK8AapKQKMiw/vzhzt0nvkR5J5fG0Ol304NQ90fXDtxiLZKAAjg2
nALRTqj5Nr6XXiNvMhevYfmhCEOnOsRlzzdQhVrk6WuxBVIJJf4C2ysoS0IrfmI1tIyjwwyV8rf/
fcZEnXYbNN2f18AG/jWQDYTXhjp+JvxgvUCgqHvrMD44GxnPHy2OAKBzemjRwXRTdr28z/z+DYIc
yKQMDdlwVG4ATMkgZtelmTnxblwLv6gcyHmxHxrKvHvYjKV37RgBjye8GUaTNHo22BStplJGz60E
x93GbqO3IzvPjk7LGS2IAQZmEbaiw7XIdhUkS4E8QrknpaK5QtVsK01IkUlw2VO8oEfb+K5lOXgb
Egiu/aJZOPRTeE7rJjznOvx9ZGPYGa7aCTqkf8XbSE6J7kJkoqdn30BnkwyRPLkyqlZWTgerlHy9
IDW+KsZ9+jWrjGZ5sgBHW0h2ZPznrLx/Sdvh97XgQQQiqaWeyLz4z2vdZgXQYQMA9ArodfGtAPEl
mYam/NbOYZfY2H87wjKrT1rZVQktdHyqwj48NbF8YmlNHsOlEQY+c1CMTrc6D92vGBAVI1wDH2wE
hnuQD8PiBdQbzMcqd1iXreOs58iF+siSd7RN6E8NOI9D8AwY5aKwFJanuJzLE1SQYMiFrHc7FU8j
Y9iIBXMDILQEnwr4WaD6GNAS3hK0R3/FlJ3IFFTlW0AxDhkp84esNvoOdc2nAGLufFWmuJXArKUA
2pTQdXtr5q7bem2THrSR0QPp4NLWgKL2s23AFy1U+uoZCRiDauDI1/b0cSphsGFnhPX0ELRp+gK1
9X4noxRk0T58IQSKMyGU9s5u0RfncWoG2G96EQTi3eJsB2gBBErClahXPbKCO5SwzZm6Ywaqg3jg
2jNniBWhfO1BThkibFBaDkjKN0CQem9jWegVWMAFCMTCe8sYOBnKpE+LH9QDaHdPNqzB/Nq7IKeu
7UnOIH0sJz1ylBTClE1erXXvApIKGn6ibFsXpXdScI+E4sL8iS/4iLszfYeJBBDpEdizPJbziXhd
uZmnsX/HrujkN2z67KL4NdxBFU18Y7pJV4PJ5R319Pw6gjyYxb78RnN4QQYgOG5tt3GwKYwlecJq
dT7XFMlNGx/roV8h2W9OY2Wi57IR+1FjlwJ3w20/QAsPuYHaS7Kgni55M02XGS/AlW8Gs/kasUE7
XEACucpn986Gbg0LWXRQ0r3eLiJQj/66HMBvag1akFjbE7wQtAoc8qcmQ/X8Ns+e60UwPukFuIn/
nh/cKRn1kHtq8UXjacZWMGes3vFCBr6fKn30oBX9TuN6PUI5+4VwcB87k9VJ1SogRkIawnYRAliZ
dh1QD5r+xW/rA2ma+nvaCrMZ3KrFpo/x9xRYf5mx6rub9jEkRBwwGZZpntw4bT59A8pD7tsB9EJ7
djdC4pe59JWxIoOKPDTOv66qigsRunpWhId3aYbP+XXVSX9kAZY+2VQH504CNWTnu/BaAn5gUPe+
JOm95yF3Zf/dbIDZjx/Q/izhpvwoVPpuLwTefr2uu44fIf0qdmVYOg+2yZdSX+9kEG2PnAe4XHZn
1QUnO1ZoPFNc0FWwJ0WdHQAk+Lbk0Ahfjoiu+8NQ0ac8lfISqKJHEbb2WmAjYVlbluNF6nG8ZB1x
9iYY32zINtMyaI9A15AbMYYQpJl8SpBa2C6/i7Md1FhnJlHgiy2lbLiEVeDQNS/YuVEakm7/XsRe
TvqDfy4oEu4wXSkA/nqH/0aOutgHZwO4FU3ZnDmHHnxNJV3ZAY9+omqBsu5A+WYGIvFOetq/J+Ck
fU1oXKgB5AX/lmVYtLPlUeHlVbwynVDvstoqmFt/awB+OeCa8XpYujLus0UrqrqOFcAAU4nd6xLH
vgT+faUb7sdeVN9A+E8iEKffBrcWd4G/qAhUVf2N+Bq0lRYVc1+16omC1mMvOzidt81LX+L2xtUc
r9lrlfnPmfKLMwCG+crGGR4IKyYopOFrL37xZn8NqzGwGUL3Ap2W+LGgZQUvgwYPXabjR79QFN6E
MEZaeraJBw3Dz0F1O3sChMDItS4kPNAmr1n5JAjX0GQtt3ZyHTHvkT30sNj9OhsKPPHGIEWxseN2
oNIQLZ5Y9mBDHFbScG1eWG9TsS9mhuUxVESQpVXBOViaryNOyxXh+NL+GrCTUXI2J5f8us3/6xqA
wxbrMMYDxA789c/YmDejwsPS0+3M29RRFy021ICD23/9NnCbrFH5w0O624hAtwnYjMemou1dhXUL
6EMQblqJyRHbr/4Ip9ktsqgOhJbC7D4PA7B74WOkoURQQakkRgKU5M9zQ9N/atkf66EtPrDQBc6m
HceXGrmGdQtFj/s2pWSXFcQ5aj6hQm1oCdB+jkSEgnASqnbDK1wb4V7BsubnUMPur9dQbvexVStk
1v6qevNRANH2PoJwujKRKB6ZBOcdqOD4pHp5x7p+0faG5dtXaX45Qia8Pd1iDmHZkHBX7Axn48EO
2MbOg/QhgxPkBC5jVHRDouKwO1GoOZ1KyJgl4EI6a/x1Snouovb3iAIkdt3mWsGAbgIa1J6Dgny1
UtBK3w2eYotsC3sAqpDssRkFunSIzKPsqwmon2D6zAZAYJx5+pAKZm2VKc09y932yEPH27bVxF9q
OALZqU0d7yCO5X1rUTyCrCeokS7Uuk8BaMQbZRRUJGfn3k4NB+8RhT3+1vb+O8kNnqmwP1qUle/s
US3UANfwpd8sXkr2qDBcorIXPclBlRsOr/jkNng797/F7PmMRxKMY+AHwcXbAckER/UAPvI7cGIN
flRx/dgvzYhKMoCPHtk3kW/2sWqyjefOZu24OtjM2mMPJO7YQxcBIGk0C/e2O2RmwRFGb8D2m4uo
GnPxZ3HE8j4+qs4ZoCa8xOCu2UJfrX61PTu3/PeEGsyyVRi5W53BKAOc2uzJJ4w9BPrNdtymFhdV
ZAejAbP/0k+zqkOpRD1xcDhARtDbwJb7lZQc2U1sYC8UVl4raD9N33GzNAkV/XwNlgFvGUg1MnxQ
6ciPFvMKet9T4c743hfQrIW8otSDbDhCN6As/AJR7xT4ay3YWRv/f4TsiUPs0VOh5WWEaSCSATC7
zkYwSqA2BQtr46SAN7P2CTr76qzS6dH2Mn9on3TJQcSulHeMo0o8mUb0QP0JldgpNkZkfD+UfnS2
IQP1i90IVYWVHbQxUi2i5ERdsGeEGr5wYGW05FympfGwZAc45CsCPteEVAwaI6BwU4RTvvcWLwR4
sRO3Q9W6o6D95U6h8djI/c0f/W7p26/C6fFCqxRUiECKya6kGT8ad8rfK6ZbrBE7bGiXro7g0SRc
qS5k0MFLEASJjZMqBBRPI3Fvu7MAD7iqRrjJAH4Wzf0uhTgWWOxxm0FUeoZ+uu0vEsh7zho/icMo
hktNm17Hrq1O+LBYAlGc4s5TfPV3dcyD620SNGRhyRlFu3w5MNS9wkGTIHGFd6cJUey3XTvQZmF2
KEenSQwkk0Ai/p/J/YbLbv460UYLiqQ5QT5ub2faS6RTAxUxAK9XtmsHYk1gcKz9Y5khbUrbwF/N
Jp22weDVzyPA7MA4yOEXNvux4sNnqGEDqHs8oipSKyTMWHDIfFnfwxwrg9Vh5XzzBnPoF+qKmzkA
9lTBBRiKh5zOGewU2wwCPT2o7bI9Fk70O3QbbPOuWhVwfd7YuXagXE61R/g47jYPU5RClthtwE7u
NPbMRVmvo58x7LiKhAeP4f8cuIuL+RKJeiQmK+4BsTZn6QUvclikifbe9m5NVcr0wmv3zqM0PTZL
z4bsjHDOuzXcQz+xhgMmCq4I1tqgrHyY60DV/Mu64OaM8Ee/yUS38YbC/7I7uJ1MAXzefmm5tsBF
JOAQzhNKrn29GaCHv/rqp5mSZ/zSATJajqKOm0MMeEirPcy2MXBRJTzk0LSRQonI4+mrhi1AbXzx
3g0R9A1S+Fb6SEZ/FzoAb1Xzt4orc0Btb9gEbiS/13rcQ3udvgSePxxjB2ujsQgrEEmch1mQcatQ
L0wGWFdQiKOMKvFolaOWu/RJjVQRshpZm2FvQ1WY7cUIGMvE5XSRCnKX67r3YOQi8Vf2Bm+62JFM
sk/cR9hqttgvA91JzxkFiccfStTJDZ+OgcBfTo5wMtUBods6hR7iBCfjDYMVG5iNtbvSZWdeu1br
RMLj5LueyJvHx/GzVtMudMLhF8ejCyWGjT96/gOFqemzkMXPISw+PFdTFOUXk0qovq2baMpPtslV
m6OiF/7ZlUEEmmczNqsY986ZUcjg6rpCQZk77rELm26F5NX4StTs7DjgOeEojwEeJyDKKFhN6GmR
Pvu/j6ECFsJCAeQ/wArQ2FNu3QaVy6+B6t+j/xbLWDgcUj/YfEsVg5NyxH7xlOtXGNIFMCcZ5QWP
GnNgs6j3Ao5IVzHyGNubPH73BuehQqngu55h/TBWx+UJe0kjSR45ciNHCJX2ie0qRskj9NNYksu0
PthYIPAIK/1mg508ebShPnKmTeN58EYIkSFdNV22692hvjeQMH/UrXAPAA2YxHbtGZB+AGYMhXW4
LOMqcV46eH7GOztop4E3C6BWC6XnvntolPeM4h673BpZSXYpWfgLMp6Ap3QUrC25KGUT5k/7gtNP
OxfwYgB1cmJeuoKrw1d3jNN5l9JU4EVdbHt3Bj0kj9t1Xs4RRBLd8CJh0bYCK4R8gPQI5ZkqfOfh
3GwFJHYPYR24j3ERFImdoUf5PpFieK5bkMg5MvILkeFuDgL/yrKaXoWagdzw4SFjY7YB7KHaTh2F
bcoyxcY6MDPAMgZJ9lzl7vdcml0OWcAfjoYoYhBr56qMB+hHmneHoWskNOtFuU6Zyb7VfXTJB5r+
yoB1xuu9+BGkZlzF7gi6fjGTo8vItqAsvg5QunmGGRK4V0vcdqccaiPjDIg1h8PIc+660EocGO7+
ZTJYceY6engKLINfISxM7dW4n6tn0bgehIHEn1cL4ZO0AWoHtr7sCUKkf15w7jvXXtCUwXw3axTW
dB/mvV7l/4ex81pyW8fW8BOxijncKmep1W232zcst73NBObMpz8fIc/Wnjlzqs4NigiEOlAgsNYf
qrbdN359GWZh7BBZBSTT0SoBz5XeZFtVBxneCCNrGir8x3wu5JVW6sHRy/LwKK/qJIvh8Pxdl2P+
45amFRFPgJZerLRi++wPxjFQ+OY0pDpWSkT6B3HzRY1E1i8Wjdkou69fiiz+aQzJT5ccOdp6RfaW
Vm2/LVs0fREmw8Asw9VCCjtmMMuEPYw/OEsILKyiFu8321mYM3m/HkFoZm7hYH1JVRaAZz4j/twY
AOTjPS/FdO715PIcICqAJnqquQQD/3UTAcVN3eXllRXZZGVDxiwtNHONc1F1iNQpvQ8T61Gc2O2n
6XUfeRJFb2rjhnuEqsyNlbNPsttoC0DXeY2rXiDlPnh7grlznq34c4UQ88AGvufnzhskCWtSDIRH
jENnnfpSr0H8+TQ1rVIfZb2ar7pJHBJkM3ZtSkwb8FX6s+93Csy6zyAFjmYkyKUWCZrwOrKh7FNR
HfzfAwLXTS7s7p8DevAe3zv1/pxEjpGfIumK/zZJFNTmOoeDf1Pb4KfaD8o72RtAX3mjvmRJM208
Xpwnix/0UOm6so0Uo72msGBWpT0i70w8U/eUYWFqyfQVZbF4H+RltuIQPH71ersAw2x1G9mLDk9E
3ALpSgA5UIRCB6EIx7aQ3qIKEuGaqKVzk52I6tRa3n/B8M+64+iJJgJjNJwFL4re/CWn1/3RPIx9
Xi5lNc4HdTvkSr6W87l5l4B9aW95UGAXkKckkeK0PHF0UfdoA3T7OBy7E5590VaouoEk+sjLtLLr
18JGQ0PJ8KNodWLpU64geB5EV60J7N9N2S4cEtMrVcTNobb6rjoqQw5e2DUijBQqAC1eQ5SM7Zis
daXBOUoQa0lst9jJNjJxboRszLmz9s/HtSAhQJ6NP8j8BDvYbpwsW3ydiEqmyzJu52U42tR15q/k
CPlV4MWNTrim3mRTOgzJHsYlgCglx87F9j1iEewIjCJSX6KoCg7s3LEkELr3ApAZGHitfPUNEcHW
S0xygEPrbwcs4O56FXs3BzVcBXU3kFgFstagjaCmBL55R2gsPZSlNSz90fcXZZk3d61363vjTS66
HL61k1VRIN/oB0Rs+C3YLiKuszNndrksEFSor4qf/LNDtqktrhWwsQGROni+hw5uVC0CIHdZsDvZ
TuOoX2QtgXxxhu18mqCenSy1xIYefzlSGua4HafAO3et7oJfzTCs1MfO3Bqd+1pGlfoeTna+HZBm
3JqYBX7AMJ6MUP8OntHeNOQLdnEZRh+d+GyjXv+ehEVDNlCLtqbt7Hgho0odxbgGE2Vbta2DoUyK
B4GsTgJ542ru9QULk+yVgzuslnor+MGCGb3bdYNEiI1hA9HJXZ8r4MLq5E2FIfdbBwI1lCSgG7Jd
uNT4GJzhNb7SUBm7FsgcbVMtfTMHXiW+m8Rk3MEGeritXTEVVFaRVyEhbNUex+sk/F45+ZvuDd3v
MPoVep2C3jnqFc3gFPiTJ2hmlbHytYhjzhbQq9hFu3sjGUfoULrxLSSds+jH1D97OE++1Yq7SeZh
qRH0xPrcgVwwVcOH+VOkhnEdOvYBRjZcZTtJuWyrszY/7nI9982LIv0F3mYIxYt0mtA7uNCqWi/H
Pr11MBAv5YijY2R31aob42474JGHAx17jBKZdz5lSt4UNcRY00YgWt6KKcYHdEqMpeaxTtZF69SE
Cidn0gtbOfDf7haP3snt8PV49MkBFUJe2AgFylHOXVaRu86cVl/L3hIln1NUgt+zXGeqkXe9WDmP
aO/1vzIfV6U+HssPMMY7BJYdUNqRdYrQuZECkh/KUCfLRAThOVbS4Q2M+N5gLVgQ6552RLaXUM2i
ep0bsN1cyICAeWf8F0/auClUMIFF1XTnKikOQN70W1kAQFRnKlhRu2AwKl3c/dwiKWRbiKnMHYnf
Lg20676JnoUvFVGyK1Gme695RkiiFntF7/xdCdWtIuMEsoedel+CgU3As3+zOn9Zde70w8e/FDXG
FIJ0Yfgv2LBD3nIbPhgpofls7BHGmE4+Qb6VEhbaR2cvEXVIPqKGZV4bgZ/1saF9uNHwGqejdk9c
rCgcY3QWfeCoHz6aCgS29fSsCTG+2qZ5IUtJiK22tilOfod8LuRVEau5tpSXVRW6goPM2B3+tAoI
VjYHxW2rxso+br16EfUYGC3bsi+XtTY7b+EwfpdF6xMB6IN71o7oJGaTuhuHOFi6IicPaffeRujk
mPSh/GrwrtlLlsijaeaGaFMGXKKatAXEU4bNxQSPy1gYbbbS3WI8DbIquyOd05TTOClbEwbKaeSE
wxj250SNePQr+1JCt185QRmsTEy4z+xl/hRWUIhd6k5fn03ySg6riMpjbKhjq5MF8bhBqYL6ozWb
pzBiZzx4qMvZJb5720e/3w+okPac93rC1cNBzjec/Yhk6uPef0xuZJNDVhvRmKDDIC8Yp5eqS6eX
elJ5wJDX3Mqq7FCDnPcMRkV72UYEkHHITYPBEcdnkwphLSqd5txxZIyWHH8XqMX4VzmHXsKja8LX
53CfxeoM+H5ngjNDZ8Kz1SOHn69yuPwMxVZ/EzhBiIvzwppHOX13VF1dhpoYDrLqlepLbyX+DWxR
9yVX4wUGKdl7EpQwVtgZPKrYWVQ7AtXKSvbOPKGVp6ftXlad1v/uamwlptZL3lFgnj8HX+P2ypHp
Rz7PZ0Wi3tch6m2PT61JGSgZ4vayGmms9U6RphdZjUMgdIT4v7Qjmx4csO/yY8bUaA+6D+GcwFP2
XumsQFbNAih7TTC7i76dz2Jz7xBFsAxT5TVJnfJuddphcnARxeprzanEvJqdWq5jE9hnPVerMbZg
pHOFNl6+yGO1gQbwbx1F+90GAHB5NpN2zw5dkyBGV2mI67reeVDcGnlCs0NyyO7uta9OL0NTTC+m
J/y9manHtEuMUwx889zqmU+0xvX5d3v1bmr1D9k0UzpwaZl7eVJ3ozWZB9Mi5z5ruedK1xzNeDAu
4ejZyyqYhk+v/AoVPf5VdCgZdm6l3LAQU/dVhFDpIIzwS1ZaP8IofOEpCDdtlSD0oMT6W4eoztk3
6++Ck91brzXpqz/8JbtkYfXk7IM6uclapJfTAh2O8CirIyKl+LEMwVZWO7srd75jK4+pDTMwZ4Gz
YKEn8z9dSzEwsfIrqF79jFeAd0eZfdhj+6Wz1EO3Xmpe/suvC8AtrUNYW/NnQzMfaGHUqdmyEz3Q
4p5YK37cHSkWlHxVNVVOJO+UkzMXQwC2qvNcMi5zB3BW5SSvnlWkHRaKo6d8q0rznVQO2ZAQzUoV
odD3dHCuTufpL0E6BK8Dr1M5ys7y7GADkVvJqqZhRa+ynu8TgnXkVsVrk/bmwetBAUJUY9s9F/JK
FrJDDoFu6Cz9qNDWhqL0G+DK44bNG1+VFuhZEFbTsbT79J309kGpnexuVmb8VgkN1KaPQGMWRmff
UPqFvCnPEkLpZahBy8TO1c6rdh06s81Rmc4un23cox/FpazLMcioVevGYVMhq27Sh+fH1TwDTDus
tgiYkge0c+Ux5h+TPe9xVGjAuYc75eNj5CD5WXKMrJphGa2dqMRuQ877/CnkGCVQO1ba9sNGY/6X
z3707nb4U1mtDQLaMcKfuaKLlxAk/MnNSfZaRTHCuMKoOChNBOZCyMoCCT+Eezq23AYZeFDSwZH3
FVXOJadA5MhWUws7RkR+YywN3RxQ73eoEgJ9McZvsk+OigC3bIxRt1eJlrOpN5puGwWpgEWNNaZe
6y9xlv3KwJn9tsUZwU3llxdifjVYavuWlKg2sr1PTx140aMRKummcdrwjUg026oO6L1XfZc350H1
IyygZ1R9jHIp/I3LKKb0IAZlhmgXFrghomGgKNUfyINuRrwpfmttcrFhJn54aIova2cMASPGGK1g
VrjTUk27DiKJ4EgHyjeolDd5E6CBtcYh9lohHbLoikacVLv96XR59SoLy2q/A4aYLVhV+Nsl4iCD
U2HtMY8A/Fa+EqJbEuEIXmTTSH5vrXYZ1hdzp5nk6s2peTvP44MoKdaKaphLDNQ40yNjUB9lMSmc
6YNRvaSsIFtkAIt0ozsc/mXvP0bjzFAfU2jA8V40OsmXeN7Iz1UW9ytqgMrJJY25C8SMeBxd9HzB
wr7gt7R61OYmPvZXaHvDyXbz4C0D3LcOh25YyxG95qdnnrhvslM2kfvYwGtSb7KmF5YF3K8nv9Xx
RA3JFVuA+CYL1Y+TW1GyGrmtMDbPjrifwSEoe1VuHgLKsWx91dkFQv6huwg4TxPNKIpjz46g9jMs
pZBqOT4LvSfgtNKdKQcMrtcHQ0dOnW+kjmgUKEHRBN7V9vAEzwtE8S03/avv8W6KG+NgzW5UyexY
lcWVcayR3xhLnx3pv5pln2yrHB9/gVIHHAzP+iXDMcVDe7/C6uUF5TRxAkD1JrtkETtVte0tdwDj
1Psvsm2Mkd/zUXfdyLt4VrX9w7oEwuKMQAwJayVJ9gIkZ10ZTfZmeGr6FuGD0IZufpFNwnIq1FfU
jk01440ynTA1Zp143GCY6Uve4FhUOJjDhW53LypSq3Ksrbggd9ASD8UElA6g+M4zUSUzCh8yKHr8
W9QvTTTHyCSw2eU0YWbuohu74PtQRV+myUt+hxnfx6RC+z/TINP4TfurMrWfWt5UN/wWCAv6s4wq
xzVEzZKVnRZC3cpqVos/Vfal2WHQrA+p6WcW7ZseqcMXgCIsGXwpdsOoqK++6H8/RP8YAArtzwCj
BiSqKeHvMjHGO5Ei+IFkVnWnne6yKZ3KZgWVF/NOcmd3by601kNFrZ5uNamkC+4aGNATVougjfDi
I4B4bLJU4GuhvplTH60CVy+/cg6tF2rrB5912ZyAyHCCzvaPXx4J+GPuRdVnTziYrMOgfhVQNnDt
yseXQtcJTtlpeu6R8tmrIbxC24gP5GV6nHV84zyUQmwjyxOLnCwx/ltzoyzC+SoqwfSEYZhuNGRH
/EMOC3YqlZ2ua8fC5e2JImcBcmQusOT6c/Xfqs+29N/Hja7/19QYGFnraHxnjRqtPAicxyj0ZuOu
+TKTrYo+AhRLhbaGyY7F19wzpkXVbR6XXg9+fPSjVY66GWbQFLrqwMYzNTDPYfJoEvPVs6r5LbSm
Z31su1dnqNStvF+2yzuecyZF9WeqikjeGtYwfrSz83Txd2HrWFIjGkUxX+GcTWoMKQg54jlWdqqW
i0G1D+ZnW5npLzkEJd50+0ABlhaohtr0ox3bUThSddeiIvV3fRghW6yrzPjTL4HT/OsXjovaKdTd
9M2dMLcMW+s7omJ8ETW8ibWx7u+ys0w447VTOxyMxkQfcJYkIsMzXoSZ+htsElEzKHthAwB1R46A
5hwXLHC9mscYgVEi3FLrzcU+I7ukbSLfKRaoRXjgz2cUf8ZXxF/Ky0bKfKAQdHQeUiBznR8onbXl
l4qTA5l9/Jv/4/8q/9le16orgWPsQiUQXZ7lE1I4cb1RoH+tshTjXkUZxtN/XGW5wFQ5dqOdvPqP
XiUW3orY+SfQDYMEYLy32ra5PQvIaQkqupP4R0cIDnLbj7a68CDD/2OwKqYlILmcqI71Z5KYEbAt
tqOoom0esk0pMudF80R07+pBv42i/17OzQ54qU04hOVWbo/+HmWLVL91SBgChH7FnszDIwAIuleL
V7t07XNfB/ZrDw56nXgVHgkxrxmWwmoBExb/Z8fp73qrpsSTbGMRhH1/9+a2QkRE27I42ss2vFVj
zDz+khVXz4a7EvrptjFVZ1mNmgIvrrKXTSr2hdIDpgQtclIQp23AKIR+s5ANpWrCG0WalvuMb7h6
d6dn+7Mqr0bbuSiZlZFaKwt49AoCppU3LZFnEMdHldBQaBTWlzqohosxM4pl+4SZ1CZX0VsU810F
diSwIAN4g0hde8p0N9Hzuk0mptAmMufFDNGQBVqVGZ62otjLqjsDOPxQFat47N21HXTaTeQL39Gq
64yCInT7O64x6M5dGwTXox1Tx5ij21nW+PPTMRbVUtE1BB/nm563iyFfJaNDMGxuf3a6Q7lu3c5A
C/Bfn1TOZIcp6DbIWNQQpf81j2w31Fl/pcBx4u95wvmqdau9F9Xm8TmPbC+84FgaRXt8/NxVN36P
Mh1HJZtgWRa71tfeg6xFxjvYiLnaJKjgWXXY7keItF8tY0oX5AzKg6eWR79votc0HT90Flo2u364
VDNvuoT4Ql4txXcX6tzRtybJ9W665z5AeXyThpVsd4kilcYIaxBCwI7AvL6Z3Lb/ngVb2d+VUbDR
u6zaAwDTv1QqGjeRmf8oWg5ppub2J5FHWCCyqSGmzQeZKrAfjcDYrR/r4UyKCmW7uaPKnZcIwsib
i6/UwdOtai1nyrwRrceI+EUQvxmK4Zy1uSDJA1U25efkMbWabWvW2VmN9nJEOWjgu2aX4KKu1SUy
O/la2Pp0kUWah+rjihjowvMQ7pZNFTBKVurS6LZuDmZENubz4EdPJnhPYH9Tb59zyatpgBVu58Pi
Me45v5qX1Vr1Mtgo8zTRoNzxWSFGNEMaH0UT1KsuN+GqcCR/tHmtJlRID4yRjXbchCcPJtrfd8lm
pQQcKdv8ByRSn4GRlgMZN52maTVpddQsnqPkTfrgVWJVFYa6t4ph8+y1epwDlM7bqGCUbrkWNISX
YveL7tYNWFG9+IxzcUBVD22YfrqC5rR/R6N4s4XqfCTgaaDosBEs+BKAadAuuD22B4v/cAtuw5kN
WLRL4SEb5aOyun40Wqbnn2P/gPmWflH44+sLOa7rFd6IrmGjWxa60DgGf6OgVnmMbROL36zoNTah
gl1rorP5cmMaMfmINxEJlGXZFKB7ES/Yss8h+i6s7ABVE4EKWU0j/S6sn9NckS1q7vxOEr0+mZkf
v2EFp6/Vnp9RVlGBRFILeiqy9fTKu2xWJ9RDXmVLSdZ8MZE/Pjz6RBhufV/VVnJu/CqTS+38GSub
jAbVuzTRbqqik0LxPKype9XCHJH5ewCIu2ac1KWcDa7nkmhrf1RT1qFaZNU6D0ZvAZwhwnGVNpNg
Tv+PutJ0zawNx/v47zFyoCyebajzTnB7VTxmS5sZHvM8B5WD7S5KclTrZ5u8+scHjiPotRCBLfKm
//5TyJGy4IDxwzdJcOGWAbmq/94NTn8kn9Mf5RXOH3+u/s82JersPWmD5fOG1EiG4/NWefVss0qx
bls0JzTH8I49gapH4VWxAbsp9rHWsrxq9exp4epU0CYZ+Y9LWZdzAA5R13o0lAvj7yn/60B8+6B0
yxuryocvJ5Ld82PkXM8ZZAdQFOzbi047D1W9DdV6/BgGzcGCbrRP3hjiUj5BDNbR9fmOee9mGtli
Ni0ga2FP9WtTRuBCyV2ASy4zVm/w0y050F9NXCxT364xFPiK1EX2Usy6ZmM37ssoj/kqUkOfNAFk
1O0ndAiSpQfBfutkNtr1s+CZHJI0WTPLZMDCnO+QHf/HJHKALJ4TqVaIkdn/c5IhbvfyA1SVJZjj
Ln7q77jf9tFCIaCmoV33F2/CF4ck2Q+XL+qiDvLqW6KQFQHxjPh2ADcNfaXkrsdlux5Nt7piPhVu
S710Ts2IakDWWuNBuLZ3yKJ03BltAcUhs8xN54XWldBOtrbHdLy3Y42+YdpOXyqrxDM8DNxvdawQ
AiVciApCkuz83EHUNsdjZxG0cbpGcQyoRZrnzSko5q4BNlY8OdZ2hNwHFrxflWqjAIVPkErKU5Gv
0sEOFACBvX8g4PsVD8ODC4JvmjPdP5QCPRjcVnECr29tlr8O4eh+bU1MVvkDiaXsHIZCbM0gRkpx
HjvrSa7aREF7Zq72MZm6obLSSzffW1vVShsr/9U0CBkNmrKWUypBrp87184enwfFNtoTeyEyMM+R
j+CnwtDtt48PtPkNgIg5C+A5pMci3k2GU6LKUhVbExa4/xlFfbKNVf+9s7DQ3beNQNvO9f7yYiV6
NUJMe6yGbHSEIZrpOgSbA7LP0RS9YjW8SM19BmbpU+ilu5xlRs+CXeoF2Vt0H+cOVdjkS8n+qWkw
bLQWId6xsVRiTdmnDcH5MxMAlbEwUe8+fuG7FMRwPTQjadGOTQ2h2U/2UdJaLfUtscpaHUnGwo4u
0Qy8Yen0P0X72bPZ/JGCPl6VDlsZ/Pp+55XeAfYebGhp9dlCXv6lnJvCPDOOjrDenk3+qGqHoEDL
OMOmch4k+7yMKE3IC2kh57LMKlvFg2i3ddMHpMeqpt79yV/Eoj1NLXHHNPZ2vj4rGtSxtYb2bX0q
qgkTEDrlW1jGGmbuWX5OUTxaNuD1N3URjMdnMXXFn+ooSJ4vnz2zblsYYO/BkdIaEHlLoSqN1egT
WY1/OL7ifKuiFEgFK/CraWXlWrileVFRb9olTmsceJamo9mjTxImhDZd/tGrFP8ZmCSKjaBaCxHN
817NVJv4m4e4+ESntmn024NGTM23Y+Mm0QhzH8hU/eY3w8UCwU7afVfnIv02hZp7FIQxl7KaAQtY
1SQK97I6oMtslEn61tfldHU09XfdB7gFp52+GXQVCXJ3ZI42+4VI/6mZdH+h4/XwyooLdjXI3yq/
9V5lU1wN83Y5v8paVqb6yjQQb3bzCqdXUV9Jdu8nNdRARvf1VTb93Z66pXZ8NskRIegEtNH4Xvlq
/xIq2dfUKs1PD68jmLnZeCckZgEBhbxt9Ln6jRTWpnEd41NVUY6OwPFf9QKhW0N1hxXKvsYnbIYy
0D+TV6So8iMYzPJIcK0GBpk65CfzAlJmllTwaJrqmBh2VXBGpP4Y1DiTuW99ZN1qFGzQce1eZYHi
0SYAJHqTNbIVAyqsmCrLKtJG+jUtg91zfJ+gc9O5Zn2Qbbo/4Xc8zkvCPCW0jf4VSyYCDgXo97lJ
xGG6Dqsh2qAOgGkU4GQ2STiOgsBDVRsesSwCt6rWpBi7We5He7QVPpZpsJqvckTPF39vecA8ZNWq
hLqLdSIWoB2Skz0XKSJh2Hbpe1l7tsvqow2Q1kLJ4+Ko8v/W4vcomuprMHafI4YEEGuLhHwdT5lh
RsW7WzTELZzA28lqUmJhUcJTP2qhgdqWjQJrY7VfCE76f5ExWQgDMeHFiGtQkGJapPSYIhSD+Jgi
D7c24h+vJILCda4D/8xqsDm1mrZHx9SsQ+XN36y+US9Fxvsr7IJdYY3bAWeTUyl6Y635fvlWoATI
OyPof0KtXNpsiX/nOTyV1PHg/0X90tey5sXyp2orHE07aCjX5Dpv1DSfrDuWr/om5My7GtSOL3da
Z4ceFOwlThXrLjIBpSpIQQlM+qUkv/e1KqOPSLTJN68fvGUe84XtvXjYtnFnHOohH0+jGMXGS00y
uhVezBy2vO9eohxjLUB6wy+QuG/d7N6rZGNJ1ZzDIQZ46WKEmIztb9KO3/h7qt9YVkYQJIH/UkZT
vymUqjoRQB3ZvI/uNi9Vksil6mw8TPKuskj4XiwVNZ/WzzZtKMYzqxOa+TEiJhngvmWmOeOm0Wzq
gUCq4b/WA2se32van37HdPvrmLcugW83QynD7Pfl1NjmLtdCZWc3ZXICI5vwXkGJWF7JNmRCP4q2
jreyfdSrdodU+3tLlHEpNIwRpf2NrFpejz3dLIIiq3WRlwfCbcYXzfAyFH01ddUnWLMHZsHpRdjI
cISdfip9ot/tLLjmeqCPNRF+oAigbSodzcTJh+P0UKAwlVBcCUF8DyGzfYugdCx9zFLuNupZIER1
76xWGJJYbY0LHYHCU69izArL03xxcQAm7dU2712FjyqyGu5PQ3HXDk5dPNyqsmhLyCOe3XwnMQ+k
qgQdVKSlDzkMI5bn5MY8eY3B/CmMq9k8OjRfzNawEIDv4lurhRdkOqN1qU2Ig0bQyclc7c3K1V9b
YWvXGE21hWk41bexqmpWScJrcliqK1+cMkpfommI7rpr8k7hbqxj3G1qcHp7jEp1Fl8tdi6garQ3
vYs29jyZx8Zij9qSupLDbCMMlh0L64lNWfteNQf5kaUimqOiTzyV89yVVfkcSLH/gz/IQqzz9QQs
YZ5l4Srit8gcbduZxp8m2S6rSdeOR88HGPn3+IlD/k7gtbdkM4r8d9s6vwo9X+m+1v7gm2YvVbPO
r0C3C4RshL3RCzFu/MENNzFJLdR5CoFQaIGAsGtoLFgOOk1dWlv12p7WQhmS26M3ygDqa23e7OzR
kTlC9ZamlbXBtbdGwDPVbrKjg65xdluNNIY+wa+w4/aSK+0qNXHXSZXxlOhB8CJqDURDUhDqrSu4
B3NbV5m/7XiyCRRhRBF0xHAmrFoWeuBUH0QgPwSmE78KiJkk83G8Ave5KFJr/I1Q3N0PLPv7RDpl
4Wih/kVHn2PVa2700mZb4YXq2jTD4IbyqLYOR224JZ5Sret+il9MxeXBiXrtBRLOlRj+PQhDa+VB
TSExNqfc3TnlznKJbrg3Z9VjAKePfjuZsPJK9S4+VqaXXwlDNadeM+7RTEMnyKq81LlSbAHnEhEe
dWy91WBCIdNGTrdA5ucxsBiaN6PuBBg6btP1vngRw+45B5vC8Jj2yk95i5x2sgAb+zk4DMl4l2PR
DYdYH+jpTg6B478OcBUgCiuMe6BY7SEEaLdoHUu/Dz6sUBORsIXG920vq5kWFNdKuKzr7rQcq67b
tvXgHAqooYcJJ5VZd+Pv+oCVmBuCUWoSPf8ymIsYAtqbrHg4rSlEDu+BGxVfsjC8tNifQBxkIPCX
n6PPdpOIHdxo8l2QhCIogcXN7B0VlFCiniyg/59BgHbWlJXTuzohJ1wVWfGqYzK3FpwWrrVZV1vF
1BESddADqJM63LNSJWdT4DNvKUTLrVHtVwFOMm8cTNGXQ573o2r9H01ViV9CizGugHPOARg1ctLv
OK+xGbTb/Keds+GKEwS1OgSB+7wNbrLIjTi6uvVL7yH6SpLCCm5K4nvrsR2Q7uMYnK0HsgaOiZqG
wgbEXdRAYJAnDt5B5ItsnYV+sbTDcdjImyevBjMf6eu6MXO2tBQe32KC6V4LddkL+cq0sMeIs4m1
affxnx45XBa5vTcIcJ2x0QlOBeoRwlZzfaG0/XjJVIQo9ECZj11Ns+zDdLzIDnkli3xSPstJGXZy
bIEKsI1b6VDeUSAMroGDgdxCLdLgaiio+wY5MnlORL5Y0xcRf4tLMhdKZ0HPm68qv0HidxiJqWTZ
wUR2Xv3HOB/tJ06RGiIt82BddsvLZOAw5pcNgir/PmtMKmk35OL3EHU/sJfsboidtfdRz6+eUnZA
cAvgzTUCtRi7dt+yuggXvNXUqxOFzWvp24cCmM63yoyqHUZ6w/pxVxQXCPn1KLH6VfXmpdVWtjt9
ouwiFVw7iqvdYtQbqGUFqf52LnBYm7WSiSP8uWx8q12waXV3Q+0NQNCdcNwBRILzlVzjpEVpIwzB
G08TwkUVyhuTxumbQEt8Cp30pzs6GU5BNDl1/BtJZvK6Jx6X/M1XoK4izzmuOAzkb1bjquduRLVn
7izMsHgLA5RMPbO6ywE2cd5FYqNPH2uNtbfDqCbWaIIQfxTJ0uyFfni2B2o5HtqQTGunCgI0Dk6e
Q3Pl+RP3tgE8UgTpq5YG6V0OQNAPqTG1bh/jZQev53rhBIO5L10nuDWVu8eaG2iLnZa4Maa/cMLi
W6MUHW7lATbRNMe26+5QX4nWsmpUqbkI1aA4ewQYvlrKj0lYxbc+EmjimrimqfKmVHGgD9b2QfYa
nE842pRfOXOp53TkN3/c1UA6g7ql7h53IZI/2VH02qZWdWv6+kcPOn0TTgLkbjog+ZlnfwoTkM5i
7Lxs8x8dcohsU9UMG3AiJlA042ZYxEiZVG4UHk1tdG/QrXa64qRnNSu8m2zqDNSbBIb2O0SuRv79
UQ0twAqUVUAKQ+GlP7G+ZwX6pmaXnR23tU+qodW3qK84DEAw2w8ETW/qoFS3bhyKXWzq3ULrovRU
hv5r57vKLdDbnsBJVX2WuvWaJ4r3htiFuutLPGsyTdXeNTvcyQFWoWH6idTGBfeADkRAmSxFlicn
+Gn1uo4b671DMlkX0fALd5U3LxTaVx3zm3Xvh9URx6vqUgZQl8ZC974D7lvJoTxGCJ43tfVq4y0C
s0Ct94YYrBuPTrLUjbr4FVzlSEJowbICSPISdGay101D3Y5Nkt2Tzo+3RYyn1Ak4BVt84Y/LpCut
Q1NO1iHjSYRFL5DhM/H+zBagl2io5j45Shay/1mVvW1FxD8D5SBrfQtYdvmYTU48GdAVgJP4SC2s
8n5yriKGzxo3pQHJRk9OSWhAlNMQwM5qnkW9V5NvfTv8mHmvf3FWSgXQ90U3KAenRuQa10UgJig2
vFWFEq9ZK9XL5BnqzhgRJjE8LT/jAcarwg6Ve0VIY5mhMPqBrd3/MHamvW0rWd7/Khf39bCnijsH
0w082q3FsiU7cfyGSGKH+77z0z8/0ulO4r5ITxAQKlZRoimqWOec/3IJOnNAzXPTDRJJ6lx54uHl
hzdtZxGAzy99S8TrJFE2CAmG2Ilo9X2pBs19prntTazV1NinffOm9mA71KLoFqNeft+nG5j81gBM
ufE4DBcT5ZSzNtGUSDmyStb2MCdQlxzUCerc1DxrsTxEdwWv5Ez7Rol7peIq8KX3bOQ97cS4lkkQ
bMh41Ecqm2DE3OHIvIsdybTBbvQqyVzsfuxyeMOTCYaI4paZ5pTB+29vzQxFH0rHIzVXgr601pWP
I9yfRaTk/ue2rT44sZKCtCtvABRJb9GU5QKsANfBrQ5OYFk+yJ58Q9Koeo38Au65F35xx4I6F9Cx
p0wrdR6ncfghKmtsXAxZXhvAgys9Hs072eqAZ4O+vTXQGMbQ0rwnMZPe4NJn47qeGReex8VSt3gn
Qsqn3AEqmEZfW8QiyHPppLxbo/wSJBTAkcslALP9HqsVyz1nyKGTsbWiA9YzlCqQxt96laju8qQs
VnZmkadFFoTfdOV+iUa0zlodjZNCIFxi+f0r+kOfwzZsn5QARoQJ1fNCVu5FDwGE8XusP6pad0pd
tM8VDwHwWMMQTMVkZVtpQ70r4iq5zmPnIaUS74XX508I2KhriY31AQh1tjBrn0U9sqz2ksV7dkCL
ttTumGW8RWLU3SkOTXeZCLK/RtBZBxs7nUVYBFGxTILoLAL1NfScq9ByZV3mTv+EZ40Hm3c0WZ4F
yiVFyFr1yuGJar69nYfpUzP3CejnYUihgLfF02DsXQMXkf4+LSaMAyXKVS70/gD7x7hWwXiv5qKD
cYJLr91AHhzFU5Fp5ktA7IN9eedfAR2KbZ70uMJUZLXVKEXpv03vUK/tdhZYHT7RSO5+dIS2+QBI
W93PuxA3ULdRVTerorrayRi/hJIfDNGBTkAgMoyD+njv6zo178ytVg66xk/1YN5G2AW91r5z42IM
9GwGnoumtTKQ5XOYDZsEX/VQlfdJEYd45WXGFwNfgmQ6SBnSL2FeoJnQD3JRWtFzRm1qumXRwQ5y
bzc3bdYuYRPUD9MTFVUFUm4w3K2nkArBqiL/t5+H8avX09h7qiQTtk2EskTP7i7O4dd5Xs8yM5SA
2B3LeJI1eNNgHIMDOqL9U/jshI3xpBNS7wkrA4RXGaQaKE+1VhPzBcLnVSePNiirAPHts1ejDDBv
OsUYt50lq2UcxN7F0SCUK8icwWSFXTI35460VT/GrQurdjoUxzRUVi5u9c+3kZqGN7EaPYdES+Ey
M9px04418K/pDed38LIwW6b83Lfzvvl9VMs9aSUk6blFcju6C0ImqOkz5jeXLaqkhVVid1y7Yos4
VrnAW9HYow9mTC49xh4PhHIdIYC/VID6bg2d2lXMUu+TTC9WL4xnZcTCzcJLd0da3/7Iin0575eN
lOukpERiKXmJu5C2FU5gPuPzrKwaRW/3cGMs6tr1SRWZuSP56MIqdIZzj3bs1hgauRDtALdt2sev
ZzhjjuOvG1aEFNZp/ujwa0SrgrCpNnNHjODelpSfj4qucUhLVb9rK1V7/FdrTg3lEboyneasS3x1
R3RzzcDdEw7Is2b7K8VW8Yx0dWvcdTrudY3vRJdq2sRDjYqr6UMCmJpj0UcXL6hPTJNITUytBEOB
2xYs9dwq51UjiLJtFyj58sdBOGdXABbw05zHtT3+b63HHDdmvn0sK8dF5Fy3dmNZb3qzEpNtZoog
okQm1C2xX9WVvadDXpd+X370Q1Ndj5O47Nxb26w/07pFSn3qLdQYnNk4PJoBBhphWT3Ou8veBqDg
4VQ6H4SBm4FfvamyLOMgW4gXW7XiMyT/8GP1Zd7Jkhm1B62KoI+X2YlVI1UgquWPzhAFaD16X3A1
xjlABg6gTfVx7jMlUQBfH5owapqsjXH0n5UoXzEbVF+7FAZf2eXVXYXo1D52MCyzU2V48jpvN49I
kYiAQR4SGFCpXY4ZRpFAZK/zhhoqNUDKC/u61KZ9tndogZNjr6LEb0OG1PlkjQXs1ukoi2D7RmiW
+zZiPsrT1AMpZJAr00EB4NAtcmjkYacD5n0jGusgab5pAjdALVQOWlgrhyht003VaOZ1FHg8GENl
fg0NsBM8Pr7hBPFIPIjWjj4U6HKq6RmkdnQju4GIEmuGu46YbVnnQ/jJTXJy+BwkNLGq7ITiQyUm
JzzHuaQdKgLS7/JDVheIRqIEta6r2mA5iyBg0eTKi2C5S0XrGzpOn6kFeR9NbRJ1SYMGUE2tgxry
sFVObftOCdHyaUMnegYGi6AVH+nwe2v0HIVeaoj4jWneRaC9vK3Sdtz35tCcmLrzdWg2+mOmkkVj
ZuUxf4P6f7uSVsViPBTtVUaCmg+8n3Fq2QgDrwYd8Aup++6aelp9Wyb2ae5s3LS9Zswak81lcRj8
wPxekW3LodqkPRKVmAjxrPL9eBmrgfmYmpPIvRVEj3aKuIlbS+1egA9DZk42ib/q+tBdDb2inYYo
KRazCWxVSRtGGpksfuP5x4y6AcC5bkv0vlFir9hgLCw+DQ6a9q0tHoKRVHifobIQdKn8lBdFj/Hx
aN2aaheuK674KkUSRUN++bEHQHh2neFrMVnvRqPpbAe7GNZzkxoZmQBMOI/qRLqZDmqDHg0GBBsD
XfjXuBLdui+zbp2OVBWXsGu0ZItXvfUG41UVXzn8wO7OqF2loIopWRgtQi+Bn+hV8oPn4R8xv4qn
faPlig91/SRa9TzmCxeAy5GF30iW3k7kcczEJjQgtElhh5cA2Nc5IU3fZCmZJiZHaydIwyzUnPVs
Cmr/kJoU1RRP7z95ikaGV8VlVge8+WZ4ICYDBKvHGpkVHE5owMDf7BHmjpFUPd5lvb6kOhwvXAcF
AcQIzIOiiHZFAXv8rKhIy9TI1FkjX0olGmPLT3NH8QigNZbC1whRQeCoQCzmZiL87FqWGrN8YpyB
exf3hJ/GNqdsu2ypRGL4pBgHvabMUoZpfC1lqm2VkfKNHmgSqkGgrko3re7mXhkaHTUvXyL8MQ2e
Nnm/9+2ovETxGF+hbNXrYlDFeu4L0Ni5j4qPP0ZjRNGsUqXQN2/jgZOfzRyMpAauoxrOKemxCxW+
k1KaBYKWU8uLUGMhh4gZzUCQWRX+jpkBm7/GL+/BKi5bNfdIJIwsFyLFu4SJCzw5UFkmTfvmDcY/
hyIdkXycdgU9FhF1mq/GYZRHPXHUOy1H8R+ZQfFh5HOWTmnGVydF0pZKAAhQHzUL7NXDkzWpCOVj
8grN/5ZFnb5v0HZEHdZIrgqr4Guomh8sP0CdWAucDdN+vba6qfgUh+4xRZf50VebFWle68kuDHOH
6FW5tqem06vBAkULnCV4Wl3cpLmfh2GsaGwEEsnbuYlQPejoK7f+Izy05LnnL8UO2YBQ1EB9N9yC
1FmWPHcC9LZQpb/Hilb/YPVAsKfxfoiCmVLr1Q7yJLrFsc5Tc6yrpRMjs6/bQbMokrZ5rvXmqbeR
/weRddM3qI6BJP9S6w6QM7dlOQ8N9zZqvMk+RiybSig81j6he4JnQdno1OkCgtCUOo5VNeKl7Itr
kIz259YLeGCrUfbJAr6zKCpwQBok1qVAHGtTByLZNrJ4lX2Pcm+vb6u80CkjaQMJf0AXNSmLowdR
ay1lo37Uy/IcC6VY/fnHf//jf7/2/+O9ZoinDV6W/pE2yV0WpHX19z8d888/8rfdNy9//9O2Hd3W
NMvAwcY2bc1Qdfq/fr6gpcto+V+xQ8Ucddr40VELcehL1NGKpBzI/mVPLGUgm0PiR9ek0ddphUdH
qcI73vRph2VZ1dzoJJTcpRY31JjU8jZDJ5m6NLzvREEGP/GEuMM/ShwpPfmruaMKlC34Ie+jxRIZ
wmuAo4ocsOLT8EPLDfGhOrW1335ouk67d0R4KJpEftAAUZwiaHQIaDIGyv5wE0WVsoznQ3RM0Ij2
Cp6F8iUuc8y6++5Fgul/NG3dOrF8eDHwU35E2Ng+TX14GxlbG8WjrdDrBAloQ/307pXfxdFdibHJ
igVffCooGay9Io0/eI54qScZ7dz4GGLYd2NMEgJRbse3aPVdZ1KASqnjIQX0r1JJvp93DdBogA/H
yxyc5eZHNBUMidgD+iIErgpo7ZidDlGMwBf286SP8BWyuXNQErvqfDXnQuGBUuUR0tm9fRN1SHst
0yoBi6Vws/z+9jDFv98eFusBldtETPfHdPv8dHvUjabbiGJkj12AsyDiu8ZDIXMDwLEer/E9NB6C
HLUBF47fW6/Q7fHWI0IqZBKy6MjXQVrYr3h2n/Veb3f8/WTVJ/RGl+n4gWPmHE6tvutIBDe9u8cj
p92nDSaJONC22qAtDElB7Ych7fwq0h3vhI4ZG4HKoZUA9fHA7R40Jl7kRMUNpHWwqW/7Il0eLIyT
VqmoilM3uma0SMnXYqf09jozxAIrUP4OwvdefpgYjVT2E3PvSTO+/f1VtSzj/WU1hXRMKadY0LJB
j/x6WdM4cOjwWXQD3UnxiboYWDv10Kbv55Y/PehcZABXc9O1KvtCXXyPIZ6xcLCBwoa8Sc3VgHbB
SidSXpoTmWTesFz7/ko1+4ttkvBu0bO4YAM5RzdUwOPHIV3PZe9xatAzNyJVnRuRmap30DnvWT2J
PTCAYaP0rvvQKfLbXCZVSX0qdrdskcjX1SK+gMu2jmVej0tEnoZntD8+v9uv5YXzVNa6ca1HR7lx
zDZdR60zPFuqj7lp72OeLJWbTErOLAZxX/nhLmsi/8M8XiCmvQIfgKQzHtyhCYupiZFEBn6IpEuq
GjesyZHW7rHSycJgXFS5MI/zxom1ov2pPe+kfLcdbUnqnZjfy7jsmWlcW37It0rMrUr1/Tpvokg8
MMegCj/tUhPTXecG/o2t5hvXdLDb24JiYSBtG/HaEjN4Iale5z43vt4G+q6x++FJOqwsO616QIJh
vBVti1jotH8eRjWvx/M23PbUWA9RW3/fGBIjPA1e7HLu0NUsx0FgGmM2hN+2S9GjQ9x/P4SRtYHN
pF1NI60XQR82r3GxEKApXssePtpo4wQI/R99D6uL9xiOyJuqM5CVcOqvjp+Mz+6YQ+gOBSVAFHdC
BzQO4QiWNV6abeZ9fTh8yxPprcnC38mgdU/kD9trnvsA1vOqXaFE0FwjtSsvPvH/1AfIQGJIUiq7
HlXJO2XKiyesEKrMTv691Qnu4iJAZlTLtW4Rh0X9WRmNW9tHmnGhG5CUJp6i40Q3Bb5MXxBFRSUh
K5OPw2iefFU3j26ROOd5k+bBvek37h56h7QIIeFclEON0gxE6Y5Q6KYUJcUqawalq9iL6eiYQ9lA
ACDorrKQ8dZPodXIyXsMiQR5iRLk763HynL8QypxkF+Ufp0uC4tTs4zOQYtX6SySRfoWwJZygy8b
PkITtcjoXHudsJBdz7wjYidrg5PXGXprt4FcTRpNMYxbTdeIVaoqOUS1Xy59XcsRmGtM8JfZox/W
w21EMRbR/emlbxnH3iG3pmjyc+/iuriYv7WEMv1SaxRjU5WKcynbJjo4dkVlpChd9JLZ11mUu+xU
QyNmag7YPh4Vyo19fG9m+r1XNs6XoPCezACPcCuNXycmyLNX4GZvtjhZPPQ36M3d4fOjnSy1YXqJ
/QDAxdROoZMvQX/0QGAr/fSjo31AmReJkUpR91ofmbzXoKKWO7XnVyrLoDXIegQQyj6+QATlZo8S
5yZzjAhd3zi+iHhHtau9nxsG+Zn9MHbf5v5GQbpQRll0Y9kepTSi8K3CwuH5Ilw9fY6MsdjE5ofB
jCWsbzbzK1YyEufTbkCVDvUcPIroGWNbgPWKujXGD+4a2IK1zCpZXeBLtWt3xBCul8za/FDCI3ly
lWCXVJamyRLkG/pFiQRXZuco2pRRrV1KC3O6xnaUq+u+DNhP7DUEynDG0+96ur5v2hc9oI44707b
fryj5q8hxBk7ygHJluKTnSvZCsMQ9Rb7HABjRRFtyzRJoLD5wwI1uAEv4NfcrahP/GujCJYvC1ji
K6ox42HuwF5cOeFQ4KwrJrNVhtXhjVlWNaAWAO6q9joMWLd1LYL2QRomh9bXo4sW4pvnp6Px2UYH
baHaTn0PV56sJPIZq6FFIsLq1f1IpWtPtFaQb1KQ8gx7BDyB/2jVfm7Pm8AORtAJ7/rfjmKNekqF
JMK1racAOtoxS6Luojhpgz88Kh/AMy6Kx6ZUtClmsZjupxFzR2y0O9zbcEaahvW6ae+p5JCUmEbY
lsWhdiOW0qz77Txk7oBeoiahvJ8bZYmyuYE3ofTGl5IYaqcgmiQWbtb6tyjF+bckPQhSE+S5/SAG
PPWvjvlVljRy5xvDx7mVAgDa1jFKDqizNnu4vrjTaxYwxIQM/dZy9GKZy0C779JGuw9BcK7TMMJU
fto3bzRhlcvYT7qtMkQcB9QLiVjNLffzIc10HOWJmzpp9NOPXZdOUeTbO+joX5/0Jr6Zx85v+uNk
fhzhUx7cdqP4zQnNg6nqfz+hH+83nxTsr2r/dpJ/cUKvVi3enxB0KwmeDYD2qleMYFmx/oYqRvV2
H4qBL6rTdFzuqjxZAPsbllUESsYkSXAc6ziknlkayy6t3T1gnGTjdkLssKIbnhTApVRG8OQdfXVj
QBTdOUYwfqr8neF10+6adHVBnRUwgXlBMdhd9JNOjER4CoNV291oUDQenSJ5bsfefwns6JyKsPho
xiSFXcX3DzzNE+rAiBpaDUZyoS9RLyHfeJmN6BO7u0R10R/nVqN5xrnudCTLSDRWoZeH30A1Xuww
SUJsBIlWsAZ01m9tiesKYveIp4eVuS06ilYJtndrLVWbB0shWdTkFWaoU7Mf+0kXJVrOnaTUmocA
p4wBku953qUXWb1EoRju7TS+sUd/C1fOWM29SdMVR6sHrD/32vzMrqr7ML/P25vFLqIhTXY7D09b
CdoVwZnd3Nllqdw6OpUg0JHM2gMAhClLIWLfRKzGK54KltBlY3ws+qA/QtD3MY1jVNg6YuUZXXcz
N2uQcGNQsjgy0uScJA4msdPRKaTEjaFh1TgPw+GEzLSW3pMSXyadke2yFOir3uPsXFZNcfFZlS6H
Vk0/NXhWOR20LSwI8del8taZBfkR4msLhDd+bp1+KfwY3do6cI+KL0PS+1a6IzjEz02E2qq0K3iU
PSiiKkj3kVKk+/nVj82PfRpa39IV2LmoWXOy2zZeRZ7tf23XKoHIVxB9wUpIXdwU4JrWPUEcdvEg
xc+yX4q6cG5tNWZhpXYKCntacIoqGX8fMXrKHlWh6jCP97sxP2MxBNQML3pVqREVn3Zh7oiVWWiZ
hISojYmxeJw3xReK58FjmvQsTtrW3JvjuOxw87zM3Yrf7qFpF7t4UIpdNSKMNbopjoKg9s9a6cuz
opbiTOL+kmv6HoBpCxHwn33zq45sae4GZ8LHFuHJ0d/Mxw14YpCRNg8/hguvsHnYZC9VCpxoWcMB
3psUtvZ5liDwg7XtBus+b6l0TnlQWi+6SZE0fP9q7oUQH97827gMALzf7qyC1TRZy/ZTHGdrdVJL
NRL0e0SXOTvIfcUGeNpdm0Y8G6xRnueNo8bF2S3Jl+byHFP27kFUnOMC1UEl9aKt3VNzTvONYa0A
ad9mQktfYl4wTZXPOUzMhSKq+uIPpY4Kvd8eakK0Y1AZ2cYIjPyKiRei+V1iHB0t/4Y7Y3bb5gYR
nqljsuXygOEpoX5IG1LiqO3b9x00ohuECK2DSVrhML/K6lZdCOLSVd8O3/eNSdiVix9j3rd95avS
1JQhhvZbm4MZRtLzK3WifhFolv9Ardbf6FpbHNWmbra/j3KNX4NcR6pSGIYgbaDbuiEM811qqYFi
GccC1EtS1P6LDP2zBUp8VaIxeFJUAEHYZCtKVN8a/jomhh8b8Fkqsmj3HsuIulppmVGdLWbNm9Rw
yKWJrL4fVGUxTB7BueYUq8yxul3fVtsAU8VLwhV9u7ZtduuO+j21Lf8lxw8HD7qEebBzXxWU5DpR
rCgjp7cy2xplLylLBO194WFpZFcXRRgqItU5Bi6hXx2huamreNTwj4fPDFDKgw7SqtopLMKXxg5P
VeTqZz/UtHVqNBZicpTKYxHtfn81VdV6lzOwpamBdgEMadsCmM+7VEwoksgaVCe8OInrLRsTJGFD
putSCUfddp6JV7eLUWYAEgF+VyQ+j+a4sssweU1T66vfZPIRGClwg6QSh3AIq1MS4K6q1U336BlP
mhPb23CM80VF1KCjLIPOrj7I6uhGPKanlipleJ73z6/CsVyz6m2P864ohX4dQTqG8wAgSkTBuBEU
xBf15CY/73vbhJ5/2+p31JjsSWP+dtRI5eeWbC5aD3YwQujoxUzqVRHn6nMyUhLINQpNfkHxzCN9
juhbqq7MzvC3UWQlD0BDwn0UoxRpuS2Rv4kNDdys2D2Uk8TJvOFm+P6KpJm+Qt54QnEBA4nJra8U
ZXCWSjKCNhLaqSConvROB0hruXpuwYOfm+lVMwTZynAkBZ9fO1jnk9BWFGT3p47SCXaiiBFjR43f
Z2ZcFyIZP+PMRPgWfoFsF6ybCPt6iIDHikqPCU3g8GODc3188PBRMiOXVDOscLvX5ZGqlHaXYRh/
l5Zpj4EeNRtfLZq93hDKdp0dP4xi2FTuhLaxunSPri8iWFNT13t7OfRi2JMm09dxU7qrAlCYhCUT
ZRtUVE3SXkV+m7aY2KahzG/nZtexQmO6pQaRhAnBfDKMN0wm4SLyTHHE7wRTQcR5PjEh3sRqWLwo
lvFaeoV4EJi9bwONp17dAyh2ILTxcE6cD6MV7ECju1gbAbo4jQD1jlEzIQkVJ8RbIdNx7piac0/g
hIBC3KzH28jvtAUPFjJkgb8HMe3aK2UsJZjYCozz3C1IKN7aPM9OWnqXcY0RExiAF4JAPPdBg//G
uBztzrxNNMWgnjXthyNDJBw2aG05q96YxOeMUju3URFvgUGnR92oTPKsRsKJVe5RLWF6GDg138E6
HFaBpo0PbcgjBgAi/l9u9CVR4LPZXkrmxLETauA9YnhNhkCVutS0qCaN1zgoROTs/2nI28t54I9D
vg8thxErKX7Wpy7wy6NV5PrtWDkQjNCCXkSWiw5Sphon1UkXXIR6r3ZxtS0707ovRydZhkrdAFEm
DWWE+TcrUJCcdoJnlCsFlezRXf5+tnKmuf3nsoJtUx8hYezYKjlOCE6/JjirGGumTAuyBw8ExQJp
O/kpkxgZeZqfnaLEIMfieue89eSnwZIEcXAyd/o0DIRUi2PEQ9KGiA7EFMhvHNATU1Q+x+dvoXoV
deGi5465bXrx5mkZBfEzZn72h3gER+IEo3qqggwdSqX24HkF0QajLH8b6E320Y759pvOHfaNiWhF
rr14gWlfYdLbV793kTJxxrtg2mVpU+IRm7Xt3BnVqEAqE/tubjY897EgSP1DjtjpsdTKExCV9D5W
vPSeIlB8O3j+JgUtGYfi1lED/4zjXbtH4kJu0BbUHwYBrINatrWx9BbrZtnCbOkaTS4V1RlXk4r6
InZa+HWQvPjlRvqn3A/PQ6MNV0F66aRVVra0S1XDxKKWC3TgW+QHFAXbkepTpJADqRW9gz9tqh9i
7qtlWVooGveJuYrdtANDYqfresSQfEpwzmlNtSKC6snHAuQI8ut8a/z3LyWnai5Bfc3yoQw8v37X
/MdDlvD/f6dj/jXm1yP+sX3Nbj8nr9VvB62u/+/hD1i/f5yum4f3I395d87g+xmuPteff2ms0zqo
h/vmtRwur1UT1/8sn00j/6+df7zO7/Iw5K9///PzSxKkq6Cqy+Br/ef3rqncpmpkA3/6JU2f8L17
+mP//icG4TVJ2fSPh9eyDOqsHP7i8NfPVU1tTrP/JoRqaXKqz+iqdP78o3ude1T7b5Nmii2kajqG
JtU//0inN/77n4oUf7MdRzMcC7SIqTkmp1NlmInRp5q8oWlJwQJHdwST35//vBTfK4lv3+NfVxbV
d6UjSwjL0rCNMwy4WrzUfp0CWlb3SUIW8GikwQcZ684613oU9DdxpaNvFwc1kF2tWhU1dJFJOqHT
kIHjCcmTKmmXtTcuPU8P1sB+YbY5XPAmsxc8BbGKJ5m6+Ok6fz/9nwuhcjqdn2as+XR1KaVtSVWz
pf6uJFPzHBqNRtePtpuoC7NpPsTGa4GaP8trfqtW8ap7iA3AF17wBwgMRdubvtcAyIW68x9ORv2r
kzGl0LmAfEu68+7aZTJAsoMC/bHNPjEDAivW0w+lG784eNktCkN+o9qLBlkrqGzYjsTaPfs4hOs2
2ernoVMsqtb9a+YJsYT08Oy01iOLib1YtaPC4Ea+/v7qvasizxePG4cSFNVUU0531c9lQsBl0uqQ
VDzGKtLOgRW8ll1zsWNtB89I/oero3H//ttXZatTZCFYDju6/PXTQNMPpXBq4JlVrO9096PQWpyA
MT+pw5BJjoIoi8ub+S4ZqhhWNC7ygxiQGuDKri2iYKToX1rV2cYDzB9ij64APVO2HdJgsVymkdct
hKveZHmTLupsWmqn9guFg2mxlh/iQtbLtANUFz/nY3b5/cWU0/m/uxUd0zb462zAZtb7wMlk5i1r
z9aPSZI3N025oFzcN9jNFA16pLFAXWesXty0fxHhk6y0z7//fPXfry8fzS/BVA2D+cOZIpGfir5+
b8ZGMYzGsfYg7g2xH4HPB07UK35F1UML1x6shlq6eAUO9oNh6x/VSEmXcHUxnofq41GeM0zrDgLt
zeDDTR7U+LVJ9VNvYrKqmC+4Jv+nmuq7a8aPVtf54WoWYn8mkdKv5+w5Ze/lvjEeI4yIxeh8LbTg
1dbUnVk5ZECK599fo+mG/vkrev9x72JbbwSowT908QZilriWL3lHdVIDR/n7D2IW/4sPspjnBbO8
M+M3fvouYvSVVDLI4zFj9doq6j2+3uFys3TdfafHLxGf/PsPlO+WbtP0B0XIdKTJh1qmOZ3RT59Y
9MCqmioQR1LNeCrY0l9a9QTlHPrPYx3GK93ryNiaOOxajVyalazX/Zi2q8b9YiRtsUzxQlr+/qS0
9z+J+aS4BIaqMsEI7d3srDSIQWSQUY9ur1fIJRoLRa/Bgk5VG1keGq3cJNQwNVNvcLxi0kbpc1Up
sGHx8bknOfMQkjQGa6feayi7OOCwFlYafiIu2foaFMyxwU67Fw0MwPjjdFURvOE3HsTYLugvtYGZ
cGvgRa5n69//adOZv7+THIdnpYrCgKUZ71bKZt1WxjByJ8U1fJq2jF9lnE9yCiaEzmFhhYu6qL7+
/jPl+2QCX7JqC6S6NK6INikz/vollxayAU6AOFzpVsA30nw8ehFU7QZm8Y5iWLyuzbFYjWpqLCNy
hCepkYO2BghvThcXq1jRs10yJs2jqIBey9rPgdNZOeqX5YhN5qAtYzTQ9hmKhB9VW7nJOyvGfLHz
d/PbuQVqqXWoTfEq9KwRuvU6tvruJveR+CFmJzGtTSgolF9XeqLDDbaahz7IxwPqkgU1zYWsB4dS
qYfcE7TUfq3ngbL0BejgoTIAxQtivRgTjmVbG8O6HAzQOQWFE3w5H/rcHD4NkXbfVqBoPRVPx1gz
1qoBuWngkbDNh8S7+oMK6qJZ5KVmXRRuzQcnagHRpu1JDjE+ylkljrUawwHmBP2qu9ok9w/YL+YH
bNSVlV+4xbJwqv7ezwuJsqTeQ7d0sqegymG96PU5F1gkhnwa3tx1uHZarcc9SKVaiV3X0ohbcQRz
flu4j92YpB87BJOPPBOTpQ6tapfmPqJcno5y6LSpff2lbe5biOnFIiny/lBGXn9AKE5iHOI1aywD
4ovsDiQaA+AyE+u2qRBsc6tsLYzIO9SZRzIzGAJzZTllsSRybSkx80BVPMe8I49gYrogL3aFJFEG
KXFhVklSIKJcLwnXkk2psHRZZFUYk+JDp+j3961q/8U8YKENIFhXWo5lvAfOYK2Vh47f8GuZ5A1T
wLEPQunPHk5OnxH0NJcebJjj0FopiEkUD01lzKn69MomECEasygx3TdRY6La7w64LmbOZw2mrl+L
7lOTMIPjZD0u0rHytpZuiae+yK8OhLh7OUmNqpXy/LabyglVZqXbol/aUiMci2VdWMUutAIXPkQ1
PAxKTs0y1p87BK/Q4+nLRStdaxnqgXtrNM6msOyNkmaHaoLLNVR2l2lSFaeyTTYF4N0Tus/RSiPD
vCeh9cVPegp8uaWfLGHLnVr3j4pawQyU6Y0J8QFLHhuvzDp4KGFO30Rm/UEZoO3KIbW3Steh6wSo
9ci3fMnqxjyjAQygAInnqbC8b3rr0KXCwKNprM9Vh9FYXDvuVjcUea3drkAeJX1yyJqB2lInh5aW
vF18iWTTUyqQ2IHH7q1eGeoW/BcQ1sTTlmquFS8FlxwLU29lIUC+QGbA49a0PKjc/5+y81qOU2vD
9BVRRV5wSuikVnAOJ5Rt2eS0yFz9PKD9j2x5z1ZNlU11tzrCCl94g5EfCSoOKj4GZ8Vu0KbTG3oR
Wd7w2MaSqZwHWamT19tu+SOrNaCvhnMpa7xEAMNI6kD24kOgqSaQnNpWIMFMylNTo7sFyKQHaoSb
O6g9I2hafQkhz3lownJREvGrmvvlIrAdu1EG9XOi6U5oAnT3d99SqU8O4izaHOpoOgW93g3Helvr
wH5roVniVLA41VHMZhbY8ag+wJ9h6SZ/9iltwKBSsRrdDzS+0KEuovya19aXyNWhkLlO69UWgjWi
QJwRAvLPsnTqQ80AQ08oOnSKwRLoINrSGMAtIMvGx9ZcmhtGWom/uJcjEvtgdXMHkqekw2DoX+t5
samqOQWqEINya+lt6eVs1Tl1xkeHvAHIYv65aSUdJwhlXpQp0U2yQWANIx6/u5l+QvvE+NVl5VE2
9uxpdM+P1DX7G4AD6qGLx1OGswtakrGDHMMqg7hLtVO+Ai9SHcW8KxD4DksHza9MKETQ0lIuSW8x
LVDz8Wy7Kr+PCGq5gCpjr2l+trmifnXkkIUZUc1NVLojyopuHbZUV656Li5mL1QQIRX0u/RNsmby
l0lVw7VXcTHYtIKya+RDgoRc3pJ4GDIV1xpfrkY0znU/uNnwrS8GFvN2QTywwvm1B8B4Y+o9Sg6y
/2iVThH0EtZtpWCjs9BoRo7Tvafx696nHVwT7DZOKB3GHua17Vs9z2kjWsbEgIJ1jCs5GHrokvaT
bQVUJWOutGC/C1ZVDTRXEaf9rmwBMXWq8z42JuSkley+cEr5tqpc5YGm7KbTcEkUzbnIqajv4dfV
99ib5RcMicCT/u8hNB66Qm52ve4tds940timetOpy+QryB3Z7kDiJZtfQ+sUH6jwNAcw+MJLOIun
BZbzK6GL9qIlQRRhIuyiuULfyg26/jJU7KeqrHoqwZYKlAmNLY+Bt03Y9dIP1RXdZXJ4SVtW6BIY
pzK9GeE2anF70Wgv+qUDsS4pJZpb4qNCSPLa9/s7eOb72TbdEiCYZIvWn1FOlMYDTAK+35qiqiCN
4kCjvjjIQt5FVasRARZryABlMLN3AdmELODolq+XFuZO5S8tG+hvVizaDFsvST86m4SZKprgv/c1
7WWthBNJDZri0JZvUZjZtr3fYm4s3haRz7V+pXBK5ll2DiLyk4XfJdS3BJVhR2GBaTJEb2rfAk38
ysb6Mn/fPt8mpCQAtQ3tr3pDN2fukIA4uy7bR7ektDJD6WFZ85uJ1vp//9p/uSrs3wLYGIMHmtKL
9LJBTlWvVde4qqx9ruF8mEoTWUD9lr4quyVYAnzuPFXqr+Rsxr+cZZJaW7Nsg5qI2Ifzb2eZHGXW
kjIyoLuYCO+4M+6I3VlF4Et3ouzUa2bpLZZ4Z1hHdE4KpNs5GUoPvKJeKq9yq692nX2kyx15rmMd
bH3G5m7rtrUjhB8UAUEUU71uusVzmANBROfMY9P6pbJoskt9rjPlamvZa2HRVup7kUMwzlXSBwHM
0f6r2j4YSgqjTELpsfB+HBB7uzRQSLKe3pNZV6BVIdSVywzTLMGqww2w+NDOBoTcKaP/pLPXobkA
SjYW3YFmNWoNtKB6p14P/33p/yptMNDI0IE8I61i2Xv58feBXsezkTjIMV41e9M71R9tvfmJu/Gd
moocFs4B6Wzkh1oM8aLmPoGO9Fom+bK4AeZa55N1KnyuutVX/pxqOVQrZdYzIIAKXgBOiZivmWf4
kgKTquYCLRGjLYIUiYHwHMNcCWL4ud7c5nkgmvwjgRyi9Tny8TVoZ73GwRja0Bsrc1rW4BoUxIJL
34T18bw4aFsn5yZDMsTUEAJEugJj2CYuQh1SIr03ssrOcN+l5NKvnOe/J7RFPsI/3FFs21JfLCht
GTGQEUG+putWGzN3EKP1CPDlrFgosdYnkmmUSVNZBpq1Zn42Yqa+2WXGnUXYKRQzcBr7Xoj5laXm
X+oLFsucTp3VodjMovPnBYBrZA1x3BlXUWCXCa7Yc8dUkmrn4C4mLJIXG5s6Bb8HaMB9iKUugS1u
OhhMVn639pc0oiH5yvn6O68Q8FUBI7iaS3YhXowKFzaa5TqTeZ3s+WMv8kuPkAfBEdd4n+KLYdVe
Wc6HsstO2YCPyjS8tgn8vZvyHRzyB3hOLI4vl6e57xVsJw3zahPeerpZfi2LEw7Al7Yb7jW7/ZTa
ySMgLXkcV2FCP0Pn+xHX0hQYtHF2RIrZ9Eh/HJb//Mp32wvOf1YphGOb7H1sDzT3rRfnBzEvx86p
VF5ZGJegFTgw0Qv+0ShZ92AL0sBkBISAj4SfRR287Xo8W47R3LX0/AOK2RQySDc910QJJaty+rJz
iTFTXxytoWSiG+3bskqasxjRIcNMoHqvqUkwuJVxSRDwuZpKXV3nbFShheJxB/8OKsCIix7MZ3S8
Mu1sZgsQuj7VPPTtD/aYopqxiDWgsJuFGjoE57wZXa+PWOmLxockp9+UlonPeAu/drQDIIfltZlw
iXFm55qliwLqASyQgcgZWubd95GQHBPAd71KO44i1XILGH29VtLhjKSYVqHJK8LitoMndUs+ZAbl
aLfeWC9WiMS3PNmKWniZVamgwUGmGbo4KrRBj3rZmB/esbecGmQ+3ogcpjwgrvTSNMax0S0g+0PW
hS7260f6j5Y/5F/IGu3bEZFdv81dzOU0159Y4W9NgUnV5LrQ4Qkp/3uW/NsAFdAODNYWQcPpxcy1
Ww1yPn4SoJiMr5jkal4XwZSNCPlw4gY+Va7VKwNP20K0lwOPjhUSjMhi6tD4/lwt2Jo6MPiFTXmq
dal6oiOJl6NX2riyqyLBGATSeSWix3ZoWXPny4ImlDdG69dYoOKZmT+V0vz53+fhX3YxsRXoXZ09
l2/2sj1DC7eUKm20a40DrW/ahr+s3VXLp5+21RiwDD+bth779ZdIK4+aSdP1v7/Av5RDHRZ2h0Kt
oFL/VyQzmzk6agnYRaqh8VFxYDPpQjktmRBn0H6Bs4w3SqI6R2AAwFwXfThoatp5WAWMXt0zBRQL
E2tNCuWIDmoR4HJr+Si6HocSg2p3odaXjOPNrDu6N8Pa9SOK0xdbxFc8gu1jPlWFP4n0vWNLfXN3
kKfKKJfXfubfAw4EAd1I1+ZzyDNeDLgN29B2uhFd69Sab3pkFIJpWLFWMt6uQrcPlJ6I3VvHDcfR
SRD4jpZjcanvVPybe7g8HwG3T+HgLtNdMclvSo47idF1tP5zFDUW0rt7nW4fI0rRTzYao+HsIPQo
o5R9vEkXkrT4a+4iX24l5aZbqAdDmlzpNOW4OPV3/ayZgTugR1G37SuT7V8GGfxfndKtqaMHqr3s
cqVOO4gZ3SAAJ6MZGnVxLZX6B3xN4WG4a/VpCxlqcWCTKx1YdPw2yq1t9cpI+3v+OTBxAXO4Bh03
4uY/5x8Or7FlAeHClkstYNgBN1zJT4LSgPPujnl2KkdkpkS7eHnbZZQ3kUcF0gAtsgpHLFNDKb4k
ee0EEuTFkc5BliTvrRk/n9bEBw9zEPg977b/bVZcSnNZfASEFZRgjB+q8W2xK+Wuasw3Ls1iXutA
EBfqySYGj4HhvfJz/yrGby0Gk4oJrQ/Ijs6LhBErvVVmUdLcDov6pusRsVUatB5Q7YbuQ2LhaTVq
GW4lwldO81/x2vbBlqsSrEGe+Gt/1Vrgd6lR8sF6/UVx0S4QWq/BaMKYziDcsAc8QFT5nW6WBRAe
9eS0N2i7yPTguDXigFHeh1lPKdOR8jKsmu80A8Cgss0O9eCnDYUnvWiCCaTvNLhmKAfjpOqriTgK
IlSmKoOkM271YXlTWidKNlzTFpUuiVbIsl7XRv/y37/4X38wg2rLeREV34mnv+Viss8dHPdkc7uC
7by1lr4L2drWU5HUtdc3Zv3aRvJX3L+dYYRYNcdk1fwLjrAgQ8nmNTe3PbYNnrT6m96VmrfVtnv7
mGrjHeHNIc3sEkHcivWSNwkpB4nzf//wv3c0A9cdh04PRYmtePJiUXPg1NmxQ5EKrwQFrdDcuTV/
jSSaqlfPAodJ41s5KhnCegtYzCmGuxVtNh+acWiN7H2HgcLhla/097nhe+h0nG0T52yQo39OcpT2
VscsVee66OX90MVaqJc6H95YF1gzB0XWlLg3AtaAWeqC8Ofkat/UunhtFhgvN3s4bsS+7PIO7WGw
BH9+j8hYVryxbPfauc3oEWBmPhKVjmcAC/HrRB6rWHxn3XjTL+aJqlQR6JP5eZqb+7ylRO9E92OB
ob0k8RKregdP8I7d6kuFeVcJ0M2K+8e1K1KvHwgTNfR8ltY5j1seSBnpgm5kMDT220JHSUka6WEk
S3llGAr9ryoEdSjCBsyR+X22rr78kZhuUgiaOnnfXeIsglW4HQT+Lb/d3R8DUQbzpcPRL4lbBOvJ
Lis0KIzqkm2HfEFPQknSTwNV4P5GT9HJFfp6Uhq7vqDF0lxSlxowKxj3kwLNoKUxdX8QDaIbQM4b
PNFJwTwd2vFx6rILlU1FDUdo9BdhOYgez8qNahUQU7eHNKm0l9TQ/znsj4HGdf3VnWxM2msoSdtB
atM/t/a7Y7I5Ha6m1/Xaio7AerK6Bcfa7dCaDYdE/HO36pQv6EjoEGfN5oIjU3vZbylZgpPWdqgM
OL6TBAGkV1Vz0cTYgOLnsN99PlDuXTJXIEC/DKtvgR+95LFeX1AR6DwIBwjLFw5m1V1fX1Ir/+cQ
b7ccp0XuHooEKODq0m/ED2177n5rP+x/qLeOWTLmp5YMN/dWyyov3UYV2W8htFH4akLYhGUTwZm7
Xd2nm07UIZYm++N+DfdL2o5xfdlv7Yf9Dx1UmGy21UPpdF11WvsBz6gsX739wu6XdD+A6OYSR3PZ
nZP289O1pazWXMxtAKigLWS/nqtJKy9pbT6yvjTh/m32wz7qkDPmK4KnbULbWh73b2PMWMmHT9/E
+SQbWwuqfCn9/VVJPYLN2l87jJqy+PDi/hm8+9+d/Q1/e+o+mp9e9dsTFqQSad5nMuhGuqmevl31
5+u631IAh1Jl2f6yX+znP++XPTWQwvt//1lDvWAr/P9vqDx/Qldy6U9Pb/niYyOAc+GLTxzHGE97
Nf66n1q5T5tWdmVBn0Ty1bbDPqP2vz9dhd/+/vyn56dX2lT4sNIGXC2ndXzXoft2ebppSYalMHs3
v4dbVl+AWms4OGyjUPbt6PwQg3rf4yVAk5jH9ufst/bD/kb7Y4OZKTl1PZ6zv+Xzc/Zb+3OsSP3f
c168z/NLnt5n//P+5s/v8/ySp/d5vv//96kdsn+oNOc9Xhnzh3laymO2zbxiO+y3XtxdXQfj50nB
ZDhyjJXZrnchIs8/jG2mOSkr6mzkKCXiL49+Co/tf9hvvbi7P3l/DCtSuod6ck63qb8f9p+xNCI9
KrZ6Y9advCT0kS9WvSL+soxKYGAPCpJhYgT0JosmhnaM5TZnCnbbAach9GxzBJqWbZY8fQPB8r3f
2h+b68ZGWonZ0Lj9uS3KuPD2E62Xeb36zxd0vyW7BQnFoUBdRdHqS70djG3E7If9sWnWZBg52aNw
qKp6+y+Etusu/n4WwLiXl7qWeeAMzepN+3Tdv87+TFnG7dEG8j5hc4oGIHVZfe1H//lDXnzmi7vw
+AFeZPRSMjRDWJ/5sc8He2CxS/R19LK6avGKGnDsHZVDVy7d6ifbK4btc5N919ruUrF5kylrdxhT
toCWLu2l/7+34J8PJ5GSF3YFm8RgF7DRV5t8iFfun29uH/h82H/UfrfSmzogo53Z/Fkr90+FMlFv
vAk20O0xMcqwMNvmNGt2flYhJTxfv2qt3Py3+8/XE5AMVcPEiNFCYu7th300PU8PiTaEB3siDldp
5LQlbZcUHKyi9zzGhgR8XTQWKewjttS0tiQKeEl3eb47FeXkQ5Ys/P20Pv/KoaCDvbKCeIlko1Xp
rD8dekLuwsuhfPmtdBoE1NoSMVhUpLxxaLH9XWDf7oeyxLMt1s+NrrCH6pEcDsvSv1Fa3g8hyZZK
1jYT9vuJRggdufVxKVlr9zFoLWy6+2GJPmtKL8/7Jdm/Yj0t2ApkozV7oH0qzHKNan0aLRNfja+n
t08XVG5TSs8RVa16owwHxW6fPnG/NW131cS9MceZHN2UrAT7ic7abjpGwjjtp4pkH+iXcDr9JLHl
28/wflhdVV6oB8vLfnexbJJUvTtFjugu8wJRY79VwDcJ6rGgsLMtDPtVRDOfiKzeoMuusJVgXwDU
bczst6gSX+wcn8rWKgek7BZXXtSWGic4xcP+o54OjqjOHUbU+2K7T++tR3VKSfvMDnqmAxkAZxFo
iNtpJygo/EyM49O52s/l07nLVfHFVVAzAPab9jf7O0GFvjXtzD7sI/PF+rc/9tvM3++3JZx6nIrT
f1bVUh2ag1Tzd2Xerxd2zNsuspTD/l32C4ALRXGabVAmf07yfVmrt6CkrD+VGjGjFRNCWg0h5H5r
fyyyG5zhU9z3epsYTo5Li8w41P793nag6cXiut/f531qMQXxAGiDfY4+T9l9tkZlhSYcgDV6UNoF
vkNxKIwlbs+IP3anp7O1LQb7YrTf3W/tU8cRTR/AnUYvclsd2y2U22897SV/Pvb8h+fn7Y89v3Z/
mWVdlR6/BtXS2juK1+nRGHT1djbRNwYaEF2zCEFuWa4h0DnzY6kXwFW6/keTIzEWVY52XMt5OFSL
+mM2UBSzI7g+g4KAOU0E5WZwnTFAb8BiuymUW5HY3zuYkw+KIpu3Cg4iY97fqNAfqa4geIYljZc3
fqZbmEBhuRl2BdVjmOdoutBsZXArD9jcJJCXe1S7F3BT9ZSfBrH4a2pJj9Uq8ycH05QqbcLSLIYb
zGRYomiXHDsJ8GEdEcBHOPU2thBcK/X5k5uY740IyWJdQbslLefmYuu4dUY0l4vUxOpEaBe6AKYn
EhD+i4mR9jBPQYfFbcBa96tcLmlswNTSIrS5DZek1AbatZhwnQcR1AOCTTkM660CFR16NLo9cwZP
WOTXxJz1Y0z6XDco2DY6cqhJ2q5emsGHglzzYMboipZD5bv21LH+q1+jRvfXZj1Msuo/ZYr1oALp
MYAsHWJpZfjuLme7xiUbguNw6AFErjOgDziWH7RaiEsiKXPZglMogZjXGMXkjlRvh1b9pRFPn5oO
W7RG0BIgEz9buLT7YN1wae+Ko+zQjUFFPDAy4JWD5TfCnU92C8oV2uq5K7/nQCF/oV9JWxNb6nmM
MBIzze+9Y9zaarpguGpizgwqbm3KXx0m0n5XNIlvESSVEQYatVUe4gE3S208Dwsp7jTApY0K55oO
CViY1D6kImM13lbaqJYJbMgK0Eb9Zi5UvNwbzHqiykUJnYXP6a0DYuj4C8T9/YyEjO9MM/BRqsx+
bUBPNqqo9TR9HA4S+BYyh9MJU4cldDHkoNkfE8LoAklhYj6nmWYdV9D5hCuOcyrs9DHKctjzOgp7
SRLD5lwVy6s2qeeKIlgIA771ohXNd8uIYbrViDtXxa0JUslHkrcEy5kfxkVHwJLVK1Dm1jjoFco5
WNcEDUSPAHroW7vrhEdm41eqG2w9Yx+w6rvK7O/QOcCle3YoHsQWuq91QMNXIkfTOAFdD+hWWgx4
ZDW/IGXlNWlhhiMK/GGW1OfFlOAfC/OKgGDuyUY/q5sjqKbnJp3ECnILzDO0uzsCtJTwDSTUWLSh
iR2AwteDnu9irtL9jIdeBpFWjT5F4os6zfRYWpQanNL9lrjiimXfZjr/gHTJg0gobsC13NSxDlgH
fXXn9Balz6umbaps8Z2rnsVc4OKcTF+luwEaYk31kvYdHgUwIzTE4afAiU0M5+blS2M5bThG05tG
d/aq9xKo04bsvelSPTsl6ZQGjnuL/W/nU0vt/LbvvrkJlnVzEYACQ2+AjlvKxXMT68YY0bJbo/hR
z8oAZGrj4XWuobmtl85yiBV19WqsFQeU/Tfc9YVWHHAgd/1I8u4LF2dRI3aJ+9Lm12L1OioZssAZ
BJ1BDSWSGIeo89SabUi+VVwrp1CQxEzOVq3TrNvowQN6EeDJMD5bOxa5WKlDqTn9DVpN9SQujpFa
9+Qfd/GIBBxrMZJOc5oFrWan4Yy/ut911NcnK/sgaoJppvdwKufSn13GFxrhzUlf8smLwXf4S+aY
LLCYzbhF2YeL0W5qTXit29VHNVkekRZBf3bOATL3Y4gOUuZVCQ6pBlryRQk9sm+0AKHnjhWi+OpY
JrKlFl1vsUkZYfHTso463zJhoHLeVGBLsHG8Gj2+FH0r77U03QB2mPfRMA6dcRPlnjv1bTWAXcDD
1vGmKqZsntnWJzSPVRQL5XmeVpSArNr50n8f1qbzYrRu763qczGNn1IQ3b4EykwdMusZYql1VjpM
t4ZxorKAyy8WrGGhaMWDsN8MIiXq6Q06KfMJZqlz19AT8lYjHQI0LS5CrdDIBHEa58Ntcq+Pmzar
M1mekGvqpTn11nGdSqS30RTXKtv6TCaS+wLLAFawXKXOgIlhi5iAZ2IGOFH/h/Lu+pVmdIglbGsC
U3u0Lpyk1l/i1ICYUb4V8WgDLRy0MwZPx1HBR2hEKShMR5Jv6LDOvZUxu1lpx/eaRtcXTHh5zWoT
SKwCNm2FE2BntJrh3+sflT75MLUzlUbqJh8boIEL8JG3ECh9WQJZIZlv7pHH9GSn6rdqkX+agPCe
5mkjwcTNIZkX1dd7+2oltnFuugnkTV7qvoVbUYBMjT8URXppqeu3JVYXXaJjNI9QK2ptywBMws5w
wsp6WtEopbTeZPY/ykbqQSqwb6ts+2Av5rt+7qqgMlEw6Sx549YW2+bcf0BL7q1FRsjgKfG/iX+J
mO0lRx7AT1F1j1HQ9hSs4vzCab9oin3Drht79dqd87K6YnHO0m/UpDar2My40KJNcoKbh9leY79P
1v4MNM3w1nwqD45WvevPZh31Vwj0BjPFrm6mqLtIxcZPoDJEEGW96k3gO7xaM66VlagHSx3uDD2G
catELjjh4n0DZsNnLR/o7a7n1HZnP17Qb8dXtwpyWzEv1HC/IFTuRXrm+H0/MpUi+EdxIWmbyIbV
eCo+yEoqwHIEbtsYTgElaaCpsNo48RDfJ734PhSx8xENMvsMncHKkJq1q26zCmCPxIWK7ZpQHa1e
KLFqEu4Osnacx2d8TUuYxLgAGnrqZ1mJRhgK01QeaIyiWB0fEwUdHGj1jGiVxuyahUgH+nWBU2Ws
TKVnaFnx1nTRHdTd2ygZIXz0xbYxA55UKuSrxnZhICkHVX5sFQZPjnvbYkYfljT+2rtMay1j/rhO
/MGCu8bpw9JoocBtI/foCUi+PnhQEVRGd58Xpgz0qv3m6pHimTbKuczidwLvGzDIdPBTYQdZO5fX
rpsAV8MrDu2pOZhpi2a4Dsk9K5Kwc7CNMpJ+INtCN7CCdmzAjAHu0EQhATf7kE0As5mymLgDAUke
V/qpJtJAwLkbVp4EELyfYQvnj61+djLRh4ZuvcdnDJdIjbIaTjWuXJmVGrIeTtv4APxPDOY+ED1G
hwt+2h7WsDS4auxxUzYwbVIAkzaoB2lJfo8u+gd1ZR/CNvR9Dwvc7pKUmuVK/JRon/Gf9pqVF2AP
gGp2VSZ+Gmn4qjRRMEaAQpBU8FnbrkuHyoTRZcTZ7RRgB8f6LCcF+RBWxkL3m4I3MZNkfENBb/Ha
9iFGHR1UNBmK+cVMH2rpyLd1jP5LVoEI1B4oV60eVk4/WXh/JsRACFQ9GAvKahZ1HysdPug4LZVC
pR1gfcJ5OgRNDq8uP9OpE3gRuL/I0ECjLtVB76BtZ1+KrG4274ZjWihn6DCdS6e26jRoDZuaGbse
9FnfjmMWRLq5cKM4HxpGDbBnPLucH+l1oTKp3lpdvXpmgrOznDtyMXLxetb8NYvTUyoQMIvZIKxO
57thH0BNgJ4vqlsqUnCnFEmK/KgI/FyaaA66Hil2JGDKMEddiaRP2SK8ByRV2SvB23ujJjDKntfP
VgExIJ5pYuabya5hjXi23GbRJEJWpgBB3Si70ZcKI+nKHRHQTY+Igow0MjapBlH9nNviYBWfa7ep
39mZXr1vAXpHHvAPnhYd3FJLKAY42NwSSvbDeMhVWYdJbLO8SiSELQRkgqG8qGUyg4bQaB6MKuGR
q36KpHbPaSu80pFWMDqXWmgpcjpjH46x8Xl07e+Nu57qdqOIpcKrVRIQ+j6ZlxbLA/JxR31GyzFW
8gR1Eodsy/mBWwo+TewhWCICzRMLdeAF/siaoO+mwoTwagkqOS/uAak7DFPagHqcf+tFKEYQ8NqI
pkTa1WjXZtbCskhdL4MZbTacITP/uIJKCIqORnmNft7QN++WyvhM27A8zIX4qq3miaYAknYul6wa
L0WzhIm+EB7X5ZvF7D4aSYR5+HoSpjTJBgA96JA7q5pttKrM/EA52jhUmv6Yd5SRJsBgBxwzDvDZ
yT+UDEBMVNykyqAfK+w0Rb3kgVmr8bET5aXJgRc7bfexA2zVtYUvTaHfDKgUqlM8nRewKDC/7SNm
occEaojn4pFN63pGV2m8ia33xkig7grD8YgNgsLmKaOWJ8EqkOsukBMvMub4ui61p7JcHLMkDRr8
usII6iycKNK1DbgpLfNm7JSbQsdoAyugg2OdZAFbK0PdLUQbJIiU7FarKJHhudF4rj7kB6pqm/Zh
olG1cz+qOcQzBBhUYjn2aeMDwF7Bsm19Le07R10NshPsGBoz9cot1Riiyaa/uH7p3WYh5i0ZYsvk
mdoyBvbKzl+n88NiY9e+XXbplplXpn0e7DhVzEB9tN2lZ0rV9oEizP7c2w8SbbMdryoM2qTwSIDa
O+XPxO79wSjNU1avPxtRg9WZ3HfZ5FvRkIZl0pMA5rGvz20WoCgV9hGMQwywh1Bl9rPrxJ9c2T8q
XXGTD/JjUwyP+FFieZrTTnS0D2qjoxe60mV0a7/vcGuMWv2nGoHNLHM96KkghPHBnEPb+RSb8ftF
XKa1kFTMUSIrQIV6ptXQ9lF6rzTQnokbXDywOxKePp1hjCPwBoW0MzImuN3/QAm+JAyUb2EzYAYc
j4RBxqleyQcVw9aJEwxcqSS5hpSPuEXSMS8RgR+WK3UVaKDD+p0Xnpt4iLwI8LmXOs3dm8kv3fqn
hqAnpqLU2adqvViJ+zMn6SeZpqbgxnLF0rtFMiMuwdmFtpF+U7VpDjDOsGCPsVe3qOJ5KkwzY5IP
aLdsDpKo5InuLDbxkchep8AaNAAlGWDfpZpAYyVhg5vUQVGiQ12Id6uZPZoW5uVFm6deq7cP6aif
YvR4nuKX2fpRuoVKIE4GBSM3ye9ycGcBM5qMAV+fIeZSt9pX2U9c/2E9Zi5FJ/qBWD/YQRRveY9r
tP7Mtm1XfA9jVNbjOBq+YkREqoCnNue8BkM6wwl7Fx8tK4XVXN1nzCIdlh/9GWSC0P3RGZYBmZ/q
xXp6tDAPIZnThB85VILYgfE8IDW2NuGiUeDouMLGdpsqp0QFpKzNH7YNDqNqvHdMwnX2H0VrDW9p
k0O7zVncZKySNcIqC5RghzJIGq42BdG59QeNdXoyv7eoXlO9Tiu/X/ufSZzepJsm/2RBNCrq6oT+
9eOlztmOu+EzigAGwYM1B2LIvmiYYHo5Rm1eD1cHGExj26dVKIyq9rrUiDuPixvjuZFcq8qRFz1F
Wim/jg3VQV0lpZsXecaIjly+LEd0Z8p7d+DnF1X3k18GMT7C+AL+kC+EdoXRFYXtUDQncohwVMoP
bOd62IONogHvPqi5XZzcd242OQfbHgXkOjS0QLYBXnPNAAWfMegVlr5U7RD9rD9p2OCeYDh8k+ni
NX3MLJ9/FMo3HRZrWG9aEYoy+CWpGnsiUHNp+0gUXBC5+o4gVIfgSzIeRquOQ/Y6i65166skqefS
yqQ3LY1CPp5vTIei8i34YEc3YSQ5LkUWtc6u1eMwg0SOijxUmPUhay71IUkkoCVv4xWB+GhiIZkZ
Yyy1wzvgxHQOuioiZpDMi+Jg96RA8Am1wGrNr3XkOozq1goVX43qDnRteoj7FauTss/DaezfNbgC
MUSW+GhHJ2sR5Qm0LSo3nfMAlOXGbTQzjAQAjor6VJiLLSEBEU0ZAv/QNn9P4abxl4bCmVyR5o1v
LRcQt9o4d4lUGW5tdZsNa++PV31VZ981U+JsAT64z1PSlHlFCKdPEREgxm36KSCK/VLTBQhy3WDd
cDRS9Rqz03jD8kg3Zg4R5lVK+llpHYR9lgz9XQoIBDjU4AbAEJ6pW5/tuOsD9NlOVZsMR74sdeAZ
euJQynDS7IPRIYpqoCUVUD27N1dV0m1Bo6dMzwUUDhgyNrZ5duInm0ELFcr5XAvSaWRf37VsmKzA
w5HQdiAOSeG6op4KlVv1E9qEVrUcJLQ6masDCQvuBXOdhuakrzh/MIWimVWoLyy6/Z1xZ6v9Tdri
iWhu3wZ1FoO4WL9fEmfaXNM+NWzHVbY+anl55uwhIYkEZVTi/9aqSlj04m1KncNH+akCK5kaaCib
urw1MgXiAUCstDFqBNiUNJTpgN3utkvPdX6YCP8kUCVvJaULcfN7i0sEAdZ4pZy3hsnMlr8IcKm0
VglAs5PqclWS2pnJRTLjQJMAQ2uAchZMDs9AFAQIpXXCrIYaWmJNnj4ANJvn8q6Z2TAUdg10Z4qO
lbK9byjyeplkDqIRjyYlKTHGHT+dEbJfoqfbu5tHdMPy+1Gwr5jYz9nWw2RL9k6XGvaKQp+X3PQo
/AKWpfz8K5YRLpFb+Db1+Rety76ZW7inFYCpkDN2D12rCW/Siiz4PySd13LbSBaGnwhVyOGWSKQY
ROVwg/LYMoBGaOT09PvBe7O1O7NlySTQfc4fIceMAHcMdphsNXhR2ifhle96vq4YHPs/ZWYduUef
phLlxzpj7akIXyDgcDqvfd8FsmjunbIdSWy71yNm3GVk2OuY3iy1X0LFVq4tnBWzE/OaUXqXRB1R
TGcVlpDxrjj4Fg3Q+rD0nAM9Mbavs6kcSg2aCozdfhin6rscOJqNZXFD7iDlTK5mOKO3jSaC6mgn
ldttHXgpc9RUKXwqL4GyUblqkgNynGZ00/RJxWLG6pObTlTY9PERdfSQADgeBAnmjZk6rBMIa/iW
eE4qBHsqBw7m6As0RkfkoCM+xpzTBqPWA5bjJW43Rk+7oHZR4JwMyKm/mDUUo9WtXTgslJ7nW6Dr
gxV2zZoHLD9hwhR0UM31ogkV2t/JK9+o2lenSYZIsardBjuDyPTZVSqtHepgAIxjIeV+E4xANT/U
unshBgad/suS8DTmZOx7BOYet6Rww5lVN1BZm/nAebap2YF4yZDF1gv9CdNOTbDHDUBitTW8lGvv
Hvt6jlZTEc8ps/EoMRookvifPmGFoeGm9YwjXrUfT2A5IH7kgKCPBpMp+WOo8rEckRJiWKaDYwBL
ogp09coom0grcvL5ZohxDhPLWcJsHL8M8iWq0sRpkJndwavmLwfR08TWr+7rpLIvA6P6PeGaeHDa
cDHMggt8uBWkT/tlWhpBz2ntLRP/pamVg9Mbb7UKoSVMfQwX2tOxzq21zxIOx6WQWjQLN9x5HWR5
BBvRv6CI+hny5H0s7sqEhaUshy0QmFknhMWB3u0T/bw7tyXMk23msWBwO+gOhkgMfHshNmmixNKP
neX6AmtGJJYJe7cNCNuJNCgKofqGavA6tY+DlhMYgCMubmX3CXV4tzkjaWuYDq5F3V5hStfXin0z
9WYLuuTvYtrAI/rS+0hV58jB0AYru/0nJUvw/iS3+9tLp+cjHQOcWG7pniWXyLYyk7q7Trsr4LJI
+Ai0zlQO+Xw32plG0s7+YOmaY/iQEx8nPQSKxTphe35jJWVgILc49FMS65Spb7yTwFVG5CnDKy2r
lGXLjdrzck9yq2R2qg15pIpOREuKr1moLVTO0L/0FF2HyvxeyQTxi6jBhDI7DZmFxXUZtmMu3I7I
d8aq0l5P2cBJ0+wrhwc6s7j6r0kvyliCl9FjO/HDDftgnK15Q9+XlbHZ2m7clpLuTfIATrh/kwN8
hxKbqyV9JuTPYljsB1XkwYD3N06FuKcFq0UpgL1mSTCBxEsltQZRgSwDy+E3dgy/1eskdsZz2Wtg
SolxJDwSLQV8V5En28nG6e8hJ46cef6o6oTO994L0N7ATBnMT4ObkD1QDF/WfKaza4h7nZdP93NC
PLzsK0H7H5MeQmN6YVEI31q/yY09EBc9sG+FCOnPFDTTFthn31MDjeiMNsyVU4XZlLSh1yUs3nar
+szEWDzz4eRQgRNYBHmARkzqcd7sc6eZdmBglj7g0WhJ/ZXpkdjhgRek/O5cmyldB9+VFpKCeeKJ
ezErCrT0lot8zpQmlGNf+0o8KDgRRs0eA2CvC6Ebn7qzvSFKZvMy46rsmAZUphIimF2EQlQ9Qr1V
+c0dbQQ7hYCaU5IxHOo4B2XiwXVxuA+MMzmvZ6NsW7Bpr7Utspiz9B1Wzr5ahXlcNxefVTKxbxEU
olJFFi+NG2EP7kG+fmsNG2naF0AGlftAZ28VFfiiLfM/TJyM6LxFB8eR78nKy6t1jE9kF480BHg6
aiPnJaXJ2zdaRoFekZ8SSNcZcC6safNSapzKivFIrq92EC7EvyBmCV6gu5NNf6acSPhIgA0JBIwg
TkYDOnx/ImSRB4pmvr4yWaXmPrRAF/1GdSjctQiNsHtMY7MUh1R6XiC0d6eGVSBTo4vXSTx22ois
Z8iKh7a0ntI8Z4KszfctobNrq5Mh6DRjCcmLBHA0zeVhHja4gq08CQAxAl7SY5NUNPES4K6MXRmZ
giLcUqpBVinLhbJNhilEon6XKKGkHaGxx4c+B8GdRxxCc7pEmygJVoKdk95+xbn1gcgYj59r/WpK
BgnIfd5u0+hQAxVYEKpxPE4uPjVbJRo2GYZHTxQhfi26y8vBDvs94zjVnT+IPU3qUieSNZgC8djl
fleTCesxtgZrVhlwfpPzoFTrO7XCH1rTjxGVbv2l0ZfHaRz1C/0QsNjVACVUjGpGa9/qPrrMc4qW
TWHD5XAwZ3U+MrMegOiyWMtVmrpNhcLLAmwT3P5vz82kFyTRrd6AKG6XDZhaekwpz/Y75LaIirtb
r1nHpIwa82SWwC06M2NU9HyK9Ae+OL2bnirH/J0QdcwmiSk/4ZcnXOEmpT7EQ91HRNu8SAKYj9lG
24qi8kGZUqCs6fUBqsj7YBrWzl02ETZL6q5D/IBM2vzsFiLuNjsS5l7NviH5TwWtS7sRGAfxFU9Z
mlmKjyStvDgOUfUGl6GVg6eTpc3F7HBUq4xgzR6FPjyYgvczcTbI5NKmb24ZVFA7LJp8/a/ZOKFc
N+YoUUicIpn3xUuagfIgXM4ZBm0jLj0UBEtayePS/wesOTSQeaIp49GeX5XKpebROecOAUWA7iyS
zPNk1ZHNlaTTuRATsc01FzivbbRJApibhZuN/icVvYJcsyHgp39DheHQLLt4KRgomyp285xkBFQK
Ro6at1i4KIv9N3RX2Z2EyWBB0kaTOPqJwJzfhuGah1znYeppQUfmQUIzRN1h5O4CzoET4c+PM6hj
nR6doO3NntxSNt2yBBLu2UOPo7ZrbSiWHOyjmur8pK3/2NZqOfPzy0JdA3dv6lxL6Iehtn7Va+UG
3PHceWm/b5BF34e18uI41mNTbqj/jZn6iIkHbrfOKDPL2Jx/N71tkDsz5GeJczQEeA1c92hUQjwW
vIGzPrT03LFNFQ0oYsNc7NAm0SbyT4cmcw/XeHQHjxASaxJ7hN2tWZWfUppHjAHuCa6W0jmBWvRB
y9Z7Zpa+SXvraFOQ0jVMprMJTpEqy011bFiq/O8oZhA2WFIm0CQ0rPn739VhWhAla7FxkyASyCzz
z5bn0DQqcfpe9yOYUmPYs+1Acued4OEULYbKVt7ETkW4IQV/Ms6H5GwaSebbcOS7jJLY25puy9rl
ySZCdkMmAncz/emyLyJt1/e1k+dSW75JIBFXu4fxlp6kH14zvyDmu8gZ+r9665LqxRAVbkUCcJWn
sWlRbDuX95mrxU5cN8hs1qvWAPCdN5aLLa0PFQEC/mhbj550OGKy7BN8m0iBsvR82+3x/vbKze3e
nS6FxWx2laOb8EW7x2VwlSOC1sBaDD1sp/FjXHPYJ29+Wla2MXQZCBo2i0V6pcO4JAxrdV1Cn35t
6kEvmsu0smVUzQJCkFoPBMbtZ27hwIcZp4UIUv/f2Z8Z0x19DA6bLD86a3dJHFv64EXFJLi7ccHx
cjLSejTulMhOPcL7bUcJ9WGSDO9gua1TjlGSpr8L+Ld4bJ70znks+iZFpsn/J22tlbgOTxwJ70oh
TJe7mcvCdwtvizdSq7gjFztKdQZQAjeObqPTOaW/eUgwsWLYajii2i81UZ8EcVrrYNkoTcFoYCiW
SGPJI1ljjpcqe3XcVgGrLstY7+gCns2NjcMVcZmqxP9MFpIBO7Ovqlij1syOfelpcb0YLqFY2NtP
Xlrt4fp/WoJGzrLvCATiIsr3+KkezCxpqAECi7snpYwWzQLJsSorlButZKkyFTwMbVxynPnIYUtm
kESJM0d8bvb80lT2k0KJGF5+cuzKZmx9ZGtQDSVFTxUgV5/CDwJpLzmzZV4Up9lA8qGi0ICA9nWW
wrAZWBGZNgbUx6k4L3L7b4TqbMBcDXX4IeYGx6HmvuXIhYN1qM9dqRXnnFoVXfVmcjyhyBMg5ICN
u4tSQ2EgMxNiz/e3rbfJqzNSMoD4Jh+d0SkeQQCVsBfTn9JClusNpvrcGuNyHxP2PDbnUzdqXmSa
0rnmSrlERdK2QZLtjYdFc23sdPhxBQOCI5v0PHcYTUpVFhfu4Hg27OQuvaIldYagOrDa/FLV1RxV
SrlyJVI6nY7GHKqUTbO05EPcZql53uriD40i/bkorVfymNR7U+fqXUO8d1AVHcmEourH2sw/sX9P
T1VdL5HF3ba060mS2f7OEBrVU1KDWTP6TwWZYXScNae5NEyIbr6fsqeBHJ3qF7o+TIEdo5ptGW2s
lQAEk5H+3oAu45FNyxejox2JR5G588Xr3z4aKakDRUO4kWMNx4XVB9EEaSfeolDGyQt2dpCC+/zi
K0lQRn8BS8jgEGr5OEwUskrM8adiyv6UbOj54BlfWjdc7TH/z0rBNG1nSP3cW3/obDo27Wy/2yR+
IxkacEeSdV1sL4SUcJzWCjpxBX4u7Z+qdL87PBZFwFiZOKc5HRoWKZPoQSWJGTNh18lfiO06RyRH
hiSoIM+hZZStb7eb9dHNsPQzxVcxRSIHUlDzO8ENxmn2aFYBSMQBLGRIVTkuslnCAO3oN82If+kq
jGmWFpy1e/9BsrK4immYL0u3XIiL9+7LqDA/6tNwnbyGEUeIZyr6gPiSIlK9XD+qi430YBmvjSos
f6vMu5IRlS6KgQo6JAjVcBlBot9qV2G4HTB9g6LeJYb1o8U/xyfokJYM6eQuFmlY4MA3QUs6W5I+
HqgNVk55i584NWz3qVUZcrOu0471eDMnigsFQhBIlaS+uUN10lSFkb/rMCbYbYzZtwg9LFQ4LXhl
bQAmdD2cQ037e2nn7VVrmgiUboqS0apCZsUsYn2FmUypg8Qwf6wowY3wZyLSdJQKhKruAlcoZFfo
ymtDxNchsfDl8MhM7M6mgEaT3yMyI2PMea27xmGc11Tfa5NTlXj2zbY3N+QJ4HAycchSCf6fopr1
fVomSK300gp68noVuYqSE3s4NZSBCe3TyTZKjHKy2RxagSJZ9Guot2se9gO+QnUeSbFTtLipjE8O
Ktig3I41gyULUdJEbk7Hp6ZuSUCAlX2uEWqQD1OqJ64ytCparj0D1nl3Il4G1UaUoPfdsyJnXqbx
P6SO3TN/0z5EjDCz72wIQxjjNgrWcBpMZ29SYEW9qYtMdVoP40qyVp9ab723Fg8E5of/Pj/iKce3
nrDN0HTIb2dkA5SRhQb4DpzukB8flrYqSdcUFuqNXwQ6iAPInXvqWRwXVAfrkFzd8mEUG/rAwrmr
iDpOVTk95LWpvVQp8fKIHo/V6CbEyKFYsZpZZdNf8SwMtkaHwfCUWrV724YzVyQ4Qa7dUrrGTxsD
XCR7p3zmhc4O+idK3TZql+ytyiq/It/1WOs5CcG8NDCPN+QT3Lo1Ddyr6JKzsMuajU7HoAsFp3rt
aVSYdgb2udL8OzAuUrlZZr5ZEjHIuPfQ6URH2SmDdlLRtFSA6XlJWNDG+C67oGi36rZp6dOgMbZu
IlD6BeWERLI6Z2h9dAVXSZdTc6ioxJQ28PKW0z53s7cexa4bNFf1b0nqcdisP2KY2KCzMve5z5zH
rO8/S+fququK7hfoucjcD1ks00ORzZdCpToIpM4Hj8GRUkBYVU5WXQb6uIcWzmzGXoopnk8BswFX
uk5y8VBeOk/7RF5lndS0C3IyUmMzL1zEJ1KQj+L8oDzMjs0EqFoY2YSyqqaLPJN3RDPflgezT8UY
0a1G+ZROlRIB/+Vhpv5GOBOnCdC4lSEwVJcNIeSkfzs9FDjbzY9XPRXm0ET/hBlKLwrUvDBMhRtv
GFNCB50hIgAQX6LBKMwgCrphroFSeqbj5MvejDdrnhZc3F2CCK3+1hnR+MvVYE6QOQvSLhARjc4t
Z2WIGgYE0kBfZEueqDf4IAgi9atdornR6uCbDnpxy2vuvVIhTZ1UQN/JPjsDOQwaeSpTNXthJ9MB
3neJ2WjY1eV+1x2rTgnHufZ20fAjkbIdlVTtFKTd8MJxVgQ06L7bS+0eLA0K2jGT08Rvpu/NbqbK
iW8gy1NGg6tHq0KsLMXVMF7bJkkOpOiqJ614asacfgk7oXRlUx9bTa2jEQDYJhiM5gbS7tphkFwR
Ix/gekUPL85Kk0Jw80iBZa/9aW09xESDxO9WWN8j7F2Urnu09zQ84MWnjamzgyZrAY1V1TvM2Wgd
lnokhsqyUfqqDvDB2MbYxYgxY9NdRVtwPWrQpbAI6BFrYiaX+2Z6L5t1Jd54O2Tlup7o1YUV3HDt
oCps94iwyh2J31KF34wGwhPSW317Accm0mb/Ky/ImgOx5/XXDY3Tbg27SsOKqPVvBRYY0Wr6y2ya
HuJpwjxuv5YrywZuHp1frv0QLrV4Y8s/KVw7IBJMD+qkjMXEdKHUDDi7i683x8C0y3corTFoBpDW
YYVGl8y1jqG8MsS8Lf2COihp5qjN649RtcGRdR+ry6cj+r8rLFEJEB46ODIDBwUm/XDmgQJW/aAT
bHdAJGqzA1vvosBnxPDzu85nKzYW661uazvWLaJB8WQf1Ub+KPkSTTPcDOmBJnJvbk4nLYLGRY6X
0Ari8FPNahXIhL2rp3SosIms4surJ/Rw7soOZVHyvqecWxBVtbsmBxpxKBiyWIk7Bb6ftGEqM3+R
+Ui3x4Jmg3ogUCfEFaOJiEi19R89g2T9R53WLcCm0tKMmMITH6Zy3pVOBEHuXXs6Se0A5UiJLEYR
CRbukix6UNtRQJ/4SM5kKKmXPggn0ZhEosJZMK1VPCkLGiDEdCQ8IJZ1RAJuBzvlbss7pOqhcYD7
BzZB3/YELgC9oW2k/B5X4v1xZ10IDKnxLO5IXaset5Zxa2FTMUf3W8pfa2k+2QTyMIUh+Egtl2aC
5W9DD0VQOorjk1cFzo8Tpmj/DKbzXDoTFQfwkL47+A56Kz/lOgrsvLgBX7P2rJgGyrGHbs4THhYD
cav7pWQokVeINrTZ/7L+0TTDB1X6azbk/zmSeUcd1Y6+YSobCvdYlNpR9iPg1ZLPD0ppPacUHSnF
rdk2OunNZiSk79ku5zZGtnpeU9jcZBye+8a8suWeSZPq/H9fLsKiO6kB/6Wj9bZVSHPyzHlZZ+tE
ovLsJ5VyasctOxN6yr8yWo8EaWobFoqf/MFrbxQtz8Fao81Y0/qE6R6FyUTI6mxOmMPGBNl7LbkC
STea6HXfXP6EOY3/HaGw1nHlItGwrcoj6guwl6/pGQTwxZ3c2OxVEtQMtByQXM+z7H47D/8qM0gv
nyJ+HYqmfzczf7zsz7NAcdGQnWQRa5jNA5LElrnLpmIeRUhhw3ysyrIFkI2FOZ7//50UtSCUnFvX
05uAB9EO04GDpOyL726uv5myh3aLihUZyN4DUdjWkzTsv4uO/OQNdNGkp3f+Ib6rnpSXwgIOUHLi
hffHtiIOFp8eHhpz/vI6oOTBFALVTXuUZt77+cjzlujN5HOQlpQZ5Zp+mV3C0nKdjXBoiaE1N/cg
qbMPhKuCmmBTdBz+0b+/qpne2ob9tprkYVJaTnWZUBeWYKzDsdmjzeA74kvnIr3aGvXNeTMf/11A
5cD2LtvqjASTYAqHhhAdXA5xDFXejZ5hCJ7OplY/p4PyJPP5SdM28BEsoDCMo6/0yPFh4SZDfebv
iKFmtML9fWqr7jB1I5LNmnNq/wsYBrNv0QgdPd9uy8jAqayfaWp+ikU8Z1P3r+kU06HyXKYoqrv5
1uyNFHXyQlv9aU0QMHO5laDFqTcAO9PDgVqM9aRtv9Vc+SOH8u5itj2YKpLLURbftobSrbkRMP5e
Ggpfm4Hhtm7eS/OLmqfvtDZ//n3FEFkkRCZWzIB2JMQRj2amoVzRRnh3zo9q5o1jEGUxU6kTTo1d
zoVyjkB4W1YciTkUu0JlwNJB1aUSQVid6dd2IWFHJ+gL1S1Q/NppX1xGBfAuHIqRlb2vl+Af7Tj/
Z4jW8EXzXCLs3MX+1ZWAh5Mn6VYdZ5uhyKiwdnXThxx5wqsZVixdtBpJL5nLmUesI0oXhg+0B5n2
wWfpgcC7j17BNmbhodHXOK+4zTyL7HiAGeFbJD9oxY+ORCAZzHut8y8oz5zCVCNjXeju4d/5jPeJ
OMPtRymah3kf5mSLZldd1/1sIUcBhpUAjkCUoxHQLwUmIliCSie7ri5NwkuXrKfEAntcMWgIyaBn
02XBJ9ZZkIPqZU5TK6rs7Ux0kHqoFrZ2U1QfdsF25WiwKRIpjtQQIFW0Z8NIZQdtA/rVpAQ5cr0P
1ZzfrEUHWK2dKsIoEkxijVcnjfAiIHpIBpLpZ/LxWkVhvdIH381AU6WJ6AEFcJtDwRtF9u1mzwAv
g79W9PSYcvCI2K9G4k7nhzwnTSiRSRpUUlZEQ7OwQglcVQJ1DZ3ZOJ2zuKJEOLTm7kPvCBPXNruP
LafAYFHINbITxEfJilvKVRBHmRVqNWAOM1V+NodUN1536NQdS3RWgLpaVX5GiIIAZiIgKs0OTUW7
kxt+aRI8asLsudU35Snfk+PgigmgXq+CCH8uZTQ0rnVl8skwivDKV9J5IseavgGa07kaWEXaYGhQ
jaBE+kSJR0CRD7sIXWo27y7qZn6HAdzKMSCps2kOBwf+ttjan/3hEDR/zvhcDqmd3EipqCNN4lPC
CwqbcM7SV9POdb+iYh53wnhVbaK8bZ8stMGHHR9DXpX/sIW0QHT2jmnX4F+U+nQWtqfNTjrGKKFi
bgT1KjQP0U1tlGFroV8zSp3cE814Q/GdaKtJ1CCIz9wQeoYUDPSjA14CdWnDqp+vNnV0EYdNMLqf
2jSBz4Kp+haF4ZgASoSz+0ZfDkgNGQlwlgTmyghodMsDJESGvY6CwQEqEQ0wVj3XLe8WDj4EWEjB
iEgrxhxvtneCeze4JlAGzfP8MgpgppFWHiVV49nRUA0b+J6MHHGaWtUv5TS1ceuQeYRQILJRNkTA
Y3e9HNAOD6yJpNzcmwoy4F/EHcWYLu6vMRK2q53kf+qyZKHTqUtkjHyF+wUqCKEkDIPVYX9rYWRf
JHUhVYWFwExPej+Fa0+NsKjMJ1NRER71yW8kLvs5w6exWl5ojf2f3NvFl2bnM44vZ4/KEVEk4WAC
fq3NpEfoc780e66gPLYmqvoRks1mXl8SeiNFWYqw2Vo97u0HjwET2khSU6LiiwaSOHc2xYcmev6l
B8L2Eg+FeUs/Q5rx4KcrLs3ZzBgyt+ErHeUY7XbZSm3MEPH9HBLXjk5lR2os6wbmbJ56nfho06ye
tf574ls7Mrdid6xnNUwqgYo8X3RYxF2pkiuXqutvduc08ao96vbCKjQCzrrV9GN0PIW8bjcM8E3Y
11dmhPyYeeZ/hVTug4vVxcSkHM96ey0JBz2Se35cxtGJgNQMblcMf23aOlD8ixaPsiKtcdmu5mo8
j4VSkbDVoUMZFIx905b5BomicT+irnIFbXjexnOamxbr46DfpM6GxPup5r8Go02QDGU/jLopzSNG
esX9acfGMP7JRVJCV1GI2uTdX88RWpRSGuF3JKaOuzTaoT2a1BiHHyI9Hxu15a8Djd12nT7YJL30
tp0/OCmjs+10j42u33LMBJbjQjy0G0uIwAvg9ZVfl9QeT2lGcfPYaz59jCiS0ViH0tSuRoKTQHYM
aFZBp/s0F8qJIRATZ2A3Cl1VVgIvjlU2X6noTQsHbHpVAHsyTFk1Tmz4tzXM99aGthB/Sca7qaub
R+0Mj8F8JREGtF9UwnaPreXyaqKYJm01Qv22PWSj+inpFrjiPRtNb0EFBGkgCelMRv4Mw2ItXkfc
ZDqxqotyW2rHubgTADIqkVtWQSCmev+ZZuSOIlLTwxVlj7V0E8ZelWOtxVWUJnRTiGoGyaEmVJmJ
qq/69Dcvm99O8PNl6xbHXci1mshVKwepxGQBuFPe43ZGc1JgykOhd0dVhS3nGjjV0EOBZTS/G8yx
sVBa4hpX1wOIXz5Xe6jC1EGdq9ndI6VoDhFt9bc7myn7hPe30XskyhUmtbZXrUjK8dQS1MipiLnS
XASi7SlpwtzOLRRWLuuUVQVbrfzMLoXdvYmQVCUrTFvShLSsU6W8ZUmTXmqJcXickVHU/BaQjjZV
FjC+MXjmm8bjGNuT8UpAW+BUgoArNDDQLRY2vYcmIzGpgKtFWV9w7S/gPksPC7ch5gN/HHmzXZO3
sHW+cQ6nVS4Qo82vna486ENlHprUWY5tB5RDRHnTyC+EQOKq9sMp8ai7WIyvIlFM/K5tEhIK3qB+
U5rTII1X9Dl23BSdErSEveP3oGDCS7ikhNq85XndXitchkNSXjuR3/EO8EcioQPzzR+bFvRT3248
lrAsLZ7tgv3NUJ3hMXOxVYvqUy29a2p/dImdf6BB0+f0pHbrH8UctbBf5SufWSTIAqZiiJDdAiec
gab4Afcpth17bN6rwrps1aqflLQ50THj3s2xcO9c+UGSj+kZ46596TS2+DKruA45a8K5Iz1XnbP1
wdp1GCRD8VC5The2VGYflyz7IL4avYhDFxAyowrDr2yCGvudXxAhy22rDw9VDQbBcbZHTY+kpnpe
GStyubS1W1/b3p5uSV/c2tZ+l9jnnjHHOeeq+bWufATzuGaPVqdeYaWUUBG6F0yVGTHMehd1VW4a
VQeIhCe0gfmLMY7GYahTHGijoSKF6X/hoBCcqakVUHUAKs0Mbu1PRieRS1GkgETkdZNuGdYefr4p
Kd+n2mWU7BCRFZDrYU/99KTOp4krJt8wFbIBxFM8Lr11mifrfcu5tsb6BXmiGXmlhQFpxmbpsHbj
aUt6hahzBFVxLYnRWAmE00U3nwl+f/CUpgqYIUS4KZA+RdbE2a9M9U6bAgDyLxEAxTJCXdyEh6mn
AIHjeWMLyeuzk/i5mO/6qkyxHHTkPWxg6DmCSvlTqiiOiqR6azfsaRp6ds1AejrPUD9MgtvB8Iix
BFNYIC/DrCVd1G4ZdIbOgXilcbfRqVvGAJf4Va28piInRWJN706VG6e+aQNCfJSo2ej3szCj4knx
gDmMwQTZGJ4StyyCTQwUKRXyZyrMu9YOyikTQmX77P2qmJ5nZew5I5rVp+VJDzaqCQ4Oau+Q9+bM
843tHi0AwWdKFynT+lx1Zf+wUsHjb2X+ZvfdC9mx35sLO+ymXbiwZbVTwfaQYd1XheDiz7dT63g/
C5kQGVkQxHSahBKs7Ye2eYhXsISblKNfhPo1WUV+yYmTIbQ6P6/WxJSaVl/1LqEyVMpt2oZ9sO1R
GEwWBT81RA5OmxxFgbFAMgFB43Ek/npN+wvP7KmamNm0yfrZBPtVrk4R9uMJ5Rn/q071a4I4c5lA
v1AW8Tu7wH+y5pKoMrc/SBt9GiQJz0OHfXC30m4FO7JWFrySDmesol+bXCVAaZmXw561LFo0Algi
4wF4UuoOQJ1DjZS+ZfGiMYRlZTC12Dt05z+yPEB4emboTSMZXJBFjMzeeZ3yoiZvoXPR3Zb83vJN
TdJfAo6SAo5xd+agLL816jN6RjdA+ej68zYQMl5Wh0W4OSpuiGMekAMtTJRnTNruTrJQo+bd664k
btPxMCcCRxtOC/qvtmezrJ7URHtqBXKVXWec6BQiTFr/kPfzH2Qi4VLlWZgq28/oLe/tssfSr+QN
ayMSJt1sibZQ/o4aphfWGvAdebKyDJgHoCot+xGmYz7D4f94DaRghbSBBxqU2lrZShP2ZXX3pTbl
gHhb5IWPcfaa2wBtkiPOlWzb0iiuxKwoJ88Fy62U7qDW+mvqbgN4tlufrS0XUZZtGQ1iCrnAzRAn
JO6QHIqhgtLgyOCI/vcZLhsBCJiGIgGI4ydT10XJJ9tPEqSWATyZvutW8kbAsJMB9GhT3HlzGqTm
4ruA0qzocOnq5ruUqqHPgc9PkVthk2CEyiaSCA1rrx9GVmwsCDf38NxpmNhpOxJNGdOqIK23DPDL
9FsXE9HKmJkk2LcKx7hR3BlNAzir3SFDnovmRrYa0L2BG5O3541Z+AZWC3MCt4gOtryMi0bzUHZT
s1z1K2W322Xlk1McU3PSgFsYOZqCX7fR130SuVN9+NdkaAu1/fRfcf+DjEI8pFRm2UX6MWzWV5Ya
4jglGdLh4m26GMXiRv/+Y8EggfrDxx0Ap7Ng1qRZ++DO9QsIMdA1rtKDonxC/aBItLNI7gD7ZI0I
ufXlLOlWjzdvJXxaSpSaBSJEleoFZilcZubkvFAR/bsCxEVJlU3YwrGVNAZsHmtAkGfaMx1eFBIw
IK08aKYNm9RyKyEJFyQC578ge46g/G/5Zt0W+tWDpEWR6ejpqzrMFrBqGmJoC/q5oQLVaspQM5PX
rAffK0V6rK2Cinjiu/gYl89eJhp22/y0OCpLDFyPqLaXWu+VUDP0m02l70l4YgiVGiHdbP41JLks
GeWqUqcDo8lRqAolv1Ci+DxodR7kKTdZKatwXC3Ez/goKd74H2XnsRw5lm3ZXynLccMaFxptXT1w
h2tqGYwJLKigtcbX97rgq2QkMzLzvQnN6VoAV5yz99oqXIXKKzI8YiyusQu3wbGNh7uhojOY2KLD
O4xNHZ28i0/m1ITN5VSZT46V53h4idiaJh1ZPXaJMp5vp7AJtq5ebCGvYWKnp7xy4IPNThxtHHLg
iCclGYsRk5XMM0MOaiJ0VyUrtbXo9p38nSwJ1fYVNBqJDSQnoclgFVC82jI98BQ9PANk9/hMBiO+
jEsDAQXHuofAbMyZpNviXZnIBIs0+6qP4gK1UQjvumq+KxDS0DroyT4fqzO6ov6pFE3DYSJdZFOM
opp2Z09i/EDlohZljqUX1WExgVsISHm3tHe7ji58IqoKC3XlpITUsXupW+9bZuruPnVj1HGJyADS
kEITpRTjcI2+l86qC/p3dvfNppatNUec6ApjHCYyihJVfR4mVOq69EUgBOYsVl+B6cDcaepDbyvf
UleF8JlgM2lGiFUaSubeUG61CTdOFVG+ZXNzNXKMortKv2u9ek2Jmu0euAU8sY2GXBqY4Fo1w0fS
qbMtEtbrHNuhZ6CEQDF0dNsYwxct1BVDL3ELVPFZjsO9SsM9RRUG6zxIkXX27RZK86FE5DjKjkI3
SvF6YaxFgFbYUZrXLqEFSIUkIqaQgLmCI3Pm7RoD9R15umU+XJLA5YxKcil2gUnesexQuZ02EPUd
6eBrA7aZFhaMrdE+9jZFXmQeXuVy+LbGa+OL27QhGkyx3JpQSTxEaowwYJBdrmpEyDl0abXLJ5a3
I8V15kBGmN7B0kB1LKA/ERjsR4I8qA6hpb6hhNegXaVwDbuOc5kSh4FizEh7+wBuWRZxU1wTioWz
OIgvQs0MNpmJDxKck70FVLxPGyZVts02yiH0AkYUs0Vsxn2KA5meKSMUvLaIecEESElJnbpstJpd
k14zyyAR2+/sJfTVqOg7TXOVI9/LfZA1+BCn9n5oZaJCWt+XHMk7A0MoHQ7U7dW3QqPzjmpwxuPo
9XxmlNWYUXtr5Tg5v6LKD4gV7EGjRDgrLFg6R5aADc+cq0e+N+rbDUswYwyhJjDa2+SrhLEhcSPM
vSRpcNLb1G6M5MyfhhcLrTe+LawyFbuGytHybd44w84wLusEfw/BeYL+gNVj6tXAfonQM0qjReVm
HKrMDVhIDu82y9FV3DD/9yl4nYodu2qsEaAfGdDqLXr8y3r0U2Yso/IoI21B7U0w7ytcZAGkzCZv
6g1Frj06Kd6ewuwxGSiEMddSfWumQxCDHMOrViNgo7Zu11izxHg2aM3ICFg/2rn7Y56RAtUEe8xu
alDPIG8ziCkqyEq23rPrGaDi0euXthQ8eEQaQoWI4fzM4cgUzlebVf2pcZgDYorQp3lQ3nFysWGY
MkS/qG8AkCJ4sdrjWLq9x6Gz1UqnBJbSev1oo0cZ06so688Kre44qmjudj6GJtwuAJBG6/uQRQ+h
wklJchS9UbCcbgQXj77/XvNHy0MERfFolQBhZWc+IHboXNS7/l0ucE+GrXOWN0Qppg22tGlQbhkJ
2U7TlLDdLqbI1h6Fr75h9ULGxTjUmY9h5DDhIZWeaPRuqLW4YrxB+Zaux3XrT0AQnPg2qNqtRobg
qc3Gi9I3aQVFdrGjNoh50IRBYKPr8EPWpr5en898Wuq+e5IAgczMjqd1aMeFeoGkml3IxLAUJ5BG
3H7ckWAv1qS7X2cdXpfClENRc8tUQQMTLt22HdRnw2qHtWYjHM0zcx3ajtcFiUQC1OYKJn+OdDtb
q/1MoQflK2alboet7ZtdDIJvFpG3yu5LWux5Sv3UBQ2oaQOYSMUucMiAm1ShW7BxjKZ1FAFPwdJ7
7qKjngVrGKoPpFlRFC1MtoITSz2TkvTywW06KlBltlNCFStEjr4TiLw8JxqKjWTstc2lT4EyFyF9
Q0kkGxxqqoaFH6bzt4zbkWfk8VVsVdTtw+i+7XJzD2DqvgnyYq3WSH5LphqEf/W6CzX0zcEx04d4
M0WMwZPlrqasf28I7/Fg77Pw6TgRG7JGGcNeaf6xcot1PISJvk0N5ZkRXKaw2/dNyVjrKqmXGQwO
0eBQkegTzoKJVCrdeYnE/OCiGAahl6M0sUp6w4VuUwhEXdlLc9cw66CsCT4luZmWg4/k2Uj3ugus
xS6neR3N4T2gqoY9HTVBiY3QudM6Z7HZlqZxZmVQlOHWrA2pQ67iCOEMO1joQxtBmsgWm/QqquL+
UGnDXRUp+YqeYHF0G9gxXVPGW1W5NyVVps7oRrUaH3VSH7sKJ5VRY7bGCcHIljWYGnRsUFjzyTZW
V53CkTtk1pEy35uJWIwxhG6Ea1AHTFLPzVihRAMO6pTlTFAyRuoJrUOw9fB4kLanF4awwwPhBdOO
BK+wflB0jf1k5NONiJrbPFB+uCNrIpjIjzS1kLEGbNqCnBHVGqd9pFEWhxPCSExwhznPZ0OC21VL
xasbw6SggDdFuPhGqtUYPkHSmqAXmzC7tlMqkbYAXMggQp+Md8jBC2IqXDt5H6EtgHuiOOzF9YzO
o6mlN32lP3UjWL6CzaFl1BdJOR8aS/a+Ms922AHWsamtFaMn2zYZD8gJ3w3FeEjAoK4xV0KMo1o4
mqQgjnhqsI8lh4nBSGPnjMcP9a9Tlq+pjE/O2mqNTa1lStEOIHgvR4FNHRPXPIhsL7rLvEnSU1DT
g6dhgLzEarfYnxIIa812wmXEK/jQG3rAKrXZv1mKD1GjSE6maopN52D6U/IhXjXsqXZzUDEyTeaw
Hs7KiUl7GOAt6g0CgVl3nxB3vwYN67FJdzqm8GRLf17fGC3CwaCBVUdiJzIKQE0ikIapITj5Zgyg
YR/G7I6Z0Z5sMyJTMKIDKvcBVBFjcAjw/6j7qLsKiqkdGs+Q9zENV5jrnQh2qkUmL0IpFKz4Tebw
PZ0zsujYzMOXBtED9rC51oxCp/kNdFWw7lz3yQT6nTCVZB51FuhutQGm3AWguFBMnRmTcu2kbHdU
k7wQHtSZwXOCJ9jXtLec8clL6rrw2MSH5XgV2/i9FL4qYERsn+oeZG7iNPVaaO7ZxA666zmuhYEl
akKlydlxMWbt89TGUho2IPESqYZ3R6MOg43GLujbxROGGLetPJtTHXwVFl8N4d2UUGgkJZtYZfg9
0Sv7A9yb7RbPzhMHirqKfRbihnWTzxWylMoHySfPkOK2BvbJzq+7jis5F/rmtz4T+CwwBKpmMbIk
pOriDzjTWV5D08CwGit7CwHpBrEW5rciOUCV5N7ABUsNBcGMtJ/zn1WjFbM7LhiXEK+yu4v3U071
IU5PDeRFxlAmljCgU4Z6hYUIppl1CoslbFB2pWPkrl3fQOyGQHItiZXVzADQwMfThxGthq56RnvF
xln18YcqQrk0Eoo2Dtg5hsbsJlZeCFa7JjDrwcioZw3KlHutTyszGe1tpTXY5/yQWvboAczKEVOS
9HI/2QM/rko1Xw41NWS59Wy0JbSaDrMYrtU0LXwvEu0pC32aB9HjxM5lH3bwXv21Op7F4Y2pQPJm
GMcOo7NZU8GSch5VzO44UkUKurvEJ7wlmOrOLyLaPf1YbVLqRjN7PL6C+IFexIlcQMtjrMGqaTcU
/uVn6D1SzH5UOVUEt653NIeSlV3a2FwabW1k6R1LAFZiFTpupeLMxuZzPRbOsxtdlR0kpbqeK0Q9
/QMAj2kNSBHw5UrNYuRgQuzLctgFs7vtKB+5dv5AK4P5aHL59AUU0JYoLzvxk02gikMZxBkL1PS+
nH8MhriYpvi7CpxhbeRoSnuYlKnJcGaEREyZjjCIfyw3kyIjSlT8+gGrEG2eUdEasBlrDWMyle3X
RtJYigSlMP6Q8NiET2Mb5gC/WQM3NIzWKsbxHDASRe3bqp3QX1hQZTQdQhA/pJTlIZqrFTaPUlw2
um9tNzyBjX+qGt/Dd/GUpJ26KgmUhoRVGvP98l0NGuinTgag02+CoMbMxQkBzPBKD6fniDgR0Naz
V8iBRCEndQ36lGJSrd2nkbhkR8xSePT0ippO26E1st3h5Mb05VM9ZohKgweitVk/VnQ4EaudR5TJ
5U+DZO0tj7u7VkduP6UjBvv+zsR8w8xb3Do0hGWFk5HDrBtm+ewQjfYzyyjG7u5V41Rme+rXaz3W
N0lWvxkdZi+q0URdWxhDa4w+Qyh3xPWwtkfnEUU5njHX2ipacp33aPr9iGJJOtNoReDUWK/gbASl
vJFfECqySbx4j1ORQat6SKg4TEBFVmWlG3tc2tsId6HfFyU6UZb/WQmPA9ZnBpotH4+W7Z4qqTii
+6BP8NmguV8kmvtSzl29MWdU+YOVexSbEIJSWdRLG9U4riwv0HzS1nWTAjCefyBv05qt8Q+9v4sS
y+b89q+X9xHT5Umj+GRS16H/N1krG2GUwyKdNTcmYLtkiy58FmQloBpGF1RSTYHXLgo22zpQeMe1
oHelpBvFb28TUTGypQzIVdR7uIIVgLDmYRmCRmW8C1l9WxUHAwoMVCjJ1IMPiVFBUFm7DkKWJJVK
7YN13dC4r+zFMFJ3QbcdOZWoPzR2faCW8Sp8qn+Yt9ndyenLjc8qir6QDy1mV75iahNQBNLpLrf7
C9LXVGY4vVyXY+uv4fC/hd2SgrFuY2PHVMhOzGlfUICq23IiEnEsQo5sqEVphj0lGKgZQbaR0uV+
P1ZgB7UBJRQtKERxnNehjeZIv8jg3oSs/OJ4fA1i8b1tEFKQ68K8NdDG2UUq59fcyHIiHhgJoqL8
k7+2Luhc7B1kFzTWtTW111UB3lAhs4LW0TUkilOZo/2cKvGmMNTqyQD7S6XmYvPogWAZpQu7FRSs
JyheLfQlFHxtlDDVAPgxgvyqthx2W73Y1xHr4D6m1omPdpUHkl6sY7Ilju2wfGVjjb4zomlp52IL
UpBddKY+AgpAJsqPpPd4j0orvc07pKnFhLP/Yzpmz1/XJUW1TJGx7MqjE1t3NEoydPFId4vEfS3j
cINXDAWiDGcNMkQqGr4xjjkZ3lag1vV9UqgRmyJCocGSqNR3A+0KGw/NIcrLUWJciky7hAXW7VUL
YLIo4JuNPf2E2kZSI09FnMq4EBpC3Vg7Jh9mSZm9svJ9KswOK2EqJRtFonHnWrtLDHFw0ruMzb0x
IEkQbpHTOQPO5dA9N+Cd9g2i3SKjBFPymZmygJ2bbvcU+tlJD8qrdnIPcfuitbRzgHayhjGj+zKE
LVjazjpiTBeUpiA80hY0xjvgaNda2x4sy7pKo+Re9N1pmHptRZmWiaUt47WruweT7AHA0umbmUbf
sXRuG/uF9A8mcM7ENhPR0RR2voJXwegoyscyGBFgUFIzct4uww9+R51tPt9Ib6enNGkPRVGw0+PA
6tSe6kNwTh8ct1wXoQOmr+G5CBosUxreAUbm0sPUWhBimzFicwYatbNZH+SaeVFF1+DK3yNXsNO2
KbTkr/jG4DQiVExi7bUvBeO7oO7vm8WhVfzLrGTdFdSIdlG/FVsjbO7iGG+kSpocWwI24sgfE01L
yL+dus2EdDcccHbTxkPING7leeEg8WM+Yb7tjR8OSqy12VavOc4z9P0wl3JLfdDF8KJLu4oT9/tW
aU6maVMw0VVI2tY3O0JVSo06jGnxzxcoV7hN/mJx7J9HuKEQWJXriGrLXmlpNFpoXvXhqa+BC6mi
7PBfAuB17ZZDuEScBFQR9GjDgjNGtZzLCZ6O1UOUuhs4zadJK74Hwmb7IBcTdVK++aF4TdmvC5TF
vrCvqg67MJYz9PoRRUc8m+9u9Grj0RvkOjaI9Cu9zg5abN1n8uhoMpiMCFjRzLF8oE1OzTRp7wK0
Q0U6XixDQjANLBZZPbEnG5WuWzWafYNJ5pivH8MKeLZZVkDpJBZCBOVz6piXudMDYpjgLzBRtjJ3
cbQMeFtC3Lc6gTRDZP5QyjuLmtRK2NYzCltcd3KZUBVEJlYtJ7JUUdbN93SE9rocgm1lXukDuw6Y
p6hXMB6u3UJ96FQmq5k4ugFVBBXfht0J/K1VLQ9DSVLCWEZyXjh4ccyOfsxPoEX2Reke65jWiN7i
TG40ttB2kJ3VCELXSTPe9N2I/bGFYDigoKtmKOhBc1JVZ96KQGEf2V4Q6WSu+tR9CXt21LSTGBsS
fG3xXV7CWu0x123MdteZ6MP+85IwucldByfJvqF9UkztYqhZ9jhyRAsy7dpio4LeHZqpHBlSyqzI
Udqtcx767nZyg/sRLUVcYYgbBCsKzsNYG6BC2Ok33o6GyVmrAFjhkbaUbVH3zF+lwgKKorz8inwa
Y7YOL3ygy7VNS5rUNToQd6BCEjQ0KKOMzQ3LvIJVIRs5Wy2KddQqZ1Alq9VY6s2qjVRO8WFKdxGl
R+SnG2G5rPxHjrkS4s6GT+MAW9RLjUmAU4OvkVVxAAK3Gg1yS0OL0yO6WL6vZaEI9ZtBJu3GtYGV
hs+pO2x8yC3TNgDnaPVpw7owmRgNmCJUg9QbsuQypj7WiSK7t120uzAi8t0IGmSthfa+045OBt/G
b1ybMrm/VnIfjUM7zTsNwYAZAyVSnfjBNUtUuCNqqTF5tgxEp7FyUzrU5J3CYbcR1SdlwMUgJ6Wy
iW7SVAfMpMSbMH5K1EjdgUxNKE1FW969DwyjAByWNmdEJOCSUNVLZF0I1NJLMwveRSndpcSgolRg
Ma7aFF4ce4eZIjybNUrdGl/Wvmd4pzd7gJTdXvZ6eebMxnhAKvuQ1clVVwOexfSunmUmrjC/G08T
RbQLH+Udwu69Vd4LRTcuJ/o3joVKp2pYdvi6GFcAQujqZ7zDUEOoYMHaoJ1+wBREl1apvY48S7R2
Gd9TqTwnypyu554FIZLQdzZMt33RG0AZpuvaMLu12ujRsaMoRkEDc1S5YaeX0ULUb/RUXDgh0DNf
q93tPIIFcZL6XHPZP9RZCL2vaCmJ94J2Rj9jLOjq0xT75tFIyvcyhHITFK21TQZnTaLpCRm+fSQX
w6T5CupPgVELi4Xu6nDXa9REzCDuj1doHtisKQb0XPzliX+elkpGy6B+M9nQemIQtzBa36kvChaQ
1VOss63lu8i8SWg7Db7TqkNFvMoibasbw3UTQsDqbba4cTWcHHW6sgcTZGQ5qsjHVEi9/ncj6eyD
Q5z0ziiiaKsm8b2bsGdkNTasI80VnjE0D5CtvyEyVXezT8ugMXTsgES7b0dreDTa5yrO2OfbaEX0
SOxDvH6MPN8KqsA+jlfiFNmfMf5e18Ryb+wWWT9h4EHjU4AdM8amASHvSO3BbdhIhN01Y0AMPY3q
TzUTQF2pKZ0rGjeOmQEdHKZvhHoWm3Fkk68NxUXujxPZbiBmpwQ4kt6GUnVnrmOLYT2YprdIF0eW
wQpG3WI9d0jcTdaN7KWiCGDwPhc+Y6yD8T9si01KNDKLt/w8GmlGZSzbYRZUR62m9CAS6xSHCu3D
OO83I6QppTYoNOnOj6Rudr6zwxMUINvR3pgpJeCgU7cd1d+wJFwGouBptNHctEAc6a5wIk8svKkV
NsiGtNfOrZWLxr/npF7NAZsHkUSPhoVgoe9AVubpdIRlwCa1Coa9BSsAjff13JgI0OXqoTZvHLMr
PJWCUpJyhNUU3QdKpmQJ9l6loCkoadNSHLCIDEZwEkXhXssjx4vr4IeasbnWjejCZeng+Vl3EfsY
DYQBMk0BJBKrlDeYzlDgJyVy9so9+HOss8vuYL9GxZkRmjRdIG8Qjb1S3IACBL7UciTNK4B0EWY/
nOQdPAeSBMzME0QOJe1mD/2VFv3wM4pelfuCISKnAU+nssusV2yD2wJBHDZatcG8VU1Y9OwYB7hj
3Pim9fifGzoH5f/EwgqwLL9d1DGpOHfspe4LzQKMEvbncopDzoiAmCxTO6M/TMZ7u25Hgx7WJpF7
wc4K7+lmNUBfYJxC2QdcTyhMwiDu4aWDgKOz1Qk0WYBgXdbbYUo0e7Ufe1SF2bDT7VG7zJMw5Mij
UB9g019PkQ+CPyovKbdCWR1WVd8Ym2KiR1+Gzz0abS9AeYFiH6+0SQNpl/GMU2DhwS1KspVKbStc
VqsJxV+slU2y7pD84icecyJNEneXAWNZidy60an2bSinhGtW8hSnKbuQqpefHF/1ipAMZaKFXDr2
mJD8vHgZNAO5HuLsja6n0c4a0QYoYDCSgqJgpVKRqwf7oI0+kJtkuhYqQ0vfA1Fy/AwPFGFuetxe
DhZL8MKkFzLr12FC+9d0nHJTEXyGW4oksyjGwRwMZn+uJyS7dG04bXFLWxoTs9E2RzMT83GYEmpz
gcVNNHBY6EOddLBHWy7dTBWCD2S0R1HliGvz5ybuswdnzrY46rp1KR3NOA43A7uZLfVSlRq3yxdE
U3FlWmR1mAXzXaOo2b7rih9Cyy2qZTaOrqkk3qtPz2mtCy8e3WcBU3XtzypY2qIPvY7W36mwzZ3S
+QdK/GQyOartEdiBa63GTynT0qDakZYiL/UyEm+5NMpLn/8ul75c96uH/eq6scQrjATwP0/9eZ9f
vfrHvZdbfJv6Fq6hn95lFGICAqb153f95c396i7LdfXUH3WVvevslDvMVGTbNTIbMJCpd7NG6t3y
Z/n3r29e7tMsj/7ymM9/l0tCPuPH83x5hZ8enaF+YwA9LI/4vJvumnzYz/8/b17e8cezDsUA4FGh
pSyTLxWgIPW3WIbOsZL2u9u/udYk1bY5sY/HLR5ne1WQeWnLHEwEVcS7LheXKzV5C+RWrlz+/+n2
WSZULvf8uP3z/6/3/OXtmHV+8aSf7+TL0y0v9OW6jzdjFc5ZqEhrmYGpCHM6b2t5muXey7+zhQoN
yiS3fFxUZQId6T20OJe7QoPDgrc8YPlfHx2earm4/AHoxl1/eoKPi/IJf3qW5VnxAJP2klyYSJrW
uaKw6x7wR/BjypDJ3q3Kef31YiRvWq7UZeTcx6M+/+/FWByHGJ4N3V6Zcbk8CdB7L9bDav95x+XS
cpdBh2SwXp5tufKn1/14dieEvwbAHFIMqZPLH4SmZF8uEa8/XVxuyn6/05e7f/77+RR2pnwTbS3L
YbLmsNzw66ddXgbXJmCwn+67POCn/3+6+NPTLPcinQzd0jzU3nJ8LEfrcinH9o6V5/dDdLny45Bb
Ln65+/Ijf1738ejP/z8fsjzjL2/+uHJ5B5/P9tevuDzlcsfPN02dcoAYl1zR9CeFVx4Ky6XPP395
3fJL/zceVqbkllN4T7/BEMReIV/j4zq1bvgZ/uEplvv8dM+/fGfLG/18U9YYPrR2HAKtIT9TBx31
058sLVDUFZic/3jj532XGz7//Xz8ct1fPmy5X4Z3Et6+fEl7SKu9bFAtg+QyPOYyunG5lMGIoLY6
u/120GpYyKgEPwbW5eZy1Pq1EqWUUeVg+/lgFFV8o8vz/HRxuX15GWoZBLy5h+Waj3ssF4nbaLfW
kF8v/3Xgo7P9cvHrU+mWfd/LyOOfHrzc8Q9P/3FjGSgMqklPucLvlavlHrUjQvJS5bzQRVO/TnLi
oD5fabnh43GVBEBVxd1oy8BWU4auqwnkho+LwhdwDep6j9yIuWnJWf+4KHRUQQTkjevP9OzZJpGz
WaK62TzL/IByv6Sqt6VDv2NJWTeGFii1sJxzR4GV2P8esK7L4WaJWl+usxNCEu2MQuESqb4krFN/
/6+Y9eXSAAbgUJGbAjyTE79Y/na/R6yLkfqWNaP0lvMZ2KJ+3qCqSTdTJt7Txgr2lW9C7mMA/Hzt
5dJynWlfZlk3HD5ftJMv//lvmo7YhuQKsfn9NT/ewxKmHtYDmCPRXDnL9Dosg9PHZa2dtobp2rsQ
lxTBBzLd/eMilF5Ud2pEXVoO+sufRt5caEwHy786BLxdVEZbReYfz2NdHpdLn3+WAPh27q4LE0p1
VcsU8o9E8iVc3EHUCvu5oUyLKO8IUJZtw1Drj2Q+OBvArgba9JOPZuBoK5y5y6XlD6ks//XvyEwi
rRTJZjliqGzUx+USaq86xdMXTJshUn5UBsuhfjl29FKuvZYjaHKpdCOwP8glLgfDctgsF8eMjmpC
ICERo1pxVGUwuz2TE7z8Wa4bWhNi4cRmV/5y4+/HTyQfkKhFyIFmOHsbr+hu+bGWn3S51Jly1gGy
DYQ9zTGnyt+tlqf2cunzTyRC0h9YNS659O6Skb1cXH7Z5U8TtajNVfTEy2qpgyNocdJWvRxC/FpT
vaEEWzuj0Dsux8fHQbr8X8x2fPztX//7//3fl/H/BG/FVZFi1sv/RVzHVRHlbfPv39zf/lV+XHt4
/fdvjsOgZ9H6wJVm2brr2jq3v/y4iSgK/Ps38b9ak9HCicnfLWs1vGpad5P5gsBXUNmxG9xYFqr8
GjcA2aatv/ufv7bh2raNfMt0VE388bVBtYXQ2LvyvB/nG6bEY6vt40T77nbZt9l2HsmmaLACat7f
v6yQn+nLZ3ZV28Gcbli2prtfXldLlFBxCtGcLyVN0cFDoVqDNEVWYSri1NT72R8pdDtUAOHl0jcj
JrZDSqHN0c0/vJlf/ACujetNNXQLMaDh/PFLSORpGdZuc95FBnwNccBLRukRJD4W+GGrIY5k504N
xZgYMalgdDWaar8kSUFx1VurCKMN+J8jY3GJlhSdFC0mEkkwh/79O9WtX3xttiVc3qyl2taffq4S
d4EeOc15KaoTJE7a3L3bUgptjZUVUTxhqGpOpXqBybbb4b5CjDw1w6GEeEn2RnKjIUYbYfNS56u0
rdET4BPiImiHS79Vnwisi3c9XFe0Kld+YkGTQjiyTbMYN+GkspNGFNkrzLvzkN+bSR6s6/Seksxb
ndtbPyadT4/SdvX3n1pof/rUQhUcm6pr2Zwq5pcTxNSAH9r61J6rYhc5ybSds/i6Z1LbFKWN/4ZC
cR1q6FPU+ZmSDm2cDPt52/3D+9D+fNDyPnh9TWia6eiqPI5+OlETUsrLtgav2xadcioGwm2dTlkD
tLuj9/XNSqrR6wc0EnqKMKdsJQmiqCn/0cXf4B16ZmmwqXyftFIHLS2Kgbsa/z4a8/C9wLg1NxPp
llhqlRF1yz98ifKM+uMZx1do4HbmEDdNx7b/+OYjsh1FounN+aTa781YUfVve8SQA1rxMH9bECoN
JUMicI+0I7Tm+9+/Afn8f3p9xjfVoXhlGF9/xJh4q4qOd3Nujq4XulnjOTREvCHHj9Pk2jUBWtu/
f0Xxq5fUHdXQdNMUumN9GWRwmUESifm9yrgO946jP2LV8mZcmOuyNCXndSa4b0KHrfibvMRcGJG4
VRALCgAw7snHIDZDD/ckxLeb1pze/uH9mb/4SnTXEJZtMArq+pfjOsR912eV2p7rodoffHivalwV
+GuIjACditgdtMCYBxD4lOIq7dyrrA8vu+bANwlspSL3Hk353T+8K+vPw6FQDcEikEnBdIUt3/ZP
hzmt0X7sAr62wFG3Ajgq4oX5JShFts3b4eBIKlCiloNHY/FGV+bv45T/8B0oXIWoCGKRvbLO/FY6
Qc4W3cDeJH6kYZ5uoK8PmymQ3X4yYzW0FIExv3I84v3vXupZk0g5OvmGseaEd/D1+5tZDXsYOMRV
Z8iBrO9ODWfGTxRsjiYy1AB3kRqEd2XQ9jvsTi+9Ah/Sj0dwsPZ9MGS3lkukSGoP2blLaJBo4wtr
imgRa0nhBbgB84G6qVKEGi5Qq4cpNaG/BgiTinpfEAcH1ER9q3oXaI5lbmJrPA9cODRksXAUJWiL
sVyexoge0TjZL6XZoSZClae/uKFDLg6UkoHMOi9QEKA0QkAjRqHgJCrtd6yQEHXLToE2jDS2LYki
GifLs1O4VfV6OSWV9FYxu9KrSacEGhScu9RcAVflB8sG2OmbAZ6mnF44jROPJvNLMAw3GBxzwL7B
exzT2mzK5lJtg1efujFN3nS7TF81RMKVQk2yVMQRAZRDbKsTXHV4EALoJRBLmt2Y+89KaBdES1mU
ahFl0ePY9qGeHNJOuZHIAwDfYC7UZtOVOm1eI7qLsTSDuKC9P6gt/N8WbitrnFOHX01gQdz6CeYL
06jBthj9j6DEJ9mM7XmDIRYfPfgZcByqh6jo2EKV3rY1OkhzQhCDAgCMUuOSe2jNGwJ0H80KIqXb
oGeksU2ihLrNg6epqtEfFiRq5panZFgu1YzuiBbZxmqYIFEhU3Y2k/AmexpXsSXI84r6b39/Gi0n
75fxjgnLFChgVNcALvjHs8j0IQ9MbTCcd5pa7HHcAdMHK20jSqoSkLwYVV7xfd9AALGxRHbodWw6
dsnR2s6tbAMXdB+s5IKf2/fabDiR0dCtKb40SIzgYRET+jZNxoBskd9Yi2jTD8pbJBOjikzXV+ow
HglTGZbpEbLgfAAT8vefUfvzckQwTrB81MHf6Czm/vgZFSNTEQvBRrbs9ga1yyN8IFKPJBWfuMid
1r9E7VSfNGjFiWmQxekbNKMV7MR56bigQbuDhezhaAscHm4bGisIfgVPsglGsDcDnYS23QxGvs00
fiRcSvCS3Me//xTC+MXUiDWU5a9qOqzEzS9T44TBlQOqb84Vi1yL2kd4X4W83UEMgJV7G1YECpxo
NGBsqHioBloqpcihRQqyyJTpOo9N+G11Cn41boHkdChaY7f0lCF4K6vK2OizcitiQZhtpRzswAwu
y0zd4f/0+p6KMjuIW9Nyv0dOtB/YnaElQCgkdUmtRfAeAe++m2kPCljrohLJoVNJBbBqhyac2T81
cXWH1OTk1Er4o3rotXrjVpl2YZKW7DlVfEZfhE7asM9LdIphb9yY6JvAZrUKKWO8V4LpziMfzeeU
FPhKRnHrhMa10pbjhgPbQbA4PttR92Tqeb0DDuONbRQc+xhlwT6fU7B2GW6fwe/DVTkgj3Dq+XLs
HBJErNcS8nGKeWevSty/WyOSiARGAnhY63FAyyZS0OKBG55crHFYgbAitnwSjyXwj7io5rMWkuJK
aPQ5kXjfSKJZ4I9bbajtjYBBE1exu6kQmW1LMktKdGsgOccDkD0SQsqB5NU5tnbKhIJ2TlplyzoM
Hrer7WCDKZ5mIn9QHQoNQTserBJbP0qBp5B0ut3yq9ONu7PogaE5pAcbauXTHOWHMr0te+UoALVh
c2EPPlW0KsO+vR4Tkqfcvkm8pgVKiKp0Y6En95wW514RM18MM6kvcUqjEKCLwtSDpC6YxT+s99xf
zOIcMpyVAoG3bWpfxp907vFqqDTCIHEQ+NTKhqDNyseyxxdbb25VJNSeqVpXVdTSvK5QrlEIvu5t
GrxBFuIbQEZChoPCMoTkELOzbrOMmV+TvHdapee2zkK2FXZwzMPunSrVOW3eaG002g2tPOJ1gqzl
/GUDBc2nWxE6hsoxZAR3gubG75jg4kS9iAVIBkXKUAvD/T7q8+0sghnOMmderT7QdMjO65u8ag7k
OFmUOGhOlm14VUbxS8apB3gI2ATQ1rVwp0ek6ggjpeKQr/pqDBj9SC/wgGCQZKll33pwT9uOV/VH
aVEHesqigGLbGAb/n7Iz7W1bydb1X9no7+xLFqcicPsAR7MtS7Y8xfYXwokdzvPMX3+f0u4+SJwg
Phfo3ejdTiyJIqtWrfW+z8vQciVKtK20K9aTaTy2XgKeA3wj+6G1d9woAslUAGCFvs2exYFVOcAx
ccTLyAnJta+NPTG0yDs6tKsI8oOVKQyQeuK6Jr50mRqAGqLyHdRDsgPicRG2IGUD2HjLVp8CRH8R
6EOb2WeED2ymmKcx6A+frNmG/M2iLR3huBwg6VOxPf28aI8wNxuEzd0hOQ4dDki3KUkQTdq3wRzj
vYGmMZqr+zPdsuzLdlkGBpydDIdsQjSM7AO0RpWzjQ2SHFoSRxATMqQPACvGZrRvLeObyN2HKBbW
BQokudAJ+3WoLYBiFNce8s6tnWs7Y8QhJiGzU1gby01pDh3AQZpLWhCS7D6gRx6AxG7wcb64yQsq
bWSHA8gHHWzUsqR5uWDygY+5Ic0R/8wSDQ3HUhTvuko97vAo93WPF5Gyqy6JCQ5m5MXSxaOaGCRY
uGne00tgHF2N7T7s6IiSqeDseoeEJOWDCvxmPXWUUyO2aUEudFrxRn0g+JsiIODGQrMRIL2kgIbr
ABJhpPZb1/pKOxukbaKUBRVbW4Wsc/F1FQe3bcmYGw2OdSDOvdyOHiaF0XvKEf53KMzQJyf+Rm9C
BEQzQr9Q3HCvHYwAUS4adxR3Q31lTn26hhVI2JcZfRdQ7C8McIO4ovMbw23hxeZBiaCruKjIhFzq
5pe469JdokAfRtvB6QzwNJJucJmJbtphYKpdRGlZI15zqrS13wpjm3bFQ1m3t7aCazo2VuqJzbvg
iE1ZaK8zeH9l2V0D5Kj2ZWKsK5DdmBLf6iBcJpWNmqY1bWTFMLmn0r0ZLO4Sq6xzQma7vefDJk0E
8MaS+X1LywfAHHeFngJFombe1LiGD6AqAV/Z8hi4mI5nnGAY+gBwb0MdRYOv9/oqaJttHll8hSlP
sxaF3UokLwZQSb5Ua0vu5VObJ9MVFCD43EgZ0CYLyj+fZLILmHpEEigME/CFNejGY2L231Em1YB6
zC3+79vZDoGf5GCsZh9xdGcWT3kY1VvkZvkn/TBbtZh+rhbpPgmTSBvaOqYtPpy5wJ5rHvERwyEY
AwRSRYDZN982RSbAX2Xvra/DyGnT14benFBGJvjnb9U8D4tOcBN2OIVxOuMIdYBND2Dpjaggpand
Ojk0znAAy+uYaF6dKkSWF2KcU5zWmbvej12goBiRV8KsvxB9efBRtHful9QsbuMmvIH8cRMOfkLY
LCIK1Ipvia7MRDNLXUCYfdL0pxrUzUDUdJKb7srzAmLDXLxceXvLqP5BmYGXhMe8jAbSt24KSKxW
dbjEuhe6/V4T2xSZ7ic7oKV2uF+uqUfPg36HqUv54ZrWaYukbuiGg2l+txxiziAvcakqM1ljjIfq
lnrwRt2IvOkEmvpkbipJXeCp/kAQjWub1MyF5/WvY1XsRBzfmWF8MnBvLFId9RURO76d38I+unAh
eEFlH8lWiNj3d6wUAGVyj2qLRG7HZzAwlo9oNpEzzRn5vZnzdC7bCQcJlqF+Hah3gfyOg3NzV/fF
tD5nBdrqK/uk2v212MWSRIQd+4fLoOJjzW50xJg0cTsc4LVcuknbLTl2HFOB5Px8XKDRvJE0Q9du
scfAStYa0bDrP7+J3/QxeROWzsuzP0nd/FBxS7ulqO2s4UACwD10l/iWzRZ3oeN8A3jgbIZsLi5r
C2ldbJAyZDXTuIZZ2OAYKMnry6P2GNrtvnKLozUNJXEWCY0F3CtAHld1hVYU2STcVAOfm43I/Awh
8wtmbVhsh8tBYr0UfnIHzNheG42X3dHAg9dIVboK2c/gSSjJdgPeXsEM/vzpxW8edsc2hUe3GbOY
FB+OTUFpGp2gH3BoZvtdEBfDVvXNRPUmi/E2KMbniGnReuApCq6xrFTAnteEVIIpncobOGRULT6u
0aaEZ18FHo/wBEn7lYeAkAWCNXDKJAyBAu541QVthLd1XM1bJ3X3+OePYvx6N5FyT+tKp4fvud7H
o1NCPQW0ZjSY6EAASEhzsKd55TXUegXOSPSScGdslTdrQ9UpmCvSiP/kehr6Lw+6KWngU81IWrO/
nN/CqDBlFEaCYUJFJas8PTpWfMjSqOw6YAasOxhOKW+QHFLPxV59+vN1+PUbNT2hXt90YKN7+oea
KkYlOMT9bB50lIpk2EGNnbODE7kcbVr3FAdyZc2wnf78qsavL2uZrmdI0zRoMHBD/VzK4ciObYoV
cbC0vNh0A62jxFAvK4H7UjU4wXxXGfm0RW9tlui6DNpdwJV6M71Pcj9axe4NFdyu6Y9FZ7x/8u5+
bb9yOmSsxX7GW6QL8vO7wy5rtjOxCgBwBU49XwsuhhalsY2RCNr9CZPcu0zkOxDIYuH0zsms+11D
8YiOKn3MDU4IUaIGrd6rPxfeZ93hcwfm5/3Bslg9hEBM6agr+PP7wzo4yY6fHQgtShdF5F0XpEdx
wq7uRaYMK8ACV4lV9wtv1K87/YHMBGj/ZgwGyXqKE3dldIhXkzYLsdxDFUo4gA65g0apG7ZGW7wK
rTwVEm9xmNDqhjuA2QE7IH1n0G9Oeh8N8FbKqSMfXOzrKf4yaYa7yOLgSuphs3Ma99kJAoY1IWYa
1+9uNXZ2wHkE15YzufSkVtvsOl5dWjutCekYdmRmSk4U4EvY4qE/Y5cy3kmI2sWzdZwENnRLH09p
AJ6+mvGGIbGGQ/WQEorrS0LLlB8MEsRST8ytH3kHzQpZWzhBEhkggG47F7jRYpBhhre01RPucX2c
EUhO9p8HDQ+6symw/EbzgNxaAU+8knByQ1+N9AjIFxrvCDNG9V1hrehL3G/C4VjBnNNcn1EMYV25
AHebi6LJMEwQyFG17KgWdtdlTaShgoEKBfoSfcuJsy6jlTuUOJqlQurU4fKTO/k3z5klDFd6rDNM
3z6epas4rBC3V9bBsEPYu/Oxzp4nMU4o7nG+NRjGVyNWJGyTbwRcXossfJ4G5y0xtYvWbm/iwX+r
RmzwQYuBKvt0Szd/8/5sB1+q5Dhn4ZBXR74fOvbZkNiYb3WQ1ynYDz2PJdnWwdc66HAbtwqK7HlA
LHnMpth+q4X3YE3xG73cctHaOH7SOMTWRthHjy8td0b027F/ioKBUqVwnqULIySss1faKfaimzR7
aWBC0Omenvu12CMf0gJuCf/XUs/ZkdD7Z+tzi30Ab71QQUkk+11HApuI7apbMzWQzevFPo7SYc18
j1mAi5ND4TNkhDWjNxMcWvIWWzVOO7UoEHu1KkbtWapx7FiRh0vJcOONoHndluei07zv4xztdQ6b
5J/2eDQUfIQFeYtr4WWMAJM6wxtUt27tNdHXbh45CBkulqAOT5MsplMP3mzRNaR2UiWC4STjc7bk
sE48jb6m1MH3aCztnsDJa5c4Rug2cbthHCuv9CGqtrMNH6P2Qx67GeRAR8b7VuvnK0xc2qZ1iY+A
anFtA1TZVjlsCE1w/h3NdtvQM8eGBU1LoZ+N4jTYXOWimJtlV8o97i3eITCMYPbv6KzRYwP1CKGe
mUju9+ly4gwpISXSomCX0yfiAVH5V25PPHKWXQzwpxZn/lkpoZRgF/waDMD/telJU1iQnP7qQu6N
EOhZrdh+rQKe6M5rEenP1ch3S7UPlyyfUg7g+K7oVY/Arj7d0X7dyjEkCSGJeWYY+sueMXqhYbmG
tA/qw2Ypk6TYhwkuObWkWfLY9xrV4DgCENC1dVLm7icHsd/MeGkEW2q3sgkR9KR61H54lEzRgl3s
C+fg1eC56zBZVcmo4Shcp1flCLwUi3q17g0mRMKyLpk8kpA+NYAjUBR5osHXW1fwV8tnP61Y2Kr0
EhzfF61nYifHdDPX+XOCa/KTFUrt9D/vZdjX6ebQUWLYQFX589tGU17SrJnsQ4CXYiFs90uZpmuG
+1gAun47l/lT7aLuIWsM6B2uJmPKT21tXZN97n3yZn5djZSIQvfY+E2HJenDvi+Fa0R1GrgHR0PT
ii0dSMbQPrDwHWsVmGxrwBv9/OaTS/BrKape1rKE4NtzdffDy6bKd4fmzTmMhXfsnf7BajhPndeH
2SdDwqTbAKjXXM2apAEDiDfPP+u6/vajc/UdRyihgvXhPRCRMfZwSZ1DKFjmTfvVxaC/dB2cGKnD
uJLmyVCP+icX3Pj1pMtHd5AmsElxojvXiT/etLltccXJKotdwbLXXOEhJSzOCkcYTnQguSUmx5Oc
eLlJ6RJNyzkbdhYkNy8D0em1tftJafq7CwHBzHHwLdJMt8XP92OsW1oalqOE1OU/m3b26NTNLjBZ
kxy9h1BXtO9hGn92GvnddYD8KC3pOhaPsHpKfrgOSDZs19daeRgD4NxmSO+RcjwcgeJ01EuufkrA
SO5AU+PkSDw87WI9O8QzO9Mr8QmfHfQM9XV/eCptXac1aTMfU3qnn99PANiqwe0myWPG0mc6Gkg1
983lWyS3F0gLsIUrz4LU4CqDtA5XEL5LAF+GPRMvySoFibxoSusuyvk+1UWrZuPCLXvrkzvIUlfm
4zs1PCVqQYjmOh97JYYxkU4/es6hyFnmoV+saofJiEyqYTWS9rylm8hMOCvIlW+iTZ9ZqNUIQelG
+JtpqOHV4WvVa1yrhmY+C/h1bjK8EBuMdMqvVh3EHK8DtTrnd+ZMwE7bOXR4la95NMhmr/ktcP8W
UZ3fDDasC30urkIoBEtHIwHBDphjyJjsY24jGzM+PWic2ISpPg8ke3klUyq9JT/kkzXl42VB7+M5
YMx0l/MVpdWH5zk0pibWCo3tSHduo8Yu18R83pd69CVImZjbDeUKZODHujcJDipZXPPssnBlfWFl
7icCGktVcT9+R+h3GLQyZUUxx6Ty491tytwwtcCQB5+OxjQoLFgMADpmsuU7eyvxIXoFLnw28ZA5
urPYZ62nmKY1oYyr1mE3Muh6hQ7OqjzX5wUgn8tR8wgsIBtsFTYo3zyc1FGkrzq7uzsr3SbLf4x7
f90w4VueAR5tDJTJ8Yg5DZkbdC1go7+98+hCyFFhVlDDk6BZua3p7K/xTBVQbJYFlSLaOEEx52jP
zWgd//xVfXzU1MWRHP1txtAsPB9FlJhKpJioHA+ZRjALOaJgIB3WPq19iL2K1L7BIFqOOCfwHH9+
ZfGxZmHAxphNsNHRvGUs+WGtw2ueMHdCtFE5A/MevXkutObeQbqtgdJbZKF7IGK4hQbSdXu3muNl
G5WnBOjEd537H/Pk/RzTvDpTQ/T2KJlVf7Ic21K9iZ9vHkoDro6Uao/8pUdSl7ERdoGnHXAl3tYO
1B6GIsvAmY/oUpMNIM0s9i7V7rKZVIE3+f5V7tXfoLxwSOBQu8wY+iAuDwA+BMRJEagNLK1F0wIx
JVeUNDsb3wxhXAVOeR/NPlFKhCFaCTfIMDPMYgp8AB4AI3ys3oqKLWfQinu3YSQbdQ9B3rdrwKzh
Ys6uZ44hU9LckE8GMYQZekjRamsJ8hx1iFFvwLeHB2lru0CCWRlmwvlK8Wh3brRI2nRXl91lLphv
j9LlkOLPNyNRAogIuQE06+AQ77AwtP6+w2yzsAb3Mu7CkSEBuUMBwkl/gBo9TKLZuEyJOArAmA9o
d6cx2psSehFCSQaW9quZJMREwkGoGw6CWZPkYGbTK6MymZ1SO69bgtSAOfjeqkMqztuxxl0UCib4
wtyaBRhVq3wdHlwS7LaIcY1LttLNmBHfDVJEHMYp2+L7RaVWCYome4CCk0DXcrVLSNkgEMAJcXH4
rM9po3NIC/snu9Yedc3+Gsih3UY5FNCY6WhmDDwQAofTqF01ITHtdaxvREyLe8yKb/hdq1snv+0D
CBi9PxkLG1bQRXacsuFQtOVjCX0xd/yUIy+CGt8hDFLmI8rBEIwny4pQUMDZgDVplXdWNAJXM9mA
55R9V9Ia37SCzpvh1ic5Q8tKfToRqdbcurHNU/rqhewq5N8S4OqQm2EL4k/t/rJstBUkMyyk/fTQ
q3hCdqp3zYGzc6YOlW3EPStercKYYeh7G+aGE3tsf9Nm5IUQndzoMd+5+sV9R+AIgOCMqwTfiD73
KSHUWRPRMc7oXwgrx9MA3tcrXMiFOjyq86ZGE17sfCAHZjB3F4hAT1CeuWn0YDsRWnGRhvO4sGbI
CSSxoJR6s/PiIu5IhYM98UUII2GcEt8ks3mV5hUZas1MU73wXjTXmVmPoNqaRBX3hMJpENiWs+s1
exQxq4ZAl1UT9hAv8eMw6oSlSJgw6U0lmPCefGZa88BqCnjFRWiS+3tAgU6wT2hf6yJo14Vuwqql
q8Yepe8mRRPxaXhBuhz3YeFsCFDYmUaLRjiiPWU9txPp1dB5nkU5XwdR/NQhJ2ZA1j6U4Nmmqbia
NawpONanDc29RVoP35mMQhvNZ/1okLfD4RlYgwjsZy/jc7nzJDaTAimaIV76ESO/31DunDFnEHzM
bc/YKfzKafNkKwAFNuxl0SNbAbqEGzreccNc9CIKLzppf+fJY7DV0ZAnKsumoYAsYyI8UyGw60Ul
5ZvTOscipjKgr+9tXM72Rm59Q65CWDzcYVa6RYPMbil1Bp+WkmtoX88fPqy47wGwovPItH13jBwG
MwmFTAyCwczD91IHkGdZ9xx4Hs8XEWF0s2wbZws9gQ5i9Ia+gQD2ADEpbb+lo8Juy756I1eRhRIw
iT5x6UOtfxuxp8zF2C99c8TncRkK2DpzSbCGIepnl/Ldt8xnwovHwPaWowO6ke36NDnQNuMq26Rk
JY0Oq4DkeDVbCvUSAddUHFJKS6oiIipWwHiBj+gAogPiNVoYJSSIEiPg6RxRwQyQGUJeJMqU7xFD
2UWKYhh103OrAf4RNXKdFnZYGZClaNJSivArLzIloBSMV7Fgf7cnL4bkBBiPTlEZ5y+pItd6BlCj
ZvTu3Y7kjlEmX/LevGr4H6CwanimWnTTxgyLOf8DYFZZAHBh6onuY1CBQh7a5DmKxHZ0yMnMysTk
9F0/y1IaC71qPAKjm9tiFni5G7r8/a1QTE72BQCBNZhKzwnu9cqaLqeG9s3ATbeyIyqh801exohM
PEfsu0SoAxC8SKaAhD6Z3iNdujeTFXXtlgEonFF8RfM+YLgw9ozJawQAgOHYe0iX6amBwaERDIQx
P5BwtjRFTIGHsbMNqFVVCXrF6KMDMKH0oituZU3dihkev42CHUsv/B5MX9oIq4Fk39+8NmPXEZek
uCakI0i6CzPxuSbdThpnikJSKu2WMR94+HdjboIHl87t3MIDSCv9KupceduCpYSBNt0kbsJcGI9w
XR+DEZajaM0bV4TdBk6HvvCk+QZwKt01agOzxnUhWfoat4+23ED2Os1BkDPs9gnshvxgX1TY5Iko
4iJORdrdBRC6Mt1YhX6bPSCag9WcJ49FHmYPeulquzJEgBFO1b42s7sx1J1VCvXdLdj1RnN6Mpk5
zqN8L4jmWXZzhbHFBhJpZc1M29LYNYUZ7E2SADrb5EbX4RIR4Bevx8m7cnzJrJKELShjlb+xEgcW
PwlGivhTUgUHO7/LUgQ5hD14E84ufXxJ2JbpHkIPoIg3uO+zPe+QQDlR3Vt9+jrb4uvkjMAFMuMB
6HRNhZMxO+9JqNcbG5oLwHkSIe/rBixfNsijJzx7RdQNuZWDfJgU5utM9qs88ElWDtIv7aoVRDIO
QEP0BUtlShbYZMNTPEHVIVqnysZ1ba2JFR/IfW02Ae4XvoFk7ZT2N6eOs7XnVxtrpsHe5gS6Ici6
zFP6XoR3gaMrkR9VbmBu2waoOsCSYdO39v08i1c38p7cubgvreGhIV4KgBCIxChIv9fcRj7iDD/H
2zFbTBCDMTrOkXORjoSMT3PpMn4Gvxmksl4GIcDiajH71fDJ4Pfch/q5DKVWpjOkxvHM2j4aWBzP
KLlSRXrse/nSDCmZIgH92QlcnzE013Y6AzN2u29xgxY0y7B+NggUzVhgmYu+JCOFacL2GQUIbiIr
fk9oCjYT3OVSf0lC+81hEIYTxg2YsYOnjCMISYHupwsBtl0obJWlyXIRtfVTQWzWwgnLPfB+9NkG
eUWEXa960fHrrAKR9ehehi4FazHQmIUUFJliU4b9WxKkV+wP33zXoKU06+6iQJUOd3GdL1zHVjgz
/vpsjjehFZPLAdxwCIvbvOHbmFKVHcl02QmV200z7qX+BkKsWfQeMJKATXNC3FmxR+gSxanhcqJj
MdrW2YAhcEbIMY/hvYhgkLk+2G83dp8bFDzI+dSQprSIWjwKQZLIn485Si3x8ZtjxgrRSRlxftH6
jgn55s7kZedvTpv7t7rLXyIPWdGfX8cwf/9Kf9vDLJezHO/khy4Oho2YU3eQH3mFW5oiPMFtdzkb
kM0bDr1Rn11REj6TNPfuiPFxjI0HjX7K4JLN7es4Sg8uloBFxZyma/0bEdKdlRDuQocBSS52RZ4+
1jQZlrNwOCVKTsE6/D7IVUSWlM6FHA/AyE7o6+9SzSfwLeadzM/IJh5bE6pc77jfEg/CEpoZ0zAP
U04cqdS/tG12PDcC0pldmPBuIDXxJUvCNfKYO8uG25f6nDL09uXMsgHN9w0/0QXMn8WZ8KbIkn9/
BHWQzMKNK+fvSGZvWW+WrpGu41I+SFXuV9OJh+dIYOie9vQD3r6V0xnbIg6Plo77yUhh+5fxrYLB
4cB4p4cRoSiXxyGCD02pb0zxno30vcevyiFZGdevTJme/Ma+PUPurDoFoOAmbBuvwg8fy6Ek9YNQ
TN9+SeS4M8RwUmI6u4H8xFJlufF1P5rPjGsO8GYIZk4yNrzira3ql9p9sqqcUkZ+5Tk8OZm3jnL9
WkuBPqU4JOq8w8CQipOuf/XN6IVYvh3ZrvbCKjgrxLdDXn8rY24ECSuVHJsKVjEHOGsAQAvSoaDW
+PNN+JtbUHqSMYRDA8ggDOznW3BC5VYpMtExBdOMMxFjSN7KZ0PdMP/fr0TNwamc0ogW00dbVoJp
DwUad07Q0BBUHQJNB7aK0+P1zy9kfmyOqjYFL2I70rNtnSPUz5+pqoKgrYsuOxJkSS3OETDRGf2M
Wk/IuEOEYRQfx5kEuHqo3k0VMw3m52tRXcUMqqBoc0wp/AvNK298zUZqU0MxpnM2rjNO9osWnQN6
1XEDyhkDXAitVtOOvaGtTa16RJK2zVPasCBSX10Oj316REW4HlXf48+f87yFfFyoPKHTAuY/9i+S
lKrWSJvy++xodPTg54LcZWT1hZNdpBkIdgUZn1woxYm56wMUwqlKbUrLeYsnDYxSQd3rS4J7mlE7
NX13OUpm5ln5nFcBR8D27c9v99emHt8K1jR8By6d8o8Tg9mJeySiaX7EXf0+VNapCsL33tQuw158
0iL77Q3g0cWky8vN9tGBh1TWyg27zo92NZ9Ss3ysuTCf3M6/vgZPDPYiRj9Yx3idn28yzZVNL9Mq
P5630b7nsKEWsD9fs197fbwIzhrpovZxHEM9vT9sEF6TSmMg5v7oWTgvAxaWOX21w00+2pd1kG5S
L1w5mfnZq36caWDlocloKZGRRAzgfNCLuJXMwtbQsiMB4puqde/jJnustZTHYOxvY5csXIdzMHqQ
20bhO9m1u4XRXTLKbRgWslilWcbMtWP8TfaKNxgX+A03QSMvMxKTSn8GwkjxAaSaE3tcvwRleQxr
bV0kxW7o5720gk2UtTxNKqHeJAQvVfhhrDUvZq1906Niq+dkzNQqDxL7yIJmDQBLF2iFVYpnf2hu
6spcDVA09YQWWwKbkRjSm/PSMybuQ+lw3suY1YexcRNxA6Z9TkkDW0sM5jJ6nqX11cLvxMbQPjuJ
py8RP5+3EJ6YV76uN12TzI3tmU8PkLGvjWtNj0lpg4Q5TZDIhzpiIzoTLglRX4kxhxwKYMwvOIRG
bngV9fIi9HMSW9TSX43ECmVBt+tHuoxS7WIZeGAow6VwM1aq9DhY3oqInqe+DIZt4Q+HPv7kEf11
M+DhNJiZKgEIY5wPQ4CotWBJtDPPTQpR18vFi9uaz4FFb/fP9/VHwZS6wZiZIQ3U0ZHxz8/3dW1U
TVzaRXE0GfWQmdC8xSEzlGB4IDi+g3PNf/35FX/3JOEilwZjao/Zj3qcf3iSXEI/3LH3i+MIOGRh
DORSpZnxNs8EXuu18hfmAcD2CDJeSCLLJ0v17xaLH1/9w3PMKbVpSJclCDC3aZ24D/nkP/z5A4rf
dOcd1GeWa1h8PlxqH7ZyfSrFVM91eRxtACSWD+RWPbJNwDlq8nmQYHSvBJLv0s+/dy19oZYT56qq
sm3b4pafVXqiqAKmFyEZJf5sTMtJ5iTFu8hQeiVjzr0bGq8hwZsc6aK02LLkEQ5l24S0Y3y0iDRY
6CVIabRcwaIQ+saXiKFiCB0keo8bYmifmaY82xGqAvg3Mbbe4ZK74Q6j4tNQ9KsosXnWBB3kpuVc
HI/HRLMeRtkga1QDhZykGvBzwTr1SB8NNDjguI52QHkfQH3zS83mYbZjlonmZc7dra9pu+44iPTg
qDO24XIvq+puBu2z8CjuBx/ncxpeUFqdSNfDQ0GOgyqVG49Kuqrxa1c9mFst3aCv8T3Es2Ol6LtK
G5PECdmvWAcsHcQhRSwxA/aDi9RPrZhawNKj9d29SOlm58Nzrekvan0SCeaf1rqKwjfoXvj62abm
ngP8QF1Z9w65wQwkQ3KP2LtMH/fZ4O5K4kRNBBc98/9FQstwoQBp/Zy/AflbzQ5w5vOaZKVpt7Kl
/eZ774ON5gEmfvF32W1XyW3V9hcxWPhoFpdmW57U+6pkuxMjB3nhmA9FHyxz29kK+BOQQbxoYVTV
tWNyLRGp5C3TrUQUO5OwptJL79XvYOKFfvi1487pCGmSZvDYaNF1SyQcREvf2vkInxe0+J85EWNN
juJTRD+3jPUtnssNBmmiCNV6WcNiVIfdqQRtfz7/9j0NvKq7MSoX4kTofYscWmyleeoTuL/jdNWJ
AS1qqPAQlxaP8FiGN/g4usUomIq18aKek2PQ0gInq7zgxNBH74Y5IQpvVe5TRW6rT1BVzHQ3SNOv
UUKf47xGWznzIERKRAFVCOqJ+QDjsVR3R5lDECdk7sKvOBEbkhNIlj/R23qa6gCJUQkZp+WyRAGz
R1dyyK2d/BhHnEhKjiit6u57pP8UEQfjZuiJVpSnP68Gv1nu0A7ZyJUNSu2/jaA/LHdEpdRtpXfl
UQuHNQeAcpHb2a7pppexYL7A7S0hjJQy//t1/89PiJfmjHz5VpRTHQVh++Ff/+u+yPjP/1V/53/+
zM9/47+278XxNXtv/viHVnf/ff/X96L+63C3uf/4J3/67byDf7/D1Wv7+tO/cEPivD117/V0+950
afsfXI36k//bH/71fv4t91P5/q9/vL5lEU7+hi7ut/Yf//6R4tugxrFZ2P8HiKNe4d8/Vh/2X/84
vg9/3RWQOP/68pq+N7/5u++vTQsJxzb/qZZyHccx5bJhsz0O7+efWPo/PeTnFLX8GJkFVSdgjTb8
1z80If/JH0bJpdOYQxNi8Lca9Wr8zHT/SbwTQnxSTXXcv+gz/nMdbv4+Ufz9Jf4e4+N8rBOoDHSG
HBJFtoA28bE+ZNabOaUhp/vYoqpJafwA8nTb6Lb1JJ3xZTQQRVgT5iasFWa0HeqPizmzl7U5LS2y
h5IC9g5uo4QFOiAVmX49Z/L86It2N9XOITO170PpH6fmZcIuknvDAUkYT6pr3qp/PB+AYar0XdWV
r8mLKprWkYFtTkdYSROfguqSzsqFp32ZmFQFVb8JofS2Y4Nzk15yHz4VMaGwvrFnKQDhi1Im75hb
yLVlZNthDq6i2lCa3PtMv9X1YWdG0bUmxZoJz5Yssq8uGKcfboV/X+Qf2UgS5RY1yI/nOc+gFaTz
xBrCgm/10RqV290cjFqt3RfkRu5iqTEWnICej9k8XXSRHR66pt/ZnbaZ0jm5n5PZuDdTTcJUIFMF
HUnOfM29LAmH37dZtnFrEz5AoYWbtkIIF3nCuaSF2G9NuP404KI1ZAZzCZJfZRsQVIKw5JrmUEj+
Vp5cDbrfozGdoo0VwSqorNg54Hm47fvuymhcgYY1FvejtqydAg2SXxnXTdKc6pIB7pCK9EsGL3iU
3k2Uu94KBu+8iHs92eP/Yt83UJuir432PdwzPcMMFnflNssMgziMhMntbKDAnOEx6+ILxXm5bovK
vEAodNCSqLshhP6hKn08rpy4i8AtN0Fd9TfkK2xJcpU7rUNfw2cC6ECqgu6SnnVj201wp41jyXiF
7d6WzQZvELKtnFleLBNn3ddmTgbR8A6GDt8dCUAI0el0YzO6QopQLJVJsiCW4dIbZbAZctByQVKW
+zLbFL4nt2UqXAIHuLnLHihyqCfDKfPArXgkY+uFfrQDKS6ygmFbm2p3vVGG977WXHKMfxpKJ7rp
c37uYObCv+hbtym5xdaUvNSaSsSp2/q2Aa6FRAGnDNwN/1Ba/kUWOc2RhIG94LRznMyYnqAlsPIi
QyMhvg6/eAN/XW/KjVMNzpNb42ENPG6B/qW3OnsT6UTDC2QtyWQMR79K9+dr3GIs2U0z4bg5SvzJ
D/pLuyA1YA4rZ6Mb/OvoxTBd0vbIq3APAM9moOkdRzfgKOXIeiP9otprkOLrSmtPCCbmnW5OGuaC
UNtWXnblRGN0N8UhgeJy7i47M9iiSq2gQ+dUU/CAF6ZLuIWpdXx+Fw/knHYWaBaGgWMqqrVrwsWH
KrtORMrUeIzgYzONueq9Yn4p5xnrR+dnV9LymHJL+6ttR+YVwXjgQNIY91SczvsiaA5ynsyLeZyz
q6BTC9ljZFfGzgkI5pW0CBeVp5unBoLWUsbeF4jT0eXcWPEuLAla9JCbTFkm9+QPxIzjYmNbZgCX
fYeOaTKE9TWOU4LGAju+DJJ64UtL2+RWWN6jFETMwOhzndtlDrwd85PTjDdeLUiblul8ndQ3Y+cX
p7jIwqWBofkBBvgVAQzX2F3TbxiPnybLbi9iXSUi9bC89LBNThj0iPGiEACl2bcKu72aPaO7nTMn
U4YPCPdtEV+iZZo3ud1iTC5yyqCCr5GVgSQV+QUz+7pLdAbjuCk2iTKWjhEa90rfBy48AC1H5ESp
SARWCRABpTvPwnGQyFTGVxcGRN3eeTGnBZMZEjT+BJ+LriFtcfMVPbGlabc8cNrKbct1qTebwdlM
4ZOJRqXcuem9wdEM8rQIbwekFVzUbfUQdxlbc7MDsEPsUro1BQoDf1jPebOPyXQoXwp9BehWKeYh
dK3+H1Hntds8smzhJyLAHG4lUVSOli37hnBkzs349PvjPzg4wIz32Nq2AtndVatWUOwvX/fXgYzT
HXpmBMRMf7ivUjIpCPKzfTyP4FHgsYBzjkWiTLsao8QtROOScoalGJIUxnrwIRY2hkVqhz3+WHpM
b92i1Vw5FuC6PrpcEqlisiMkaB3wPZjduaose43oVxZBAcXYbxVr2PY4Ds5LAzo7G1u/Jx0UA6bZ
mT3ztLJbMMbCApRZYUs8XqijxG1WHPUuQpdFRZrdEELxKJG/MJUrMBHREBjY3V2qD3kH8mJ85zWf
1IDeN9fQChCyDSBDI7EySU43TMgreG7YyW+L35EvkbOLsl2j1WcIeZTThZzuOvg8ko6ZDbcExcki
zkbsfrDWqdc4pBG6nS4mxrU4oy2b/qy9kfTKJ0TyjmTBDI8IALDWdHo4CweeinGQPzhrzICWkJZc
G/y1kRCuzPly98nZJqxCKKC8jVfC4AFVryiew+4hW5DgZ4sYAjhQ/CylmBw6KnG1kFAaOET+wTQx
0ZXPkdHmjzaZZK7Xy4S1UxElntuJJ+WY+uBtWaeW23OSkIuHYCNZlvknLiILWFkLHT8wGZg7DVrC
C94b61oTqJkIyy2DglYI4WFvbhSo033sQ5N5dfzvwVjK5ZtK/vLQIsOZTarPcYZFnm8zq268CZ2P
SlBZy+EG5BSSHqhyi7b9X2N8KL622ueJDMsFrU9B2AqgocW4jpbEah4jYpBeJ88JvCeO2+U89WTr
WAQJ2eCxBOvsoFUVzkM+qS/MgbnD65DVKj3ppNcDQgiCPRaQldwmKb2OuIJCkhgAIm2x5ihmmGY8
Q9mscXRBLMKbr8tlX5IUImNHxEbVyFgx+d0ynH0HZBK4GPrR2eNItDQD8jiDZEVk1YYpNH+iWsha
740oBmD7Ls2IpI/0ddT2ohEMnZlBKdxItJIxHIapbVYj+tMkqN2WKo5EiJqp59uApMvADi7AmEgB
QgzobH2SWnvlPRPEqZo4aTnI2MtnrASuYlUuEwxUrNmyUMaVNVoEkVm7Kf4jWNO1STOPiTOlvyT8
hkSC3ehElykwz7lsPUMFglEDM4ybeqWEwUU1BzCJatoGjrXS4EorRJmbRXlgjV9qjFsiUpeLOoCu
A78I9MTon6b0Ou8gdcgMreAZM9YJrLc6kpc8Gk6vRs/IwCKnwuBq0aoTplrGEguKiUFQLUKy1rGf
Wc2LbN7TNAziHDJbbKjIwr7lLMGai47vE95BRDjG02Kugjp1q+jPinRP7taC4OEG+waiU1bmKFP2
1UAlPcTYC9a1mM8QrN43+BIERyXUUJ1Xx6aHmkz0A+4u/+0eWUlZvtHKZonbzpxmtRBN59bzkKn6
nKG/iga3Y5lA1HwLW4lzsbzXpn58+pZ974Lpz/AHJMWE6jjqxSBXvVa71yxtOGacrT1Knhlt865d
NU7gIg3lzeqrPuCD4YrGONUgwpmpoRCJ1QXcpU1vLufAe4mZTCBpy7xFNUSyh9Ya7xW7cxY+29I8
5lAykWKslajxYlxl9A7whVebB9jzGCbtfG67RLqsAGm2mUh2WOGek57/pbILqmYtnL80wWwk/xmK
l8Z/q9ovPMTmixvhrtZC3ax0CE1pQzjahbtOn11kamc19Rby+XyFXzCUr70IrzV7K+E/6387lOWv
GbDH4LZjQ8p2GB9qm2Q60I2WIVRUtQcbv8QYRSjsjxXkSep04OcU5BFHBhryle2M50br8WBt1qbi
b1Sq94Y8KuRY604uXKc/SxwbDTdaMxDUjRmBBViWZz0iM4J3Y3hnHAVCwEwnh0fnSEX44uv3jlNz
3kGFpjLXnz0715LP0VAWbsI+0hLRGlXwxWCa5b2FdFddDYRyoVID7QCgJydHrkLwUgOc48vsPvTg
Od/yFgxDwzgk4nUoSug1n8xcgOUeeACCf0gLH12g6MjbFGQV+gtDfU0CY2WEd1wBKCAAtPUfCdUj
3Y3iHyAtLhC+LtuUnK3Gk5u7yYbbF4g2vobsW4bz5vNqJGe+Isxbf9UaTuXYrgoE3yKy3AZNdtar
y6CY3E76VK2nzUcCcdJl7L60dJPf/6nAlPDM+LevzrcBHp+koRAGA23NJsc0gfZGOvJcmUTl3+Qn
0MS+I40cGfJokHIuZMD+pCYDTaAIM99sXaeGL5d+BVYf/inArD6Y2vjW138+BUOW+viuZHOczTIf
MVQlsKNmH/cna2FK4JZpvq7x+Yr/pUeveLCH6E79xhuMUuhsU4C+jUw9+GfYhADVWoz5pAkDsZmq
V64SWBMDkzxFwtWJlO6GPxyxjxdI4QOlcCu4UBOPOd3TV54d0w6U44qzTaH6mpguhy82JyahlS7u
TksBSJlhZBRClK2tL11/Rj2kFbNCXUh31Bzi+FqDfqYFfE6aUpgYARW3yjGXjogercfoePwjlb+V
gI1/7dMvf7woOb/Sh4u5LPTrU0vslMieiJQXRgpV0OwZOd768iuGiVbd+/S9i+4m8xOFA511t8D3
jxMQMSYHQWt3q45FP/9crl8q6Fld89UToicNrjrLkU3uYcglYZWt8pZ4V93w1KLetn7uOWZESkpz
KEv52AR/GCLgv4Kr+LROsvKQ1s7OlEK3KZS9qKVDLec7UsK24ZQfqFMhy+jLMCH6OSQOtS0P8ewT
Uxpe2ZHZGaXEyAzbIT2nGsaJuldKw8GQ8BhmqeTaZ8EGbMA0TudV42xUFbrWt0XhDIa9dL67ASU9
uaVyfxN1t9QJQ2sqDXnqyNH3rYltqj2c6Wusz2N1VYw9JNtFY+bLqsOFFiqTk3tWr66CY82NqsaI
CLtsbRuE7PX+NtBGVxk614m0JeQbF1BjN9zV0XK72DgmKsaB6ccgsWvnnMzshHKC0deEieARF6wF
o4vloGvcjNDHYUXKQbYg8mOhWzxGGg5dB/dSQjFFgCmXRoYT2BlsNHQEY8BhjzmZg3iUfZrZw0/E
uc/oYZHL9UqZi2XaYtFmboAA1SjFv6eoDWqD6KlTBwPquHHEchlJm7PerP49Jf67JKHJ6DC1RAMe
S9piJYPiluw8Zbz37ffZ7PyffBPWpREqVD/6YnbaC9HYzD5YZERZoD5Gqa2jylqNZ4ec2XLM12MN
Ogz9MfA3NmWRQ21jswYFxX3GQwHMwxa+R4f1H1Qzws1wsaqjNaTztQXP2jGp8zGPMZtlqL5bGMCl
2DLMH8L8CjC+WRsNLQO3KqL0VQX3UCJuuetg4k+ojYhRBLRZZZW0GjS4IBgEhuo1ly5ONqz87poa
HwO+40FAJNZWab/mK+FQOHRcOAVbMokpSMvbg1n3Hc8CdwY2KfxPqzVWCWBL08eepU5rvfTwLVxY
vEOJ+qSghwaJJCcLj06CpQTEHQuYfL4hbcYhQiV3lk20CEhKZqhjVEQ2s7xMkay68UKpklmZq72n
HCdEUqLJ+436eCk1PnYcNj36M6iA2EjnDUj/mZMNOT2IIAzbZd8+JmTSGTVIbdOUWm/G8KunE/pd
Y+lggA3g1g3KVrH1TW0prsDjpM0r/FF+Kzb/2kY8Fa/S/pUccDZBfRX4cNPqCQYmr5HiLATyN1hc
EuZf8AeZH2TLpEh47ZVnl5WnzsqV+BrTvyj4kFTmsPeT4Nn70r1WHlGl7x2gIKpnUpwxqMcJyIHG
j1AXz5tx3PKJ7kszXEek9VplssfefIsDlQMNWW/KC8LttcGmitGDR47vGvhnmWnjVWt64nwQIzFX
CLmPhPSNXmMtT8NFC6Sr3Nv3pCcqMHcWnRwvB2PgZiFkXoVGLXmTlXil0axjfpOywbUDwp+IDGdu
zED7j2045ZzL8C6afjTMsv3+Jw4oL+nl5ksLVAqxcHBFrp7IAnQlLrVedFtRdAdZBh81DDevu8vQ
TH/z/y8iIQkzqVqleFK+Ea3dk8oSblOyreS+dBxa+ZWKhUF/ZxoL3AmXCV5SmMwiCIbQG/xN1afV
bhL46BKqZoYnKe2QQ1nBMWMznuQlYlncJO9G8p3CRi2RWysj+JTEzIoh5NFHKQNXAaXTJVQuQv1q
SIXR3mEYI5aeUZybXp4i9dmYpzTKCItmYlkGS116a8dHqIZrdoat018COOSwBBCz0KAyRiKU0zlG
WsDdDiVBDslmZMPpXy15PzhHsIWRRWdAJG/1l7R9CaWj393k+FkERys9BOpGg39anqPoDlWCZLif
LjmK4dYIdDTWYSTqsw9g2aChSbLN2CNMGatN6T8Kc1hKurLK/QQm8nwSP9XkmQ1n/Uj14vhXKdjz
4nVsTFnBU32tQqCQ3dQ+hUIdRIs0WA2n9kOIN6MGY6ofNr4on774wp1taepgnlkHRGxD4WYTFh9S
c9XVo9naC8Iko+iY5u8VYnfS2YJraCyxRyffb1lNTxthPF1RkFH9savY9IlF+YuF4CqTBq/VLnr9
EQ0bo3wZ+r1J743GOWfgJ0s9bNM3y38wS/8ppZfQvzmQArOM1LJT1B7JQYYaLWiTf4r0wgVUGTY6
nOxtc0k0qhaihW3JoAyP3Ej+EAw3eXd1i6wmvvrdscY9yL70hWdYXzEPmgQyoDSpzK+meZbqtYu3
QuYDj19z60MNKSqNX6sPVzJYW657qbOSmdiy+SqbBNP7gLDBlSDZL/YUCZjixgicIEjoTzVdr7PE
ZlaE3pishELDschDBkksvgUHFIBJCUKH+0PphdJmKNamszJPEXHtCrU49kNLLGu5v+0LEIxRu320
1WgsSbXnbq4X7SsHY+TCzs3cVkd1tQYCz3iJIBz+yplWWbAZLU+KNpOz+q2/IomKeIGFKG4qpDjG
Ie6Ki75ZTNMK0dOQrujhcZDSTdf/RvyHPbFeE9aKG/ABxIOZSW3ux3Hd0/4CWWlrzcd5cT2ZlLxb
fCCRNeA+YWhby75iUpWa23FyzegtFjtf3DgwwUA18ZYbSBtcS30EmDm2l9y8TgkK4z8xvZrYU7Sg
tKn9nalEvn3CblwEzatc/FU6k4yjAYaSwif7roaz2lx67WzKD3U6lnSK2W6ijCVWaPQGew1vgAOu
5WzwkQ2dObu6emNUwCUb+YqDbEYtTRAB+HOJRePSz3ASdw3qsn5nDl5fMl5Yw5JPYLr166xzDWIW
qpVDqyO8AoqsujRkiEerEodnhYDTs5XBf93pw87KcBr3UFblupuWNFAXXNGgKPjlOi+e8fBqdu8t
kdW28lFoVz/6NSy6kpsz3iEVieQQOW/+cJbys5EcuuJ98j9bvOWM+KaUW6fbcduNiUcDagbX1lxw
C1bFZzOeFG0nV0fpwyyvirPvO3xJcdS/dqWrhOvEhPV6aZQnbMWov8bptWrPUDjJhI09SUnYclSK
XVIOaNp8iUIg/amBonQVT97Rd0lWBwWVlpNmYhlIq0KJ5RgcRc67P+nLXp1cyJ9UmiY3O3uF5Kw6
9lMavAodciGP7pDFKPRyl7iXFVTsZYqMPlGuml6ziiq3VGriTi85KlTGS5BJ2C2aB9CvTv8z7Gzr
IMwAfuc8m4ferUighx3T9mARIfJSFMzIs69Uv0vwxKnvYtKMp/I9us1NZzxbr3b5su9pRkDegu+O
TxzQSQc+042RGQzILHK5WUSXcE3TdGnbb80wJ4l/4BYE/NfUHxINfI08wJljTUE/WoLNzeCYJdvK
uUvWo6uOpsZZZL9lFeFyymsdH2xI0Mkxiy8wuZp8PVlX0Z3oSnvxFxaPgPGg8ghbj7/RJ4hZ7jii
COYi081QHsX07FoXt1c8gu+K/CnrF605zW15IG0q5TVuv4S1b6LbOF168xGN1B79okYhWue/BKIG
yjNoz0UI2e6p5++4Cxsfon04Asz/DDzKwH7Rtu9Vtc3aLWGWqzoyUDRtq/AtwSBFZe5apf6qHzYD
LkJNFxG2xM4O7frfDuz0C6v9HaQXGQPiTkJsmGIICp4ac2ZJbwOiTi18mQrwPs1YFAWZy3BbmDYj
hoKRUuIS2/or2ny/PxvRV6eQFp8Bva6N6uzXP4r/HnTvIsAIHthZ1t7ieYcB7zLKaBuF5npuLWek
JcnZ3xX8Y7LPXMbYcRy2nfUlio9EIiupPGiqvGxnVHZgVpxToKSvytjh6JVsw8Fm+DPPaNPT7Aep
kNA7JApWo69EGu+HIj9pdbK3/PhpQMwgOBOX9PJXrkBoOLdyzdxxqgpr8swiXeuV2Ok82SQpaLQu
tckG350kc5PJoMagfDg2422OvISCUv9Q4gPJt7b4iZyLln7Nd20x3gqBHDx5yuUuqd40sKimvUXx
j1R7cnbogTZShnmmEq/miKOIw4kQgSE/ydFj/kHv1Y3XBrClxDumUcuhH5aGVtIX/Ki+uo7hWibD
Ns6eAfu5kKiWHJLYoptiqFg2gq36VAcYaaevuOuQv/3ODRTohdvG6boehTtAPnYwGrTTbgMfWJXI
eSi9EsJzPTKY1EdoTADob0Go0CZrb07dnNOmPaScpyN5y2ZuksSOc1UdDS+y4EiA87Vz5tTbf5bd
vvHrOwCrwDz3DHLhAqXajuCEK+59mwbKSz7ARKuk5mEYgqFgrL+RFHEcLXjSSvOZWniYvkiatLJ/
VEm7mo20R0V7qyffK0P/pVcCyPGdQiRLNC06o99quVRu7Tmlt0qUdYNBKhsC7qFBgXG+hd4McDXH
YBKDIZISibshWUIOD51fQ8bRADAKfXRWJLnb3NECtVL9KMfstzI1rg6qWkS83CsBHrq6Nb6MyRZf
xJ2vRyD5fsBV6A5CjTkpp7PIGJ6TsxEa8QbNw7PIy988MXg3zaKqtIMs9K9GlaqlrOYtir/yMhbR
JjGTqwVvNVOkR9F3+6Sj7Bw5Cbv4BKZ1akob5bBPJm37zELMwsgQRKfnylq3V4vpSzbKz9BfYOB9
sGvtxbLkW1fCpNM9wjPusQj30kgdyMLEdZ4GPaGRm/LpDzu818aGndqAajjlHkfOm1YRwZLs0lIc
HM3/Tgt7N6T9aWS6k+cQ3pLyMGLQbg14QkjSu1wALIfJferqO7UoJmwra9APXTcSuFyt5l+fHKDo
0L6mmYOBegnSiLqeyUL3cMJxqyKBEEaCyYL/YKKLbzkvN2uKH9h18ciZkce7wdR2ape8zH+5GpOj
Lld3Pza3WOH8VaO8N9tsk5rVYayGrcyzZVKx1Xpnb+lbc1RPgw+i0Kn8mNe+i20WOsSUHiPcRow3
CPyelCQHpp4HrUxdMxRHZzJhozTHDFaK3ZtHkhvONpBEW24noz3RkODCq25TztI60/eR0z2I3jqY
AO9SMCzaunYxLbmrFekFdbpBEXkgsuuUyPFLPjS3NJKo5ANk7P7alw1Ey3h6P0Mfv79I22UfuT7t
jRZQH5BajcUhKJttTSHotBSMg4WscdtBJtMq41LzDoauO5mDf+tS20uD6pgIsYEHv0WctcoDmG4Q
6jV105fTWistF0F/2GuulMgHo6XBLEcvV6uNY0TbFNzM4vhE0nUa9Rge/rDR2LU6GT9r3TwKk6Ix
Y7W2r3FZX62SrAVTB7iu+hn5XI3Yb8xjhbaml2LShT82rYd26sLmXe3HfRqUf5Euf5bsWBDtnvkY
35rc8xXizXBFPQlf3STougCasWYgcUSpD3IxrlOReENlXrqO+rG0v1V7vBaFepf9Y6z2h9bA5i3y
w18t009+ffbl9igUZ4MIH+m4PBzG5p7QF7XgzkVnbCBEYZOhpN963pwjs35HMHyzMuU4JmA3uAeD
1FtgpMwZtPFSUgQYIws+yH9iMzplbXochPme1f55UqWlrjS7tJLO6lK3x/2QT7fAjK8wXTdJVW81
GDzzLHCTDKlrDclnBwpnRs1+AuhPgvFZme0xi5qXCU+J6ddHJjdhGIiYV+Aibff7SdOfaoeDJR7p
y2bMXtJAOc8XDYQeyl58U0W4VlOoPQuSER592XzBxxS9+Tko2V8kdTjZZi+OZR0M84O0A6+ZQ20k
MDwuqirqQ5gGD2R24EGleSYt6NY2yj7CgWI+I1p98pQPSZUZgAG85cKd1OasmdWaVuwUxeZlYBOb
L0I6Zlun/Brl4qWr4n3L5z9loAFTSdVRbPDxPLVZvmYQeWjjGAvh+lSaiYud93nec/y+PlosNTkn
JT4Q27LPMLJT3lBRuJFoN6Fp0JNGa9uEeVE4bxkeEiZa8xwZh2WUpypZixg5qJIdgL3+u4j41i+w
D92rQ/+qFgne5SAdpbLupeTZYB+HzCU8jkKc/ap8jkVym0JGKrlefWO+Q31xaq3waFAQspjmNcwu
gbvcazbNY6tuE4b9MkzBwILMLWrC4oN0i76+r+MPKQdcjJrrpBieNVj7gFevmPU1qZpTTDqIGdkX
/I1+OF5fYbCc4ppiU6OZq6ODPTHLEsWLkoF1xRVks2ln25pLif6GmNgL0KOtq49U9TcjyRD6ANkp
sd/nnSBko7CFOCmxS/MqtxItG8Gpkupmw680wekqcy9mn2mq4WT7V4yNFqM6bqE9LJo4P4qm93Sd
7qx01rJdnELGmlNRnOdTpSn2dSDdp9p4EVb3ilIbwgo5v/uiYQiirnvY5LJ4Bp35lnH9xlQ6OAaO
IVQ5faLfzci5VvMW0kUP1ZTXkYo5DVJQa6Ay7Wso1fqbhOpBGogkYhqnzb45DhssSKS/1EBRDXZN
P94IBrpNM5xGonQ8rEovUkSGY214EZcCSO+sBdo+JZFuJosMIJ3kq++oIsGz02pPjNmmVhfpAMob
xlv1MaTabvbE1+vy0CUVnp6Na+OS3QHapCB7bdT/AprtueAHxQw3A/fgQPy5OeRnVStfZBrxWJ7A
5ghrscW+bg64fy0IcnWbETCtGR96Yu183IWKYThEqfxZaS9JW7xriXR12FMkfTyOuAyqQXKOuDaR
CuVO9DsMSxd2iSVkX1B6ZWvJxtd97F1NDDtWC2iuv51q28tn3mKQe3hS3SNJXsk4MMpEA1mdvTFg
jqdl6elKeAq16oSOfK+G5lZORogJ4SNmU4Jp9JM47M/TPk7Hg5yOb//tg2wNjf1Ihb/lgIWm4bOQ
4oNZv+KosE4L1cXCZZFX9lEwkNCC4TmmOGOGdKu1ckfctZmSfAu7JGU4Zo/JheAUD/P/xd60o3uK
daU92ZesH9dyH7hczUNgYPJV7pOQ3I1c/hVa4k0hRt1Btikn8WF11q76Yoh6ZMO/IHngprJXQ9Wd
m6k942l20/Tp0SdYRtJhDqrzSHFDWYhRDRe+4n+Y/buI0q8KvonPVDZV+1MKlbSsPjThbILSOcVx
8T1voFY54sUdP4dffNwevpgufsZfihz7JNfGyomkL8iIH2EyeZVZXSW1O9l6/pLEzSMOwk9VF64+
6utCBearmods5xD37eotHqRPe0u+3k/bbQsFjMxPO+iCYf81DRQOVRF5eWtzEmjObVDexWCcMUTH
Pq1vvfkwnjfiIW7Wk4HKoJWNc6h1V6XdwEzaIs5q62qvxdHLfKnbQLxFlnqIk2Fvw7tZian4kliq
URlfMCP9jeUcW4vgXbETC/Bodh6CvmuvgiD/bhp/Z3bJQ+rElgV3GnLMMqMHRnvLorVea8N/a3R5
W1M2ZwMkgUnu8drmRRvkKkSy5Tnq6BGecOqiYIOF/LeJkF8K86uW6zSgyTnoC3bd5Ej2yrlLi425
kgPmnHGv7szQfwuFfrWxI4cMUDPrVs766L+TN3nlPmBPRwNlpva68mHbhOZrbPSbqmQ1C5JMWOC2
gKwxzkuFvJ/IEEgu/PhMBE8td2w2yW4oW88ox72Ua0wegkeXSwT11FdAujHVr0KWDnP1iqnLSZGc
ex+Jaw8Srk7Dt9+RCJw7OJ519nMQMoijcvcZfLe0Zg3/1tZ4mMWB0Dey15JCqsAqGGVM46lsH1Vi
HfDM/ZrLQG3yL8ZWHYgqY90NefmnWz6zcJFROVZEXc9WrvVBFYU32cMunk2h+L4OfDbbGOFEc8lT
GGr3asxuU9vjG9evqanpfgHoqYFVObokmXVM9ZDoxWYTYupUTvG/8iOn7ZFx2BtHRhA9gyV+X/eN
nZPWcD75pbCIHglGWFiS0Ms6y1wZdklGAcWV5UNgI1Q+RmFsGhwkKjxdLQgNKf76WKtR9xlxfphC
bL/wbkKBYzztbvhQWwtDm+GOfGWGwgsTppuJDdvakhijJ/aqYDQoqOuqqfrtsScxU/21So0HASp+
ZF1i1pcwQrds1EuQnZClPCRreCmHzhNBvcSq5pTXhqszPS8A0Vi2Uqp5uW2f509CNzUvKNPrXFHX
Scbt13woTnGfCwC5M09DyssFzG+YmCrOIQ++C0s6BWlysMmGYRh2z0ndFHn+HfrtvQqdnerjttOU
5qGgtxzjxNOJUqDvGFA5men0LWXBCka0O0XJW2hPHwKeaRD4XyRUMTKl3pi39LTy7+QBExNm+8q5
a3BPUEEnoP8ljnNIFC7+lHwIrTjjfHVrJYyHRfcog/hdtoyjL6qXoAxIKIcyVdw0u3vpUxJtYSjx
x/sFnFNS7TPLg0G9zgLtjI2DmNZFGl5xyT47gX6DwPUizya/Uah/GhI8+vmGtaPibk7K2UyCtZX5
9KHZVmr6k8x6EMF4kuTyIpUjtFhGefJ82+aCkb4lLo6p7VH/HEX9PrWGV//Mh3MftjdRajeVHJUc
P11YUsrNqqKPtGCIU5icaABQ87vFx/IwP3mrln/zB25V78M4qZfRkcZVx5J0VZIh9qXPypjwvMtb
3Tm2ut9uYlP+ZksYLxHuEZdS6qEj1AT4tWpTHTJosPus13+MmJOdfBT7NM1fJPJUl0ItwnVqAWB0
6pjdk9CJXOFk+hnSReDVqlAORZIV26BmhyhLgqwwgmwfCPKUZUG9SGnRtQ/djNkzalFubItALbtV
KW+TdKNjNP6l90AIlZKKVzhc2UoqOzBWHa67Gij3oKSRwZr0HaUcH3dUNptUw8ZBCYS5qxxRcIN+
mXY9m2oE//claTuC8HpBtZbjNZjJuac4hP1oapOfA8xstr3ZDp5eRd0NRoyBQ+/w29RVRcbPOBDP
xQQv69rmw052kRzUn0IbTbdRSt8bmTTnQ2o8i1c54WDHGj7ZJ9CB/vspoRgYu0RVgpZOv+IEQss1
f5FS3BLNdGiX8RQ0//3s3wNjG+bA5pDl4UyvJckfv2yE9WpXcbaJIt1BGLPIyyve7aBrPnSjBZ4M
obQwcwoB9QaG5TkXfYTf8GpJ/ZvKEXvWS6AngYeZaxq9saPVx3hu7BDUScreJvvwAdV82E1hxLBn
/nmgxjtIlv0j4izcjcUw23eCqyP71NfdBJM3QoZLm2FO97YJ25MM8pHWGYUGmoITYfdbvZFa/MPU
Fs9JCDJ+MW2VUB52jXhNdaOzl04clIiV0bBBbPhUGz86+6nBZFuDyNrid3CGX30lFwoR4iiSYwpd
48g4sKg5A/59w9NzijgGU4EcVWBWqbthFOlZSRr/XBvJefD1R9eY4s8hDy6byCsrJ2NDIaF/WTVE
Cxj49StyggxVDYNSfwIOiqmq22Yi3S1gOI4dwl8H5afDlzaNjJcoasuXUT7LUlE//n0JrVtvVNnL
v2+0Snb1Mqk2vdTnOMko4jHGsPANtXyzJgaJkkrf9O/bma1SpVkNlooQvWuj8VF3Q4PPBwFSiawM
j6JUfBK+tL1shcWxx1t+mSCPfosCBS1NBFBWKkZ6IF4p9+qYrnZkTrBLHJSebcGWVRH6LLmNvary
rrhV4JoB44fzv++GhmziLNffnEJhzo9nw85o9GYztZqyDoY4/EQ/bWavFmnfGxWviP2/L7oKv0RO
JbHx0zTZ5qSTw1BH6VEpNBx+VCsrm6i3Jmd8JAE27tpK9Q+TyWAMuXZ4zo3kJyqkfRUwF5oTio65
rWeLjM+WigZ6j+AUOJFCkZygDuutqPZISIa9ZQ/Df/8lFcn433/9e6BSHMm1moCUriYmQVFHjJIm
Znj59wUcN7rANKBzN0wAh1mjK7OpowdjUhhIliukUH7i1hVSI9raOdTH4G5pMQ4w8vRMnMSkmIRA
5bf1RyUb9ZszwGHthabvGdk0b0Mie2Eil3AFleGGVGP378e+pmpINaKEdqyTqFZJFD4Ko+4Z3M2u
a2VcrLNxil5LJ3vt1QiT+EHErzUIXewY9cYPqgqittpeB0PN9sqoPfP5u6is22syoqDxOfkMmyLD
nzhCRzvAlQahTkQkbKbADnrYXT0tLSvxT///pcaFvP8fZWfW3CizZdFfRATz8CoJ0Oi5PNQL4bJd
zJDJDL++F6obt9xf3+6IfrBCkjUDSeY5e69t9V9L0lsfryzO7Q8ITrAhGfGPSae5iAxTOoBR14M1
A0HFmt+2GIqaKGha/UMxqB5adXPylrbnfO5ODcvEiz106oFoJn5DL3fu9dx17tWoDjSMOI+4IC2S
KyPdJ2LEemnRiuFhyI5CAd8ed0QFZkoib6uC/S5HAnqxooH8F47p0jRZLRZR4517MA6X6wUFRCIp
UA+xiH2xYkv7HdfJk+EN8c+m6VHRGHnx5Egj9Y3ZSG8F1NsqbbsLadc3nbdMT9cLhCebVqEl3k04
LdQhHzhtcAHaN/XdXiOySvXic++p4dW5pRRLz/SteL3emmNW54MKWdNDVh0wMXdvrNS0QwamahNJ
WwAXJwftQ48j4Jt2dwZBT5HYHv91LXGMLmgilNY9zqtMVM+LopY04rUbb0oxcsle7rsK1U6kGp2f
DSDNKPTJLesruniDtspFdQquNdMmTZ+7wNHngCfloSY95FxaFh+MFowpCs6CCWtCesmAb3lgyrZd
Ygq0hpB7leQH380RWlDzPtKG5KGo11Be9W91GYWOkrH2i7xqY2kOLUWXQl6l7HCZbW0EUFGVj7us
xpTUUDKuydfyOelQkVOzsAeSEuhwkMhlcaydY4Z92h/rfDx40TZefc5j/S5MWiSNCn5UW/0ucTuH
w8C0weG0TmTxSD4dO7iJtyawBZzN0f50USGFQOkfcRYg5ifTt5tIHJAGUc4sXQakzi1GmAhpVx9L
v8tleZmHfSWn9pasKxy9QdSIhggD5IcIs98daHwoKKAQphi9jJlVruomfulO6s6lWtIjU2pz1aNY
hMx+tI3Hbo51fmsUU0kCs14XrfTj1dpBZKYOArF9ipvXTlivaTxrN1U5P9tS/ZH3ZX+u0uZ26JLo
5KKkhRmr0vJG4QmKFymIhnezcRAUkCxOawZ+XA3Zk2EC9b41TaxAJ2zU8bK6XioYnfos2KBbWTU5
bR1EorMdlw/eRDNsGBWAHY6xz7thLyflFvujc5iqHMXWag3ftn3HUqamNydQjIkW0VM8y91I4fRx
yu8LWOh0eqB0Y1Kk8TPKH6pGVCDpcs3kOPRymPTUh44aKXgC8azUOkUnE1ZlXjjNZXIIwNGzWGFX
ZfLWl7DJIvImSKpGMtLeyZ62qTt1xGbEsjp71e84Ns37gj0P7htlNddAMvqWuWgIOa2RBQJpadMU
CWb/yaOhYHhbt7PUoKsrWN9zurcKj/JI0fr4jYipczpvJ0gx8oiPROCRH22QEX5Vuih/q4XM2PxV
s6Z2M01KtHPwAjjmkl5WpsKDyHLtiG7ZI4r1NS7pCqYZqnCPpL9Nm/iqTVeelGtxcdpy3loSRJCc
hL3SimWgdFVzK/rPeDL1kzJU5NsAlkBh3rTBlDnOYcnFya6gzqH6PBPoM96R0kMRX3XYqNZ0L1Sm
ydKmRzimc78xWjoQCPnym8ZATpqpeL1GSSJmp+Q3szag5lRNfbdk4/sMb8FjBPSHJLr3PFBXaMR+
GQQNbEw3NcPOhe03rGi6esbC2WUo34cqoUvfN9OTbUd7b1DvxKSBuY+tL7VQ49s+N1I2phVWioPf
mPgaU2qwZjpyXtD2pSC7TSqrR1ExGy7A/vIlZQuFgpGxJ9kKMw8CvUQpHyLKXpEN+NPEOlTJTKD7
RCuVT2jvZqPCAZVnLmUUddoTyPuSaO2NgCsSViqTfO25jav6mDObKGLaEV5e41Y2wMGMZoncvCB8
ksnmsV8CgKDFo1erj07j1VuihN5F0V4wcjbHHhaCVn/1Q0Z7d1KxXgOiDuMBdaZq4kojwRflRNE+
AhBD0tYleEdBzxiRmp0KXQtNTwi/5IyEEDnd1QMqjHp+zNR0DLqBykvixPa56ziShdseY1VrtjLS
4DkktF1LjifNHrCCfJmLofg4f9AiLPNPGfFxZtd+GjmX7eaqfFSybAmSUuDUtYhFwIeozYv2OMVU
5AuHQCjwjrspX14gGPTnvvOiTVq75k6x8mAwsPFEabS1BoQPQwMXGObGTwYL2fR2aIz57wWYRFiD
qEElzKFCPU2C2Nq4kQO1E0m0Vv9GoUywztJpaJao/DcRwlS4yxV7TgHlUEz7zMOipThMQ01Hfy/R
NO7moe93vEFQoIwG2OP6qtRQTJQd9tkN8ZsIJKNTj/px7qk+1U9mrT6IQvwyssLZraYqVZZfcIPd
zWKDtSs4Pe/SRnmsMnDU6tmoWyN0s+Kx4DjCkaeHiJf5/D3HnmyAHHtmUFVfbWnXD3oN/MfT5sCr
B19OETsofjylqPyhUAISW26bOad1V9svlquc2nb44ZTZxmvxeEhgE0MzAchMXkCfW5sMLeBGE/oP
EoTvrRwXniLpoZWJ95i2ebnJzfGGheOv0SLOTTFHC7kx4qu2xcakgi4uczOG+az7FN23amE5u37w
7gY9mmHAeyQAmeR96eVOL7VpN+Fh7qPkliCjt6asDmaGZlkRgACU/LNLeY6b0Di1WrmR6bjFyDzh
S9NI36UCnsNes7vmwhTgd5oO1laJ3mTd4xIrog5ZZUejhTEZ4QAT7pn44lifPpmjf4jhrh+9h6IY
e7xpyjtrqyJ0iQrKW0CaqYme1X1KQdpsepv9v47pF0IWpvvvqbguY5SY+kttIGonNNtOJToMRCvA
RChboRfQGBHWxiSVLHZlPCINmmuJ+0ZG9Vm4xHa52XS7qEx547bGn6c7gbCjy0D5UalEmLW4F+gt
UzaV8s0VI+cWs90CPkeIpWVBkTg3no0bzM2L06SIm6hgcmq781tZGhtOEYgyU3xiHgq85B7Vpwil
dY94GqaWdyn7BIcIJ8gtbcZPYn2QTg9wjIwZTLW1ViI6+6zbDGvZpxON3ZYAGYT+OqBPM5KY97QM
8V90VMepDFgd7MxsALbetKxjZ76RW76pxg25P952VvuzaqCMatTxMjbAcqWjES6FUFKhh7TLKu0r
JhVwVwp1twz5R9k2K+h+hFGXPyed+BpL5jLkTgEBY9e39640/cVVQtfMgkyJzsky7Gp6m0ilqxsb
/mE22N5zj7Aka2NWa8nOWPKG4xT9EIlsvpvMgWmgWzDzTyVb1eEWLi99uq0o4IPzUmjuzOlumZvQ
zIkb9RrcLC0d37oY4n1uwP7PAULHHdF2BU1hpjWLIo7Z3F7qNv4UeUsK8WvpKYL6BKEyreBgYD3i
0PVZWYlNetuwH9u2fNMrzrVW2gdNaZ3I5jx5rfFAC/KBKA1EWDkeYRUBBtDCI5AjZzm7Hr8kxKDZ
T2x0UJqKlavFIY4OadepAhNNDEhYe8+XI4alM3nC96mMUCx105YqMiRVLeaIqOw7zkVIbRHRgWLC
+6MCQ2DgZ1GPtxCqtpupJAbXDdabtAfqPD1S04mpdmLL58dp0cENPZ19bIAHOm8XNeXsMpg/sU2I
7dR2Jna89Itw99F1L0BBkMyVUaCU2iYpXU6Stf4Ga3FFBJCbPRl3UHG/4oysRdhomxkMdGd8wuUi
XN3CrK0nFzu1PuMUsUFkz48OK9w+Mz4SSiycZUxPedONvl8VMnvLkv22cwxmiQN4pbGnOVcPnyac
gG3dVdD2S2ZayKKq0nqckvmWDXHjSpyUTmo+VYnAX4U6FwwWEhlJenogIGbzid+iybqR1vCRUqLZ
VJnyjlvmJlrOmKywgeA+zFYvscMAt3GIEdvEYVVGOHJNNO4MhjmiXObwnHVry2+TcV9opk/feCOx
AZuL56u+IrUnq5Jwk1P5ozNGzuS03nO0cc4qJ3I41DaxlYZMBJu9BmejVlb56PIm7e5CbfixBC3A
IvjLoKwri/Ocjz+EdJ5VKOT7ni1kjeZHO6fVlp3sh9mZD2hGDvqsvahWjiq7KrCTWAwCTq2jwYHR
pU6nMo7vi1FxKaAj37TcJ3zI3uyFmCCeMlLYwPwmd2o2eJtMd85yLe+ncpSHybF/D2J+UzidqywN
OSGObTDHlsFQ4bXbmXZZHj1XrmReT/+nVMo7a9B/dlb/y44qfOvZWqsAJuh06geh7DC172ePnnRT
K1SII8/ZWD6StHNDVEgTLU+SPGdvKm4K1ztUUFsh8PoZdKa28fwSgUzVjKGow7HPoNKbFodOvO86
Sa/Ke4ZNQSFg/C04e2wsBYVZju4Qp8p+UudT1GFWZ4ZN8Rv5tNVS3po7epeVyp49u97JXM01oode
NXZIbGjc+rJ1MKChY8osmW2S7rNQ5r0njLfRwO5CjPC9h+tm63nWZobvLCLz3nYP3cz0QzHNMhh1
7SIUzJINAqnFfO0vNjhUIOnKm1LXj/WCBL4RhB/NZKw5q9staaLz5HL6ZDj+medhkfVvZZF8ZhqE
Wm2qn60GldLq6G/Yr9ev/9iziLAgmMz1/KKU00+6Sy/aUtMpRuev9J9VYrY0V2hqeUPxoLYqZq2p
lH4Tg6R34n7tuy8fjaZjz0FUXFsUs3TKgXFPm35QNqOY0WjirFkUIkseNASsii2OlAzMjsm2rb5R
zjwk6hhamo3/qe5mRgjnplbI0Jwm+JGJx9A1w+2V6USXqUrZTMsLWfN7m6GiKPXfpcqijoHkcD07
9ro8caAxZabnujVacQ/0EfA/O/TZ6TQDOAcyMpmhfGrtYpMxqKGAJqjuhiDYc2mJPR3GL6vlVze7
6KjM5kShnVazlpFrRyazWyF8ZdPMyV0G1HJH9YWCf5w/z+6tQuLBplwGIJi1DKxeTeDUl9Tq1MYn
HifZlnPzENkJ+i4JdmV1ThRn2IXwESzrLo2Xd4ASF+GUW15Dw+fC4eUB5qCliGQqk8y7HTHjPSKC
oW0qrMcbVBd52OAgdYvmOZ2c274BBQnqANcTKekrQSOOEPbTkcG4LQ96xAGYrhZWT/5gCnU7dcqX
bVQRk3VnOyfzKzvdc87I4SY9Tk07Cz38wNqaFKS43rQpKs4zyghCRZQb0j+zgNmAAzV+mVgvkp+L
c9JASK8ZpzIZ0wBWyYOZV/cRcck+Y6wGI43ZeiRe0lK9NGDNvAm5UYq2Slj3Jo7lTmMFJHNO4mOC
mjY7NAv6Md0pv1TDvXEFAl9DjACZy0sSIWmgm7xXW730pVqd+Kl1fM/NjwmIXdTrZ23dg+zF+cV+
hTKHU2aqZKclj18ILWL2Bo7UtOPHMSEjQzsbTSo2Pcdj5iY4rle3T4Vbx/BScQRt9/3CztEfU6/z
G32qj3YqyOVer0XC/tdNM8VI4BjNoRni+titF7lrwFqMPExhE2ULc33W9b5FUJRpU0vdRRqAo3R9
nLsw10CcwG0JxmvfEekQe6nDfe56WY8amVrrxdgYGJ5aaW1RRFVHc6CqQrVPQkqyrJJ38GL4r5t+
vWewMgR1+IZxYerQH3gbwV4brwl0PTIWBYar6gziaABR+nbx5z4dukjUip903So6D1wM/752ffnr
fdfX/V9v/n0aFqERq9vh+lCyAPm616t/L65fwr3+5/pG1+/399//fM71Mdd//33g9T6DmvZetLV/
3YrX7akva5DE9bY6Nf/atElbceff29d/x5JN+o/7/r5OVPakjQgMDxydDADX//Sw6uE2sGz3Op0V
fJJF5fHvhbtu1AktxL/+c71d1gWPvF69PvLb7etW/nb7+n9WA89CzJ6P/Lc+WuCq6cyuV7V1y12v
/b2wPIrject09e99Raz/jwd/e5m/D1SlR7Jtp+GGW3e3sqyB7F+vftsT/+ya87rD/bmKEbU8Kilf
/PrQ//xUeGNeMJnd+fqVnFiQo3O9+vd3uB4B337Gbw+yr4fIP3+tbw+4/uv6At9+4uud35767fF/
37UZO3tH2Ysq5983gRhnk1OUOdvrgXX9sqozNYt/vS0AogO/ul7Cc2frXn+DoVRbrHrrz/HnXvQY
RZCK/vH6rE7pQgLDjPAf263D+kfsybpFSzOi7U4KN5f/4+4/myzvYh5deaeh6ZbDt33rugVss58W
/88edN0QHU3GmYDLf++cf+7487zrr/Bne133yfx6+Xez/HnUnyf/853+vMe3Z1yfdv0QRon4uMHG
3Q5the2z7JiC5A5+nlzni10Ps0LGZEz8GXE7YyAt24w9cbD7Tgnj635Xrrvgt6vudTB01v1M6dBH
Ueb97w/49tjrv/T14It11eH7r8/yrs/659Vvz/p29foC14v/4/FI2NZNv772n7e5vuNEBQEK1X/8
cP98sb9v8+29//PVP1//+gRxHVD+H8+9vu1//kT/vPd6++/jv33Fbz9flNbMZQQCGqAtutWh/pgR
pJFLjO2ot9SXoVBxpas76GyBVNLHHNZXMHcAPqSThJWTVEh/clyKRvpWMtvECz3iCkbtMM0wrKKi
uYW6EJFVQ53RGh2K+NELXYLXSifyioCQrdHZeAkphba1/HJm5hoYflRcNbYnnvseGBY0+x/A9RPE
CR3QiHZpH2OK4kk5vWlLhmWxQmVRPUHlXcX6IBgY+JJA0yT47RFWQ95ShIntU6kBQzTqRdml2Cxi
Fn82FF/maljRS6gvKs7DyEqhmxkW5kIvQ/SZJIBKaCAPif17VtzdktQvYw3uaGmInhkHbxsvTPos
8mEoqg5Avfobo1LN0EoFeDfhUU8ruyCvXTLuAAJ5AKaQJii7XN7CvnsTQLfolfR+RMzUxlgLGCRE
E2vXjIekLpk5yPGhUxAOgsWiUwr6YfhAgXBxR+sXZVYcMYIqnjIVGAELcCHV9OAq5n7Mc0g1JVLL
mYx7bGU4Vmrk6gLU1zg08dZDBrBhkQG/1ldTk7JcAe9scVF5lUsPloDA9XROL3h04GHoO9WIbmyl
3WoW6ii3iH+DJERXS21oLutPjRboFghvTNcNRlEETUFdlxx109sbexJf0Pxkmh+lgRvJVFucs5X1
Q48zamqVekCjRKKgtkqDKSx4yghUr8IZG7kKceyJutXX1HLayJhZiEChV7FRaALvI7u9V0G/RS60
RLBTb+rU+k5EbR+OXhqazPJjh9Bzu34b3eyH0TebNFff9bLhSt2H1Fvfxl+Rlt64KcNQfVghNdbS
7Kn6hHY07IWL0Y6uSowXC9kdAtuzzh5ZZtQ9mX06M2bFqjqBmAsW6kJZ0uw8KjaK6NESRGBTTT+u
tFCOyrGu/MVbECZOe2EVv2pDPbti2uX0jmaapQovYViAlRqIcGriO54BW2EO3dbZe3T56tw6DREz
koIfMXvUx+4IY/2Uskoz6SRV1kMyHEiGIg2ip24vOAxtBZ9a3p2AhI2Fe1Ob2glAIFlMSKc3EVGZ
C8A+nF7IfV2aSSytuy2SLzpuyVaxzP6YYn2sZ9n7ZoXnZhKZT3IMJQH1MoJQhzWkNMRYUeaGv1Nb
eN1yt8bfp6pnDis3034aCT36JSVGkj+PTZsU9JpqOkmmvWKcsA2wRkz2DaEpWHzaTbVYcDgEcqv8
Ixt7mkeeHvaZOM0NPzuH7SdRzx+licdhzO+KrJ1B8BsyVGUNSBAmv36IFevRkIgZKYEOwAuDrpFB
3UAw8HJ6lWpBYrb9Vsz4S2st/jBtm0zB6qGMOBFlbfuWFNBMZE4SplOod2lmZKioaJl0FhtOOCRe
WWjMogzWO7ux19ofk1lTZ8XIkJdFR5+Va55g8dg2ogLug61NT2+JUHink38km5TKUs9SuUlwDWOf
Yv1k/S6hYwMdycnHs0+eYzu+wdhD7VD/RCrHFcCrUSXsAF6LX+AClC4NTkE7OkbTt02chZEIvqoQ
7bkdzZuRzTjXTY18KKFjkEau31TRpck0svR6CCZanb/AAHyyJdakYpkIqaMU7MXufZZkfMm+frUn
44deRPeV7f22tRgLwh55bb5rY+2tjOLTrONcb/KvpaXqUazjeTM7J8gXpE7FxJYNlfHZJZ161FPb
b1xv104Ly3wcpkbNuaFqihpuUvRUA8FjUMhBYdiQaJrO3kOevOjGdBxja6JdCGJFmZodh9GBjgia
UP0GpX4HtMOU1MQrruUj/EE4HrNrTdsFxT11lvSOsOoFzeG07V3K62oMLpz6lk9Pl1EJGqGF4aZK
TmSJhQ1Rv17k0dybcY8X+1HzqxYJjTY8YJbZzhiV0QoAXh3qi+UQ0rwvZhXnKvTTOr8fLTpK2IdE
d1cKN2Sqcode/pFV4ZPWkH9RJnt7QrdbOad+sP0RusicibDDNE2UzbmrNMTT9Xm0U7rvMohBBFkr
2VTd18OzleV3JlSjrp4OJW0rVPnnyJp/Omob4+3V7lOFIDjUX2m/YTG7ERZrPswKakBFMxzzMcwH
wCJRClLCe8gxhq/tipWgVyU0u6CjryWMMh0gN8hLHS8z3LjqOBtLyLkkNGd5EGuerGFcTLvDegZJ
AWs0wWqeWZxd1bxJcusnoMcjHRzqA05016rwKOzLGnNmxmbgrR5wbF/ZoJ0qw9iPKKoVGheiWY4J
VIoBw08ejYjJCQ3PtvaQ3c5JrewFAtuNnM5LvPdSrXl1G6YDbv0xS/IwC+VB7ZdDvaxgfTPHYaIl
h4HeQSzB1cPXoaY7Uy4SHZaeHBZ/DnEtLl1KoNKg125oDyX1lw7fEYJPVjHOD+AxOWAyanKDIBV7
bCca7Ha37XPT3QgkBAfVHd7oaO9sD4IXZ9wlyGqKDkjF4l3RAZmu5UAuKfCcce3vAt2iibXkb+0v
U2iGD/BVoZQDA6Wphsm3IFKNhRPS+4S9iSYG2BiMH8RB72gvjI0X1c4mypqwpyYprejT5sPWy0Cv
JH8k1rzd5yNy6az4MuOX2Gr3Wk79ShOwshXATh5p2pOgD9rlOui/BIgziQJKhZMmPWgG2zAPwISY
w/ykuPGvxlCfuqi877Tq4MlXEwO1VuG0pCqmOS9dZgdZw6+UhV0y77u+OcVWf5voysWoUkSf/cnr
qOeQ4dArZDkS/skWzqGykkq19/r4hq7p7dKMKBTGXavqW7ykRzl7Z61e0X3W0YFHWQMTWgrtjEGn
qc0NNcIT7cmwMaj9OkgaIv3WGIcnt6RCXpwik/yByjjOyRKi1bwpPXGOIzzC3ucSCd8ylUdZtK95
Vt4NSvEY03YfsCWl2q2oLpXS7Cw9ooVcPDPTshT7dZj0n1hO0Kdky6NHlOMQJWECSqcjhc5Nxz1E
FMr4JblWZauex0suFeJkoZ8g4QySpdzblrsxusRHVE+/CZ1sq9EKd3aSCOe2p19dQt3rR3wsNSHM
6om4DTSJ94ThbtXIPGE6OYnZfeBg8Pllt0M8H90cGtBWc4e7dNECnc2IzvWUTMekko/2CFu6wilA
SAG6xxHLND3wu560nNyDu6NYu4kWd3JI5vFIboJfRsxUC/pGqLO7Ij9Vk0Nv4CbRxmeA4Ij/FuaM
9hEDQV2VBzmtTKwcaCDoUIvfIDYOzUqGA2WT1lqYWwbjw7a1yRR0xNFL4ptC1IHTvY60EOqqg/5R
hnNWEsmeHXPsQR0SHBaIgfOWAA9UzSa0qjxIyG0vENczLaVfsJxlZkBClPQAiptMK2/1qA8zowb2
5tIDg2AmoVpBFe3uPRj00Aq39JPk0O8LAl7cKg1RvYW99zksmAxnWtdsy+gKGZIMJu3RjokIb5Kd
5rzboxHoLgEVojxQvyPSQt/ZzkiQ+EI9GkjWNB1rxiJt7QGZb/EyHVGr+O4cHdp8utFFd3QmjUql
ejSs7FJDK8GePYAoQmGGEaIIovkcu8yaeZaUYKg6gJF8Jsctjm3UnhBkHKa2xeKGqB9GMnbi3g4K
KBlt/jubHcRAW9kvQHJQhDhIDPJ0PzpGBRsOCfeihlny6dIXp6+2MQF0jxIopWlidpthnBB2/T5r
06VwvH0fD0Fb0WrDpp1RTZCevs1NEeSuDLuZ4GGG6wyb3NQ6vrSLNWQTtSICX8sNe/zoZjedZurX
nRxvbgrKsQy725gkQxXmtHDPUECbutrZahMa0RRYEJJ1r98WNj1N0J+WxSytxr+WctaZq13l4ZIv
aA8yTGgCeYR91Av8ySN+RQ6dVQmgxoNP+PN5vd/Ev7mii8BtvBCPvFvtgDMcwsq2g7I2D05s7ogl
2Rokh+SCZWAFDU8iNy2mEDws5pLPVB8vBkgXBTi5C3di6p8RXJ7op46etlfT4bb3SKYyKrqEdWjL
mjXQErKoop6xhBAkQVx8TWPLKnZkKjbsF+WjTZ/iFv3HWPoopEPD/axbYmFpI6j1Xp3SM4fpfdsZ
B+xex6nUH/O0ehT6c9sYgZMoB8rJfj2C2jnWyhNVpa1KhEoHZiSP5B4FZdFUz+4ojmUaB3laXBSa
ImVXciYDj4uxn2Ql/I7LQZmWi6soAcp5v6OFEzlfY4GP2xC3U9sAMyvDRekDGTfhqjkvyWt1AYJD
JMiYtU65TwvdF6zQjTjiqL11mOSQIecXIzrpCtK70HZoHMPFGHyYpbtGZ0aIoEobkZoQuCuZcDeF
uoVs0t6kTFWt0ubEiD4303ZdVe5TspGTrjplyvToMaVzTEYydDQGSOkY9kjHXJgxdjvqYOxhD3fV
cGwTeTLTfs8Ualz2JZzDIakRA2c/EhA/bf+p4trT2/hsTcJ3J6rmWXVT1MVjptW3s6YAEU83tlqH
JpUDpNa0s2zfBk2NVupOSAsBKE7PwgrJs9yWdLGqwQ7bQg1VpgHp3l5dpwbzOb0MU5NEc2bUijKw
qxpHkTMfzsBt5C36+ASAV7StOuTpJZ6e0gSKhGQMyJeO4rXRws7MDi16BqTzd81IpUAgHm3rUHKw
RJG+TavKx2lPeeOsj/Uekuy+F0SgD4TfanIf6xcLhpnH4IrtF1QWyJlYP7lqfNQNPEtmx4b3wjbm
1EOAhKx/ahPQOAqdLcNGvYy3LRKoZDB2hjn4uTnvG6oAjfnbmJpzyVJeJ4StMpFRJfXJBmVESPfG
NMFH8HWxmQSJzW413htAiVJFC+1u2TFJDPQKqpebkEoOxFAt6L5PB6R0CDJp3Exa0CnadqDHtH6P
2iET6EkuK6/H85M2CRa7wEMOq4a1ZTd474YFJ1E7Ao0JSiu7sYis5O+pzeLHwnDuUs4flWmcEG3f
DNFwq9X1QXGBc+JU6VHV1DjMlvi3SIj+tHuIQP1eo5BCKw0uyH2lZi96zpjPStVQ0tNieR+GrvzQ
jPiI7X3AyzUp+VMcPSkAdTJlZWX+qJyR5QEQqDS+z5vyZVIhUrTVeb3PyBQqHCyEc8YrVg/QyHsC
LfjQk7if1Gafqoia7fKziFhA9Ag/bHH2EEZNY0aIQYcAJbrVe7rjqel92hHja/paTTR861j5VbRM
K+LUDKT9syt83dUgOsxkoUBSLJ2jk9Klzo1DKZIfihgvCHnVGVNvld3nQ3xpM3qwIyXqNHpgnb4X
U3vp9DUZQV2oAEA/UVqS0CB9Cn04kboVGooKjTvyIbf4M8d3b/cY1uxTznwxh0cN0lnRL1hnWcRV
1s+oNx5wOmVbs3BeW6CYG1Nm+rZIX1F03kmFJqnH41NVWckem0VOcNBVdrJMIRhiqPVD3SsXL2nR
7WfmXZaLYzExInDW+q11IHW1iLBjNa3QcFoIqrx4b+nm4jeax07AN8vs7H22tPdWDLQ5kPwH6gxl
XxlaVKjt2bHrcGoGxIxtKBOc0kXNQofMZBXTI2dGnWywybZKv0pQ9lGxumCdZcpvpK/ovS59Qw+T
OFN9Zxn+6MSwZ10gPtPg4jdj7pY6KQxJ1YLONSKl8BCtuoDaRdQHdYK0WzHtN61hCS9Q1CR18TFX
iHiZl7M/GKjGGSxBCGBIxQb8hp3PPgyR91OJxnfdmI98f9T3I/2hRc/qnVVN+cHU5bGate5Q5S3V
POAdiUnNI8clTu3yNm1tFh94EuJJFbvSwD+sms/lHJdbFewYbjZC53uiAojevZ8nc9mkQdcvyc8y
s48ywvOH9b4ACDEWpKjV7wrRCdI9mqlC09rQDx0Z6BD82dtn1E6KJFhOG35nFRQ9QdMXJ465NbPm
0UtpEUtYOyVjvh8lwxP+3qgxHsaeqtBCDvBYF9nWM5uXOfIuldFYe+l4MIxcQO5kottUjraOhAU0
3CwTGE2zT7a6tI9d2LYxIx6lLalR67CdJ/qoyLYaSwGQpqoAaTdTRfkmH7+ooXUbvUpBO04IFIkX
greLSIIkj50mkaUnSfajn7/mnL2H3TgLVZKGRY7yHIBqC1FoZxQLnD2XIpRj9vtxBEnnKRQ3PHUY
fHIxT6VChrKkSFpo1Oa+OpcDtopQLkRzetQnGJlx0/lJ3kxhtMTvtp7/iiKO9nIhAYYu9SBbm92K
zGGtIurCLvfVArB2qhsSiqsfAyq5IHdASRIXE+izTWZf6oSugxupKMVvAuqok+oNyaHs815a39Wt
NPYQJCOkhfANS1ZHWi5fbTWWZAiVGlHzzgWdPcQoqkE7hXzA1a9BVDzuzMkkZ2ACWRhROmrwMdgT
M0QKKLgpWPYVwibqeK3tkPPTFrgUcAV/Jn3hHOIiC2a9yQPyALIDPrgjJRE4iXV/nJXM2k6Jwqlx
ST5cC0N4pm0GLMIsd7g21vB7yxKp4CAukupPZZvkQbCkjmoqhBPkTLYfGCZoLDtRszJTsiiAsStv
u866s830xWg4k0fZr97SSUOS40KMYcREkomnriivks9dNj1gif9i7Ex3G0e2Lf0qhfp9eS6DUzAu
bh3gapZlSZY85x/CTtuc55lP3x+z6pyuym5UN5AQ7HSmLUtkxI691/oW5iccxDedip6nOPwYRtDb
OSEG/bFEmLUkNp29NSm/kaH9KCt0ueDKozWWcSQQfqqtY4YZE0aE5dDWOOXxIRYlLMSijDijp1q7
19HNw1iGeY6bZWW7Q7vyC7okzij2fc/1aKbxe9cGF5G6myTMOSGgNlsn8WaUYbPL6K7NPqcdTcfx
XSUh7eyUar67Zv74UBXxg4YKYCXFHMVBoDVdRh9pGJHyC81oP+yMQJ1c2SiaFSEBpD69jjJjEqAu
HMuQXBXlhvoJAM6rKeNV2nVH+Cc2dKuSUHltmdhE+HXmgVeP8Xh1NqMMBWsKh8vyIXnmNTK/D8qs
fONlUHcyCOutJbaG1VImYv4nlQr1pJ8+66p9NSk8Yn1j1VJfD3hqFlNnkJkMuJW+loX1A12kjoSN
QT3CIYdmDFeWNozritneqrSz76FojG1cEIyikWrnhy7tXYhWeqnjDXHvHcNlV9ecuxqGcSti6yCQ
PK1k8k3X07PUMdRZDO/SJtrVhEzi8ILn3Jg3iTd9RZZWryNXPKieCIMee0tpoGrzbIUOBhFkhubm
Ns/vGEtdOgugfcKqARc9GVem5FYorSffaIx1nProDh18hPqY50veXbQoJqSfNhhrAg9YlvQ4hF6l
4S91CGGiwUXXD3iE4ROe6F6D6mhV/Ubvwgy2clBuGC4QdsjRKLQk2zukM7gen03hfxgM0HZ5olGp
QJLLfICi/Vto8W7bpnXSLRuNfWnJk4fGnALdyb1VLfwNysNio5X93hpyxHXTcE24/5el3XgbLEO7
wkDln+kZhNTo0+DbZ4xt5knSZ+NhoParQ5+Ew3aQ7GTDOK5jjRIVcyVLVmiDLqP90Rf1qRsok/q0
WkXAKZaQXsF8xgGn0T5cax7JJBIKmQPdJRuPORaRJTU9GHPFGjQOwXlEwJe641U2tdhbJ6ZBNCGq
CImbSZKUYICRqP5Rcn+Ok0numRrcpZE9OTOeC31yvC5lfungtvp+YW9aMT4XYPN7b2TFc6bvibqi
UDQ4C3yPHWQ7rSTuPYBBH+bYd4YQyqplHsmmhDtVsro1ajgYXvxlT4G+JmzoqPe0JcYaOsM4dduK
jjM7Yecs8AfhnkTP5+nvZZRzjG8Smh81VJrceOgCjvT5d5AQB2mPn20BzS/O62+egSE6YRHWoqqh
K+HR00zqy5jD6VHmfShrD1YWpYJvJo/mhKQ51J4Ex54wGFE4SERObt0+inwZDeGrDMOVwsjD4U4P
V3T7HsxK6WvKPKDXdAoLWluFC3p1wss1OHC1vYiovm7QdzbiYMAp/kznuoEPunE15hJYIFG0erTK
kzIGEEuq3UY08xQtXPkB5USqu4eUnBBRgT4C4sk65AJfS+4Cn5Wkcpu3akiabZ98SuVcdNN/Hhnm
Ycv6bOG6fx9w4axEzxBliLSzCDCGuIB1CPfrdRZkrp+mezW16S42LIJgaL2uBdZv/ADhh68BQI0t
9USo9beuNe+1sAbBqC/KQL5ZZoQk0VEl6sXg3Opb4bR0bQuD5S31LrQM9ppDXAK+QSatDGiquaSx
9KhY+X1zJW7mRfkDoN+SRIy2K+xFVQsmF8wqYNGtIArg1gu8asVw51xI6qS5ZkmzCMzQwcUxtE4l
wTjC8o/EjzFA73BitNN0qhQDt7ghRK9oUHUFOjwKLiXuiLrjKAI4cyyexgHIomOX/irqwbiMHfFD
WfURy/6OsWWhGkyCKHptPC17e4xOWlp/cB5uD4ikAG0jZR0bijoxbbGH5fDamIabwc7L0od+hPhD
yiOkpGDayypzt00cnMm2vf9C9M/rZK/AKszqStNaRCa2qUopoid0XD4tOQTN9AAorLvB73HctzXF
sO1MB29oLoTBgbusDKKAhjfw6dyuMydD1HiciRTGmhB6TCwnRuyeOgUhI/Z+TLVlGRH4i1qVxaTo
GYnTYUH853BZXkyfQC+hMd4JLAmu2cg/QjPNdwLW8MCAT02A7hMZrA0T0Sf7hg3xQduHBp3nJmUY
W7jXyRxWfW6wvtnuLrASrLwOwU0p6Uom4YRZ4170sXxQ4Xubut62JJpl8JJPAAp4WeRtCvSYAwKN
lSQk10AC4hmCaFmrcRZsdWTUQW1Jy/cwwh0aBmqG95UIIYItxHkgdwj7FqXFScDHzcgkUcHiMVP5
moroYBX0URqdzD2c48u2AWKQ+Bvd6nYzZTt0L4HKHuNS/yAIN1yR9AFuT60L108IOxjXjrBvrCAJ
tq6NZp6AvEVSaZDcjZfBOJg1EW6e7ZwNw/suXPJJRN6v/Zh9zZ3Kbh3chlbyDew7/ay8vjfxEMQR
g+BiAi/cTPx2zoGK+iuupg1h4Q8UuVAMOTOYXAYLyUkHlCgeoTHVocUZzSqiUzLUcBBFz2Yvab1y
exLBvEIJT6xAjJTTK55iIDcEeeDS1sA0mzlKzdEqhjXqqHhlq3EhbOUihA8JrNEI+HE6yO+DXDo6
QPVAMXEVABhsmAGlFr8VmX6WQpGfWOJSrKxq05j2ri+n74YAWh/n0yFQo7OwUmr4lgEsdWQz98ID
zJdBFn5OZXHWJxs/GuOBLOeG7hvkLyhztwO5mGu/8hATe8lLbpc9+CFcCRJMaKiPMBtHe5Fh81uw
N+wctB3MIAnlCqggV05KeERAZRtCNliASHvNcwvFGJaQGTgoGpKOSVBctLheEJhrz9KcBlJiaEcQ
i/nSKMqruiVMeezIoimw0/DS+KF0eeXDfFMH42MX2l+VMmnQgFe3WmqONiSeL85fU4nYvPN5q0g1
0JhB8glxbVSkqCjljTmUMIhHegchPexCziFh+SqIWIqtYvqoPTqbyZxbRFJEG2jYjtoGoB76JwxU
vEFdDY3PcIgYM6yTk7HZWs6qMLG3OCx7E87OwXPUMoYjj8uWw3CRfbNy4hqsmlZDlo8h0JiCXTWZ
c5DGRVjVT5XCbtUqrCuFgCEjs+Q2VVm2Zwz+QXddR+Q9znXzsKpzrC9GS/zIGI1PHl5u1CQV+nL2
OLfnHoBdg+EZ798MhDi12NBIHCjuMiaXqXJQT3gKS8m4S7TqSasj0EyzFD7L11qH9QK4L1tisJ2S
5i3KnN0oqF3QJXHWygjL8OTzFEGPlOq5Mj1a3AFVo1HByRKk/Kgexo9nt1dZFBXSc+NBw/3BloVa
2PQyMK8ZRkbG7rFN7lSZ6x8Wc+xlGTSUVmOxEVI/TrJ8otD85piSqZjnnmGv4o9dxiDaeHY2u3Cf
Pri+savGliK/CJ4zQiyWsInp6h1GECkbouC5NKNtHOvPZIfxj3SLuYyqD7QFY7U3I5pQUzOdihQA
f8RsDQzJpra6D6fhbokK5kKkRUnOy7hGo4ZxNlIqZXIU61oGqLgVqDeWgxV9NUl2TsLoFeIsZZ79
5CuatIYHb54bgMiVYw6y0lDrjgZbhMTRppVizbOFVGdyN+Q7lJoblqmXfqZR9EaF84lGt+cNb55C
TdU4BDmor1hPCDpMkAbhBNw7Fl5NDnT5ahwppCB6fa/tmNBVRpSLviXdxwzvVCrGldXi3itF1bEX
7Tjnqk3ReqcKIEIVpodeEuzNMjjwEk82+QMsBARUMGOXl4mWd+bMEhbroSDAFCy2j7u6I+kiCD8q
3s9l3TNpNInKqhC09XJmovXWUlbfJoBeZjUes9K68dwM3oFPsV03n5kiRHJuyVk0bNe0B4CpojWZ
mQVTVz85jSGXdVZ74MEs2qcI5autZt5AEHvnfNZuvF4nrRXnYVnoBJdlqHPK+t7rqACxStcZ8eNN
0B71wj84FYY8u4mWOJtjupdQtJLO2RGjvu2wRxkYqr0IdVTg+yDFQyQu0siWEem9EWvETIpgE0Pk
VaY1E5YYd6jLS000+0Jjg8768LZwON263FuLKEhvo1xsCiXC26Y0X7MaX1XY+Ozhc0xguLQsrV04
JSbrqu5Z0Tx86aK9Dkm9b+qyvRDEiQkGWYZRrPU5zNL2vY/R0scbCxsbu3Wz1tuO0MOGCsoJlrj9
r/aEMQ/TUryIQr7n0EWvOa5Aeg0wO1A5oUktmKT6THxmm66V7INkynYB9QctNQy1gYkuv8Gc1eMn
L0WzC5BrNLpALeZYu2b0noayWMYOaRQsyFgLhL+CHTAuQ1N762dqbyEBVOG5GWzPXGcZTmeJDyvA
3X4/pnRZGc1f4/jS6pOxtkHtr0bD6++BKfmbuhJkV4F9vFeiz2AAvYdejJxDxvejF8b3IHFsZju6
2OYmMgBoePHBrQcfOEKxR/ERwqbjwYp88uC09ANtwkcwMbyQOF3zobnnwAX7eAo+vHAAND1qDAbU
XVZFyaGK8gO4B6xvURfu8b2CgHYDZtl05ZwUOEIRSyRqGs4SqWdPXUzejMqmam9ahrqKyIJj2DZy
74R0P40a6y20Hby3meusUolnJ62Mb2M/n6O7nrq9bsEqMHvvoZYcs4xLi8S+kgWS/lxZDt90YzYY
udq9yki8IZnzOxKf5updHSI3aXadIwtTcVO0X/4A1QUtCAqi2M3iQ+DvRNZlV6csy1NJlrfX+c0l
ZqkktVdcR8uHyCVcEow1qzmKJL6jwP2qI2D4nEsHnUDqZZTRYM0Gwk+jVGNagIjk2oliRzmonQxa
IldBJNJkFzfo/yh3Y01d+hTAGQdclDrxQ6sQ63Vl9FXQtlVGW8OtDhqGdLzCpH5VV8uW3lbAiQsc
8y7P63DpD4W5w+HjXHshqzMMiQ0MOef6469GC6GAgbxjI52qoSquCYLo+/RsejRlyU93Jxt8VYaK
YSKkexukEPuHrrd3rlfPcZj5dJ1CRUCHEkc62nTqE8jdlvrUImTm2kCOZohJu8dD74CQHSjrlpaB
tpScBaFuUjlmR5FWe90j8M200++i1mDq4hG0wkrR6ie8K14MkN93/xFXEYxKpCoPnK4wpRo7q3jn
xoufcC8ioCNmlpOAbflP3tDra2fAd910331tmnMMkbLQBiW4QzuYZlmR2+U+ThEqNielH0rHYivL
IKctpr0Pw4R5LX2RIGKTGu8/yXG33uRwhi0fKklMyIyS0PzmyjFzpY/EYKReeJ9hVBMWhJ+OJLWJ
S4lW+6rwbFzf0n61x5lI+a2cgA23VD8bbV6XyXgIaegs6g71jx1NZyMa3/v8sanDl0Q011pDKg1v
sVyBQbJBcU+cmYJV2TG+CmvvQe+oMNPG20bQ/THuMzz3OKShmQDkqG/pIr6k/qerKWMFagijD1HE
gNiA8LeEOqBO5WJ1dk19GarwTS/BRoehe6h6bnUnx2zBnI0djnsnap7rDAsRuqFVWYtLLs4+7BHm
9zZnZCJ5FeY0DrG8AaJF8KzJZmmRPD0SSFa73iYcMBZDQuVd6JFIIex7m3HKRu/fJQBTlMfZlp6C
I9qlFZOATOfQ6Z7HMf2WjKazTTKC0AqJxGmGFXTE0zWB3dx0ln4jUiWXokt9lD04wXxggyMj12S0
HyKsn5PA9Yw+iUhpnaCcCNmX5rwpTYJDqRhEofOAIjes+ME26jY7892F5jDMsKY5cGv8AN2E0NQ0
olWlryg2CGGNQYpRv8AZbG98rFsrhVDvqNFP83SrvLEL3121vKtO48uN7hJqncF3fYkkhko3b5iK
OsV4z7D/pqXaveRufhEBHUU5q9fThkxQixdzMnv/KXAfrVF7tFHnJEXnHppEsWE40YtmKnBrFBW6
FA+5DSoB7SdD7xuVFRFiXjdc51ab3hDYoJTzLs+QG0sMlA3llReUaGwgT3tZt9r55CCwp9U5VH5B
PPNhTOPspnIU6dYIlHuHbLiivc0F07boB0GRVGLg38CsXBadteHQpk6H+NDVza5raU6EEa0qbT5o
9s1H6p5G+kAxJa9WOA9lZ7YgesCGll7FGwdvgoz4xeBPHTHBVb2nUt9GfVGtmt54qPuGDrjNtNcn
QV7md1ruwQMwvcdYIx+vG4kfzDVvU1T2surokBnJeCkCriCnYwVjh7JKLsdI65zNEAPiy55GxT0L
PN2uFNXfKQc2A27nJkoNZt9tFa7GuF6iLA/JwCvt28Q/EoJioLmsr2MVHVtiKLPC/uxzDVVmCQab
4HADNeqqSpKnRC8olxX0CbjH/SZoLfJC+V0ynT1YjEfUSy1CQ8fftt3w6Rf4/wcOrAvfMlCdhC1u
8OGu50y3KMcOV49HnCQqWBKEKEVovAi6gtoZDQpJfejISnFJu8zba11x7hxofHZI4dBC0URKv85j
6G/DiFBQwszLOyJ5DO9ap/JuiPKt7vs+8uXRQAywSmmN161jb30r/DKcmZCJGcN2Udm0aVNts8A4
GyGrduu51wys9M1IfygrPZTOGsf4UeJfd8Aq0mB/M6d62LQSZq5iA4tcZLGxU35MfvFkpvhCQ3V1
4/HTnSLQD5G9s2LryKURLWPTYs0qrjXuyE1QkwkIffk5kC76J4LBkOQrO9m7Bpt/Swc5VcOXI5kS
hK/k1T0gxr3PYnU3IMVn1lkQVOSim0ti/8mcUO0EFGaLHj/sCCiH5pURLX2NjTMI74eU7AtuBtSU
8VcZ2v7VMnvEmrnBUIk4bS/VzxaqjTA9c4YEPRGC1LPC6ZuYWNYiHVghSCV/+esv//nP//7P78N/
+Z/MxZIRJUv9z//m8+95MQJ8C5qfPv3nQ57y58f/+fe/+ev/+Ofq/n8efvnKq1+O95uHv/2X28/8
9JZ+1j//o/kZ/fu78wz+eIart+btL58QSBY246X9rMbrZ90mzY9nwu8y/8v/3y/+8vnjuzyMxedv
v759pCFzhRprw/fm1z++tP/47VfTMUzzx8v1+6s1/4Q/vjz/Cr/9+vzJKabKfvmflv/8loRv/5f/
/flWN7/9Kgz1D52Gh4TOa0pX6c6vv/T8b74ijH8ozivCns+4utT5iVleNcFvv6Jn+gdDTvDythQu
rmOpfv2lzrl1+Jpp/0Owk1vYaYnjlYbj/PqvV+Iv7+r/fpd/ydr0LgfgXvOr2b/+Uvz+5s+/qSt5
GrZuKsWizvfjga9/f7uCiORfi/+oWCl0S3bRbRum+UolBCZZeVC/a0a5n1pyQoNAdvQl/oX6DCJ0
wRamHtQrQCH1TESnxsrRbWk50IGo52xkVAyqwyI7Wl7XrTgWZMtgQALYZ/67l5qHKd1WwRhdpmhG
v3vG6zROs2BQY6ySlc2pk/HDMA0fpWeoW5jUYITJANj+6R3745X4y2/Oa/iX31x3XEeXEimGcmF5
6e5ff3MJZ0YvYPUcJt9H80niZobXJwF40GbqXdofUY9/qEyBDxZzNlDWsKKVjFvO8GhsIt86KDcN
nE6ffXFnqYAVMBr15YjwYE9vvHx0xmxcNb7axLSnTrWkQoSRHH9v9WJtSic4xUVEDF5Nj9nrAIO0
DfqZrHk0CtQfdGT6b/GkP4nIi+7zDlk+hiEVHJqhuRWlEf0/Xg9h/fx6cC3RXmYibbrSNNz563+6
EpIsp4OQOuLAGQE1yDSSLlqawzKPOO4jGb9rnT4+aAFs+oqL9TkYUJKUrkvmnWLE4NXaEWHg379J
4ufLU58vcJsbQeFqcqT705uUlrktdFOKA4wxqGmOpjXLvJDRhlQqQjTwxxmCJnBYbAh5l3eApqDA
QDZa4zvDkaSeo05OZ/Rhz3//xNz/4+rhiSlTctm4tm0oZ37if3q1IJAJM+w04zDlHqQfPzj3YX9y
gwJ+fAblgkgYNiVkZAczb16MMh4uEA6m9cjgHfyivsUXjvSpb/VN66blvhvd9j4R/QeTSIxznF1v
bJhO59gLTuFUZI8gGcdrR4M3gRTxOLQvzqiPp2EMGNa6SfPqWkGN34TcMwl0j1Lau05UwDe2lbpL
LXGyV4jE1SYwxvFQOrS+6O42K810PSIW024f6Xb3pJN2GCT5KqZTdgymonum5boowkx/ZBtihNxA
GGzLsTxFKsqPQfgyUf0uk65stxWai3sV0HPLBWMQ4mdIaQJhdUkts9nlkgo4pyg9dqGLcjcZ3vMp
WzemUO+BKL/ayJYv0egwXAklscKD+TyRWGjnWvdcNP1XOlqPrlGa7ar0x+LYxBS2bqShs/E44WJt
g2g2EZNY1HdiGMaFadUW8YVuvfv7N96YF8Q/L5jzFekKaYFAZu1gzfzrG98ppw4nsmsO0EnavRZY
wy0mKdyKvodax8RnV0ubdEZEDyFJWYdogvcx4SzCUONy/nIiXg32hfiebgqfvvg0vu/DChIl0HTB
OVhW93//nK2fnzOjUyVcW7ccXem2JdmE/nyxtuBnc9wbuCwzjD1+l3SQRhSEITdy19bYWqcfD/SM
dsxDVzLQ07sSShXTa7kpjaBEx+4UWLF50avAslfNyLQMUnZ3J0XzgUSg3fJNOdrRhSluJ+VsNcNA
dFxl2SPhH4l7gHBrHYmsM7BouADJhqp/SbZNPaFFsRhx1lM3J0vMkyY4I6HZH/CQhLelNh3//sVw
jJ/eQNtmR3VNSzAcMV335zfQK/OgTHLOYmWSzJhBzz77Xq4RQskoMxCF8/v6juKWYVjWVWtkgcOR
hI1CG4F5QVkH9MPfREb6XgcNbbSmiMDt+388mE3eHYi37SPtpZrKcCeimC6FZ7tHGZmg2mo3VysQ
KB7tQRS6TXvo5wfNqnCCacFWeeky63vn5DOHruw8vdYi9za1g9Jbq6fyKHPAu8mulIkBFdrQ8Vwo
4opVUF7M+SENTGNrANgOXAPvgZb2x2H+8fr8RDSLCpXOECL7djRPdHa6ZR62Ay7cLl8KDm/LIvXp
FXMoXP/9Sy+M+UL7880DANfUbcORyjJ0U1jirxeijsO5hjZEdl3WJBc5xMbRsap7yy+ZPpjxUcZV
cnQr9MFCxSdyeD6KLs8PdhyX12yyHpjU2ivXMtuNm/u4KDOzZ0JP4peDVPg9qNI7fWRu45TZAPGW
DFzM3f42NTdwJNVZOQ11dUk0qBUb/mYoLSKSyWVzFUlvmkSFCrplNbXRsIhxCJMcUrSnUAlMxp0N
QCjw30VoRQcRhc4lS9A8+hwo9wVs6sa5goBJbp3AfLZbb9wJVSGiUkV14RvUexNC/IK+mLOlpIRZ
q4DdZW0br5uobuqFMSFXiNMYDqze9lveUouhOdPQIPbUtjJAlYaaugFQn75rDkVFmFycCoMXwpit
i9uQLrlFk8+ENb6JTBqObeB6d4Nfn1ImlZciDElx6JPHfKa0ovo5Az3EpekyIXIDQ649VUCUEwWI
bn4aFgj9q/KFu/YjP3xSfchPjZCRsnZthgl2jTIquWmOGrSs1VQU2nXUpgBXTYZ4aQjwzhq2+b2j
FVSl4MRDYLsUWPoeO5J6HpGubqoUby7iwmNZ2RWjNJsQGIvcGbbqZDOGPtM/xzoJkaYnFE36MR/S
u7isHkKnjZ/Lbnol+JXQJtF2sMBt6/bvr1RjvhB/ulBd9AHCdaUhlBTyrxfqxNi+ENSot5afvzPQ
I/Ivbb1bwdxI0fbdzWkvGMmGZJ9r5gtvrH7Q1eCtJ57LGuB/e7DpF251oRjhmtg1DaE533pa/Yus
b94KTZkzYkLb/P3ztoX6uYyjgrOoTBzLtoTj2u5PBT2etxK2SZtDgsu3QRs+DcJUNx7ynLsWxeja
aOEHudlo3ull/NhTTOzytt+FrS7Z3sEuMqk376r5oVRFQ5Jze8208MlAVw1DSHM9/O+CFQRFut0L
SKf0HXAWJ/R7BzfnEC6ezLgJ70LUkhfVM/hp594OzPJtiQTvHc0gLlg7006KlM+QPPJV2ffuuSH4
Y23lZrzyrFSc80x4OzI+mKCUo7YJS98454SiY7io38oCjUGtJvU69Exk7aE398gD/HU3TepsEax5
BvcGYlbuBK0jtP3d8GQ25BEycs/OWdOhtnYHDCFxNRKLTlYLsxn92fFHGNBjGd7i0vHjKT8EiZS/
P2jxvz6SyXDTyNS9TeIqvFoMnNa+iizO73yaO0Z4jUWMDmkw+30TVgHMN9fAH9Xlp7HrdpoXf5qy
rtE9pWTgBh1+Bp/5lmbV932Wv4WStBKzuo3mB6WnDLZNrP+Ygsqlhl6XhCGrpJsxFQtzZJ4O3Mc9
51HLnLkZz5qdJY9axvALLcJZ9KLfVH4MlACGRXcK7Ze0tKYzQAd/LeygogKrqjMGM9LD3OQhtrrk
Ic8+GSEti6wlOkMNct1npclv7PVs91Cijagmonsk/KUcXsu+SO7bwX8hRJWgL6IoAEoSglGY7m1e
OlsjnLCBFGZ9KucHr4DQJXgFDShEZNB2uVuvqB8xcSQ0huBDWpsp8fKjgPq2NjKHq2r+1M0zfG0D
ouak8d3DWMg9axmJpUOun398VDRjtsPggi9peuhb2zyKIbKO5vygIpuEcgfcdUy5tdEskx542/cH
zuw0dsgeeXTExaeCeSKXsdhHWnnbcrE+SIe8pj736Qjm0TElRwp/WMl0sQ2ZIiHRTN+Qqi+JKUBb
4I+f0jcZhBl9v7Eh0MF7rOJL4zebLiYChoyML2vSSMoh0GGLBNw+2VXunMoRGOOY69Wut6P7wqq0
feSro0yd96LpkM1k9LwwfYqLjPXm5JXT2uVKPVmCjL8fHxlEem6VTJ/8qSRXJDRfKLqBBGAEB2+m
Gy+1LJ4Tz0Mz2NhPhq8N60FnlKuTGLiKmqEiVezZ5Y77Tnwa1haH5G4jV7AdJa8LA9QLDfj4xXFY
LZrJRQw+f2qgVKDEX0IDJpIrQTMkvKZad64bf2OiRycXfyPSbm5QmBCPRlPH9AZEu8jdSTz2FVau
0a1B38/n7xj3t4MYwJ6nerFNYnhi5XTCFR5Y8nSKYzHX/WIcBOMTkyt22NmNvkD3oU4/HgrDQ03d
MZxdaJNOiLOyMSOmQ3ManLQ5Ga5r4BHmvQ/lfRZ2/oMZBzVN8yw5EErgP/hRCwA0S4xVb+THkIQy
0tQnVodcYm7sApfWPkGuWSvwKf748MeD1cRfgWUSru6F1k3XU8TpFQG5UzZfWCV38PzgmVN1G9bt
JnE172xtDVTqDx7w9AcJk7/IUU4GkgpybMyQVnhJLSm1krquVxFlM5geGivyVNVoVVH0BZBOGj6d
H358BKxwL/PRxA1i3SYBdJ9VVvTiRNSTv8B82m1Iny4PTWSWhx8fMSKo/vho/gLWz2pHuXCXDGZ6
3zMqaTHSPjSIXx+mOtmGAHkpLsd70RcRrsp/fS9DZwzRGM9uJC1yxnnwcOg3vTkekNKQhDT/VYGr
IMD0fxRai62/6Z+0KnQJE56ww5YVSP04vguGursSeMpQHLXWzTRrsxu3O+Rh+EALa7r+eNAMmawc
szhEdqptbGmmd2FFk10kMAe8adx7EmBrKkqkw205Q/kGXE31rCMIcVQcIxHAZDTqakc4gH83+ggd
/Kni8kPHeqBhA5wmnDgIJNImIDbtNqkseAlDw15PDqyAxFfaEq8fyfPcyRd3dLudP7ujxThiOfx3
x6qGurMIcjTTjRHgbAkRSbNQo3ElFSDf1VQLC43RCbBF6MFOnD07Xv6YBDK/KcghXBtYYWYxBunJ
JJksjdgD/1lPpA41HPmRQ3kjQgT7SUDqQ2SUxodWgf5fsBLjIRJ8VanUPpaOax0NKNg3up4cIuCu
dI+bvR15Gs7rskGz72Oy0KQpFobS9D2e8IIGviZfimLWCgbjh0zKde8bYh9b2EH9OppItSfEFUz5
cEoZH6P0NNW3diKUAcFSylNYli5KjVYWsMjUaPurKUyDpSDcmDG5RoyN3mx93USTbI/mTT5O9rpy
Guql3vZfBEGfv+8QYzkSiuEakQ+jZmTL5iS5cdejylEsBtgyF0XZvgwQ1o+dFhCZEpnaWRMxkXu5
C8gnbu8rwzqmdpm/xiFrITbECTQEsdOaFl/IVaF3EabNjTJ947ECyAglz4YDEZgPrPcls1U/IS5z
EuzIucGBjH20y3sswFELXok0aQh6GF0K8oAEO/KeTgpieLr592lfn7Bm3vUpESZTbMut7aqnEqDy
ssMjeoG7xKUmMMr7MYDqwqHA5fe60bIyg0vJVRxIDny+labzELgKgGLbH+acdKCsFJ1W4Tk4OWR7
K1rUh4365kS44Xrdjx84hQG3Qki0H+dPvZRkWc/RVxzOg5WDBvHRZsu8SRBaoVCK65myu0xU5lzQ
hm40O+xOPz6DLJscmD5uxiF6pbI1v5g3krXELa664r5om+o1sHA41MLboAZzXrnSvqZJ8+7yNMjY
iVzkpRkTaCeBgz5p/icoTWsVeYaJINBpUC+7WbANq8bihpKdtY1BByA8T4y7fn4olIcIC2XFynMK
ddAHfZ8XMYrBwZ0qnoSPDnn+wo+v/v6XVUTJw97OmNSAThTF1RwolOSXHw9VNuIUUdYc18DfpSZE
po5+rN3g6ConEdxz0In2zM/9Ldqq4SnL1Ul4ZvTdmiDR56Mab4SZfPjC7M6ZJd5N4TTP/4ux81py
W8m27RchAt68Fr0vlpdeECXt2rAJ77/+DiR3N9U66hv9gkAmDFksMpG51ppjamZjoPZtyQ3Noai2
7FlNgRshDKVhluK001OXCfWkBdlZn1uySzF7g2zrbMEQoCvJ8d1BDeOkj57ubOQjSj6YLKG+DlM7
k7x5TIlOw9cg6cCLsCC95go8CAIzmAvma70brNMwt+RGE033oNi+upXNZI6QggH6Nuji1UcIt4ti
d3yLXWzkGcua4+C341slnCu05hoQEAc7Y07nxf6LW5JOrvMKLEMFvCmo0/hLId6AVumnl5H/daex
uTZe3G+LDns2eM311R1ARbNG7q7wVSnPGvinUDTJKE2e6xpUbNoIHyiVJztWSubV8RrrynRxNNQr
3if6mmdPuLCNXD+OIeWfD43pQomYgDG7anckNUrm3n+dacF8bZnPC2r3X9te71aUDKLwrAkJdiI5
B137ZmuKuys10V3yeSP3Mjc/OhE2iDjqjiiPKnjoBnbqp/tGsQ1/3Rl4MStkxfuH20kR9cYVXqVr
izqU/eBlVHOVafCvXdlrOQmTxFIfgJ2jfx6HyN36VQItIcYfFz0jjlH/2ZQHfusLWx908+1IHG3b
utd2qoAMEIZpdJJ7doSNReMEB9m6bxgd/jlD9qWeeI+L4SsLqbBRKNl+lJsG4ckOlzJKEVTtnz7T
0NILWj40s5x27x+N4EomQkPfga9mjSptS12wuJoUvKGFd60tHg3iKvvilnwncCpQv1kG3NzytIwi
hgL+yHyOlrQVWmFspQrsA2EN+ap36pyRuMSEIpc4WT0j6UUbrPNuwmCQteZJnuvFMQan7SfAsZxo
v+lvqOknShYJ8WTFKgCySlxkK8m64YiM49myhn9OMMcZvtG3w5JpYXzV+ufcTPVrBKxoIZwh3Mbl
oF9ln2UFX0lX8ICaz5D9DggZvLDsk+ySm1kPYNfVNZ2vc5nSnWtfXcd9872m2PjYTeX4kqPWcfPO
PCexP7xgk1QtRpMMm2x2aTWuBwXPERgdkIMpNzsjNiuWwu2zvR9jYJiSxvYS0b0pmYhObUalX4hH
4weBfGxTLdPe+VqdbDXdmO16+JwadzizftB3siU3lEi5zK5nYtToVWBzRb2fPLXay6ZoCpQZcjeN
TaTM6nxSInvlWWpJ7duUus1SNu9XyhNlsw6mta6aykbe+3ab27VKkRGs6+EVdLm6kFf8clieXloY
00NG+Ne7ur9AJt+PfGtDAq+R2ef21ifPkRtPbewNACGQ4v9+87ddm3p5tKVxf/uL7pfIPflWEHcz
39XaAEYHf7Q8IIxE27RDs713UY29aOxe//XF73/8/ca/9RlHpYQXSTiIamOFwpxi5vcq+cxglruJ
YwGGrEuEY3On7kYFmX/2WmiFt72QL7ouVJ4xDkin28UsNYq9k9sdExpvKy/47XrZDOFj3W7yp1Oy
CIOnvsZo40/Xyr4aW48ySol5zW+siWYOqjwwDdG4SaZu+0vf/TV+6fxl17WoT0PYqeCN/B/vS/6t
8k/XS2dRGD0q8fkzkJv7R/K/9iX3z0leEs74e7+DoXK/1/3jlX0uoG5HM8vb68qDtzduaKR2eiKf
8jRvAu93+wDGOASH0LjaorW9fmkHfvmQ3wCnfuiPoD1Yt2kh0cqV3C1NAwWcH2xly5CA5ZlFLJvd
pCdb2xYrEYyQF2/ntFVai23gVzjhdnqOO2va/HOzWFD6o4TDRt5H3uL2IvIN3Nt/7PzttWXz9s6H
+Q39fstixJ0bispvl8lzPYqlt8I3H+4vWc6E74nU8MrujbdUzNDsbOZ4E1YBHD7TuOuqYZk26N1C
HsiwmaBsfj7H78JrgqHn+nYdNE8o4Cbyo53zz8nyBnJzO1h5pbJyYv9V3v7Wd3+ltsyRmcvT8QS7
mjqF6r9cLHf/7+1/v9Xvd5WXxRl1PmnA+5JNuakyRGZkQJvHEie+tZAQ89vZ//7j5d/JYwu9fVNu
b8PNfaC9j0v3IUUOQr+NK/fz7kPUb6fIA60YeJIAirrf7n7pIMpwzVPvbQKvtMd4gEFp3sim3PzW
lH1aVSvJwyS3fzp+77udWaasyjEO5cZksa2VMNKPW99/fYn7Lf70pv6Xy5y5ChoBsvxeym8u2QRY
8vOP8t53b6LGmdnm8jc7n/jLj+K302+/FDXv/ny32+H7b+j+svc+ecdfXlG25R1vV//2it3U8xCL
JtyWsPzZW1WT73O8ndNb26uMP+zKU2+HLF/lHyYvk723a/98m2EkGgej9Nv9dHnN/ZXvTbnXzm9J
7v2f2/52C033D17Igi9XFN5wOHsL9F5ZQCKcd+V/ejCScsJfhva9U+4lRlhuBx+5lrxEnjLEQ84D
bH5Qyqvlibe739v3m/3yYr/sDpwKuVe+J+aECkzY9GwO40WbfxTy35dJwLr8B43z/121NVnMwa6w
TMY3eZbcmIPLWCZ35fmNMLVp9ctd5F1/ucGvu/O95anyVZBVcSvgQ+4aPd+xR0H/zyvdvy9yT17y
X/t+ue72lfvtdDIG//rm/3Lq/Xa/HL9/6X8583b8t5/Y7fj93WWWQFlI4TKRtb4+yCHRD9Kge5bD
YZUUYf3x/+kN63qRJyZToM6FeI+Eptz3il3uFcpRbhvZrETFYdl5P2ypqgM3COwH5ybyBr9ddrtr
WP3rXr8dvjd/v1oeka8k39LtPvdX/uNhFo7g54Sgrg6JsekWe4Id5W0Pz5p/9uSBsRiowv/T4T/1
qQGmYG4FFGy+6f1Wfzr3fzjlT5fFYcAbur2t2/bXnv/6x8hbOU315aEM3CapUR7lxp2j4/dmqb/H
AeKIPtJxgg3UUzKiQH2Ien06gepWlrpXfcOzGg83xUR8URXRQbdgZctm5MQ1xkqRt6Dy2l0mhVou
E2Uale1Q2x+DIJDNcnE4WqR2j3JPLarxmMMwgmWRbclhugcn9MsFacHiAyr31oaydVCiv4lz4BCL
d1jailU/m4S6c/mL3BDmSx5s20XI2QB4cTrt0/6p9G795XkZiyYtmp67PPXWHRzN/TC03F/BYHAA
IvFcBmmLe1tnbGVzGgCpQOk7F0nTbMTYVI9YAOZLxAfVGa01Bm11jLEvgrFvestCggyKeUmM2Qw6
DpwFgJvnsnTKD0Dk2gbnpyc1bwNrRUHFxar1XUmJ/qeF7mOZtFN6tPrQvLY4wz/UZQhbNUhmnrNp
bvoJtUZj195L1arhAYUbMXH7BAL9sYAW+6noAHu9TqnenaxqFzFw4mfkfI8UgPYEQEP1yVNaCHdu
Ur0oVtotKr9O3kxj5hBRk3dNbXSGavQGozd5Dsi8PVthPS1LiA/rDAz8Jmuw8IlbsZzq3oW61B5H
ZNLfbRUVTx4nMXIlxYHRJuqDEY/J0QWltE6NCI/SsTsXoa5tnKrG1n00gVym9dd0sCj0/2KAR1No
DgqGOuW0FlMECN/3tVMjfGepih9xbUfvsWgOZg5jpo6C73CEVConqDopemXYJ+1YXRSkjQvdCZGJ
xhWmt4iI1oGmBDvPUtq3Ia62IGiSTyKdyOFqsz2kA5oiUmrfmqxcUN5WvgiKwPagv4FuIjR/C+O6
3ChZs+pKvbhOrVPCcYHOjmMdtScl8Dyr7oCAlfzZbRKI70kD6xDM0ztIMQhQBsX22VCJ9eCU5Sco
BNwgN6PpkvkIe4xLiYbuwV68hkJznqPCgJ1o+S9llomDUnk/lGJqTvjsQV9rIAjEkfIwVnz7/HJo
TpUnDhj4licjwLX93Qrs/pliAmLUONl8q+P6vRzdeEcEt99C6J6cCa2onwwX0/Pbo5WQw7aBBaDL
HCAWYUH+DhFqRDCTQ+LS83eHNNCpDuI5+eMZX8BNcSnJ//Zt5e/Y548uFEolylCg3QYTs0qpnLmS
5R+xHoq9TUGO+YL7uI/NKt6zCkhZmxIH5YKbXnygTMp/6AY/2ZjCCJcVOVtAlqFxAAuGUH3qdQJZ
Q94dSXF5C7tsOqDQiUa4KjtnqmE8RTZBn97x7QfyYuaT7JuMYeajoaTlewz0soPYGokkPAaduTZb
2z4SwYRHbZz8ojRObkEZBPkZClcVLRBH06v+trCJuCKutM/hWAKZYmaMDAMvSd3bQRjVn0LL1k5B
4P4IYorqigmUnlrkGhRYTV22BVlleCQzACVWryMZ7SsgVspLBnIXWm0sCRI1j74Om48RdFr1k1fi
haaZ5zicslNAameJVP0rnj96I0xhApR+fylUb9yKCR+uskyHs9phLBfCefPKyjuytDQXQS3stWG3
6rVq2+YC3WndVlCRbCX7GRYOYOAh9N+w+PVnwNJ3x+sQ9wbqoVCjAd36vAv8axGbDI38N/N9GcXV
my1IxmqT6Rzrudk16UvVYGXZ5d2rQrLhweZDPbfhELyUvbst08S7RgOJ8iGiMNpPB3HU3MOEReaR
bwxx+DElHgZQdYnKs34KqONZloTHdiLxFRzN0I3oXjQc6rlQmxUiATlNOLumcotXw8FC20vDt7SN
ocuhuuMd9wCN82KXiKI4yK4uH5H3q8FrHNTBQrHN+jC1fHhJlk7HJI7UDRJF90Qsf2tYBTVOFSYN
g24e9abo+Sco3XlU1e5ct7W5M/T8Gs5dsl8bCxTVVrmI3Ij8n1E9y02T+kjFO2/ay6aRjz+ALaH9
s8VFboIU+STeDppD7Q+w3WGvqOZe74WNfQIbVm3fHJjdh67D6Wwa84VJ2OEtVCrjQUDX+NBnG0Tq
gqrvaZv/tEgy/TC94NmiiIZAB4DJeP7zf9n4Tlo87CmiA0FheQNTZ6UHvB2GycnkK7AKS8OCNGvr
59b2Z35OtlUoT0DHqdvPYTPVBwUPDAVTzZPcGFFZn0Y0QCeDxQKYx8jHGQFsAYbhw3e7rbeFF3mv
uZMme5by+HHADJnFSXAztNzbuqZirBq3978FYXTQykF9oaTeOyDOha6B39GaHCYyViPeT0T9PsM4
jhd87tNTXI3jumQmX9kXSGTRUwPWbEUZI8YocM0R9HRwVKzG7vbycE5VDUrGtr/EsY3wF6fOk534
4lGZHJQAjZt9hu0HpbR8T4UpnjANOahdlb0HLtxwyhSx7DTCAIFuA5cjncDHd6ExY0JCyAY075vI
BEbq8mtQPAY1FgUxBu99uyrdUcEUVi8o2QfMXc0ZR92mxib2KJj7MuGthSBJxg01RMlXE0TXdlSb
H30y/kXpGrRGuBIMOYARMrMLV6Ry4/cVcq7knQ9Ov4yJ+ObESfoeacQuu9yDIUJZyn2TtDH0Xw+N
vezzzJKjQxauDacQm04h2NVkf6ed+iVCPX8b7YihGxvGkxKE7V5pqVChEM2/MmFPF7XZ6J9QLtfy
ItyCT+4Qat+UhlrRdDpTWpZcunljWPYbzi7TrqrKVcf08ZDH4YjZnhrhmpkfFdjP13LuivvO2BmU
/7vJ9MKXCDaRXwcfakORgQGS7DMR01XFQGKjjb6AvlzYh6DGwrSIi/rF8kT07OE2ODfcqsRs053q
bZRTZNpl9Y+SInCgQ0Z+tjEGApUUrFA5i29lZ0DbUOtHta6c/WCkRx4W/bJxOtwoUCocEHV4D2Xt
qsAwxYcVV5Svah04P/SoFfZnf+fE/nPyA5BDgdskGNSUrWafKFKOD45GMtwgRfTWTW23s1UoP9bc
jN1i3QlfnKbkQ0GyfsbNWrsUVHNubNUNd1qjbaKsct5htbd7oafeAo4ydFPYNJRLJ+s+1dP3ZsKV
O8P4HQJm6ZzbPkIRnTriUBZhAB9eqw5UtfGtysf30rOjB00tuw8FfpGjFNoPsY67YLrgQzxdbnuj
tXBcYW5IGk8PYGvH6gdZSX/pUCp6iOPQenTgaIEF3quWEN/AFZKkCPu92sHxMIcSPWbXt0eecZja
o7Lba5497PXCjXZVEENtdyYoo0UVpiym4uQyiTa5VInn7imJOemeS/aI+P6e9OVPZKDON3AQ50oz
3Ec4k+GpLgmtAnKJ3r1K8TbqMOUr2WSWlqGqBA4Zt0y8G83cN54KQ6n2QI0HgKN6hMie8V2UU7MA
IBXD3LC8lyDTnaXblfmuM83uEUz12hI5KRuqtzxSp1dvjEZuGqwE4m6BQQu1RWP6w7UzOFN68q4E
Y78ZkiHaInnAbMAKQV46T1Xnti9yY1jVszb21Vm2+kzTqRQgu55q9bfWt/tDmiTDwVBR5VY52tK5
pU34Wnuph+fmXNM8+T5lZIwF52lsATFbUB+7tl7pRJovsV9YT0PcAnptYiAMjmY99bpmnz3G1yCP
15Frqm88cyao6YGy1RMrfPNpjaFbf6Z2Mi0DS+0PldfVTywovmR/2beoTNMoXUGhnAkpDAhBh8K+
G+oXNUmDVyd5lb01nmtP7oBVTGwMD6ZIeybJlnbRNIyZ4Fx2Xjrt4IhBQ6i105R7vEVV7GWLgmZg
zVVMIS6moSPrtJd8SIxNq7Yo9ptJffJjdCiiwcSGVApWMj3WmYFL3VSYRPDn2pXA1+VEdVZ+JhCV
n+WegN55Jj/Hut17GHh2baa27J4dUBlbqvj4BxTkpalIUld9kXvHgUq6VRWECs96YxM6inMu/KB/
sqgH3+AZuurdLjjAAPL2ZqBk2xHV/nkye29lZQJoZhIHp4KJI9JcOzsgwvCeE+HFG1vzMB9FbO8C
8N77g7KGcsRwWuPE67VEicpOL5kdlxdDz5S/tQKCRVH1f+kdHtpZ64YHq/WekejPD0MlTA9yE4yA
lvVOkORu34oyLF47wmrItR2VWtW0oSIxjFDDBtXPyrcQhrgYcUcxpuC+lmJB31+yoTTOslUNE74C
QJ2wnYr+tlGZ20UxfrgYY2xrFCqrxndAI1v4oa8sfPmufVj3kGE6cRxNZ3y1En9VZ77yoFkDJlgN
UymNgpW1xczwkDvK30NEPVcOkPYvEexC5E5fY4Xfj4uDx0tZ4J7dVVAJXRQlOWWJp7ZVvncs3edi
0fi5tE3oIYAK67DEarwqi7fBxxMhLMpsByuzoNQdi3UNExS1L90tPkT4F6XxWRdVssvnBLVehd4y
S6YJnu/8uJufiPKAbOJvEZzy4uqUSK1gELIi4bewK3rhHtSqtTZdpqfoJZ103fo9yjXFp3pVsfHo
raJ3BUzjyaQymPp7mplCQauiwzeXzbxG/JTwu9uoqrZjjqMecmIOTD/A1zpt1f5skjdN6/uzM0Oc
5/zwWW6GgmIix1egtypxvVAjA35iUiCAsRXn4Pb5QCWNbCugjY3EBhmUbzO9RIbOP2oZd4q4FjUz
ZmYXMOVASu3VXOnfm1E/xu6QPBUxfs+Rnm5Rt/Xvxlw34DBdc6JBP5WMiLeNUoJKKfvOWiFwrA6l
HpSU3UH3FNRJ4AnXDvrCVd146RMTwZwJww23S1kaJQZ2HUGjODNlFnozSC2DUgvAs02+AUCeXkaN
EcC3Y3j1fuJvbFf9DGpzPHllO54ANlXjgzMoqyHVMIPT++naRWqydJtweFVLDR4Iie09lstiYc2T
Srtuk/1QRM5rGZH3dILxuxn2DF3wNvYldVyvFjPRW3/tixWjaLCnGoNqdGaYQ+M41yJX3lQ/qr8F
PXZi5JYDOCM0LfcYekrxYVMutSd5u4uKRlzzijoFI6o/bUaBZ6FgZ09V+TOU0P7UqXVGvlGoizig
YB5Iuv2js8eDi380QKboiSJ52PiDki7j2FC/kgi8A4/P7xQlvJplHpziRgEcF+c/vMSyLqnrXgqq
LQ8G0MhHEN/YtrDIX8mmB8f6oLqdwsohHs+OCrzZGmvrHQh1tMldgG7gmHZhCflOL0dqy2xQ23oT
Bl/jABqssocfgoIr1gLXNPLGJ3fGtKBJmLneJU/vuZKTAbHf1Yqhn0cbVIySxgbfC9CNVijMR9ln
tj0uZdQCm4vRRw1vaKP7qPqe+yh0TNtc0XhrLHCQGPZGAa3dgEEnIpjQjjIe+qhgOQIFBLumf7dl
5zgfkXv3jewbTBfvrWQZa/F4nUTvPgcFT8a8GIpt7sXuc0RUgaKjznxII4oaRzsXh7ZJLZY9wAqw
h6/f2hE5yFA7MSVyhsOSLsKCw29gcWs6XmaJO+2Kis/NTF3jVQnDN+Ji9s/OM15JHz9BVq8PILym
1wTrCTPWwyem7dNrRrWDCN32Ko/1prP3U3Rgkd9cAoy23tr4r4mf5cvkAkxD1sXEzWQ5TQzMChwg
E2pgLBzd6D9VYFadRQBIqfB2wW27WfdFZhJHsd/g6LyIou4OZjshSksozXrwKBLdAVZt9pkO56DC
OvAZ4Dp5aP0p8CzxzKoRpzgKidfy2FAI+DraYC8QTgQQD7TwpxUxK2rKH0WNUMuxOv1YlzZFo9bS
KGP8MNrUuAbhwCaaxDqqsVWVfarlFIuw7qI9aD6c4WDZblivKu9AGt74/Wd7Snht7UEqtEDG9XtA
kSMUu0vc86h4MLyKyj8A3Yu8LPhajoOz8cyof26TFu1j2rHSCL8DgqSscaUDNYTmXuULKm21NTNV
FccOFChtWb65XiQ2jLMs4tWie25t82+v0YtH1WbIAkRvL3OnMahEnnzQrDoyIH1eXYxWipkanGsX
48So5yMIWmfmJBbemdqGHEFepeCfUFFMrRRYuZgqw1Nuhy9UwSxz5nLXbm61BBdghWbKlid+j2eU
m621XDgroZgOYK24fRk9ZsW9SuQZ2WTz0pliDn5p9TaHrf7YT4TYFGV4MQq/fJRdKgLEE6qV8JmY
ZHycMCR4MLS4eu/0kXRpQQQ2PPvEr5nR6fE2MV37Y6z9jR9k3YtSmNMW7vSLRS5qkdSj+hm34RN+
MOqL5zbjLq5Z+JlUGn8SVO4Q9a/MehTbJLHDR2jOBs5a3QCzjyaTdo8lxqz9y3DjUyCMCGycT4MT
u0jxGefi+qeReNGnS7xn1bpefxgyZOCK7br7LGd66OQUubZ1ZAL4t8xrOWSPgtrc3dS768JiVQxW
iDBhbfU9ipIkWagxTx3ZvB3pIIxvcJQQy7RVrTUkJ2QTlveNmgLzareZsqitGYQyxs3ayqyW59Ig
znrgpWePcA9LPuqfsT0UEGKinmclp0j914AqrwDsZ7fYbiD5C4SKYWnDEhGiqMsg2xhE0Cuv/zst
cKXpHegkwwT2M8R6sY7UbhMj7nmSm6HCd0Uz10Hp9IuxM3fMnJA7stZZ8NsU5yYoq7NomxoOjdFs
sDWgnkfPh4PcuPg5Hex5Q/zjWHnMgVgAXUd7LJeCGQH1aOh5+pJAgeKSIilF9SNWcClLZzGQ1prp
Kq9FiwUyAqFQJVZkZ+G3xGratzzUzz7zrEedP+mJjAyxT2VZV5nyYYXzVzVOzR1Fhe5TLzBVS1Ct
/MgK/amfRVtWFD16WRe99jZTwLbW3hPMG45222IM2WT6O07gU6TXSy1k+mRWuvLYpn3zkGWx8pnX
w6ce1cWlwbOtnjlqVJzXIFZKf5dVRvNUeSHjslJ6VI428Y6jqDj6qH51I8BXo07Jqm9o1SvkzJ8e
S8lTUeTlpRDdyYwK4Hcxtkh9g8GcFRuvjVO2J1zS2pNm+nh5Mr6vYlvvLqOh1SdSTAtzDIkEzV0d
pZBQciB2MhnaeEWbX1svgmDY1Uy9hxjWYgKm0NatV0rmV44WaE+y5bbuIsmr5Fm2YCEwBKvqc5x0
ePdE+aUBovQQV/20J+8SP6tiKJhAQqvCE5DmvBFBSWm2g/sIq2p9FeDS8zGpSDxt50N3tBQYfNmi
b9HcD6WaiDeTljuHghpxFoO72M3oN/GwYsFdkwRSG9O86pS0IJYbhx/z99SiwO/LENUHoNDgPTRN
wsuZ1Z/MrFb2IbTidRkZ47Nl2z0CPd8GYbWR1wi1pwLBKZ4KyqReuj75JN5SXAPTUi9JNDHFKXSm
R7zlZTRZFkv8tH5vkfDI/hwo09atXJ+InDc8d013KHo1JDGqWkd9KL0XK2ANHBIP2mmp4b14nY3t
XsPXVh5tXCsF2WalS9mMAxNlo8IKXDZZEhQXy0EdNrKMLxoWvBWOOrgG2ws77iEjzX2YvvIYN3/K
Y/Isp0UclzSY14ZOBSYMperKj6GZylOapGkZ9xxYpl38vaisdmdRR3R25o2ZE1EYKcIvCYGdW8Md
z3JPbggcD8vcV7KlvED2oaIYD7mpUGfP5QEehIMWF/sgwE248s2rUZCei0fLxu6LvWbi4ef4Wrdy
m84+iboqpwd5xHBJfg74ev7Sd9v1DDRYjlUzLMjT5ZXyGrnHcqd3veCEwam1CVFX7TJqUccCFcxg
tE+2VZEidKdzUA7uS2rwA8BgwttWeuK+1A10VCYezBXmZsTvv2N4fvU1pccLJPb3kTP079hC7dJw
+NAai6zd/DP2Y3JqwCMgvc7NJI3beUyEpIIP3Ja1WfuE0K58Its778sOnrn9tlIchGzzNWFpjwtd
h9ypFaVyaUtX7Ij6IeqJYtYUiHtBqY7WN5OCtbFL/efOb3qSC86FQHj/3jI61ekA1Y7s8FOuqBh5
5M3ITN4Fd1Hwg3Mwv0l1fdmxlCAOucq60EbQh0Fh37L6TvXi3QWv9j0VZQebSzPfGg3SpmXnp6yo
lEczcoNtjGZn1w6JfR4GavpFEni8tHjtNARmRo0LeDaKnw4/tgfRDXuYJO2qlVIgqQoaBjM9yLY+
Ngeli7DvEzHxXbsgGeW7NWvPIXk355ZGZvOoX9DLYt09b+QemAf9Ia6HcS2baly1Zx7rze2ojeIr
Q62yMnv1RdRBSUj9PzbRQLWmixw1QadHbrWLcU2YcbTEk57BbkVHCtd/yoOEQ48+temPOgY93TS8
AgIKXl1sp+bqfRWByW7kx6/q0IOcCQ1hVJPFVHJteBfxU+gb5VsdAd6Jah6mdq01KyMZeDS1wBCD
SJ8+4wkBUHN0iqh48+um2+BkiFksQIAFHFNtx2p3WJpa4aF7R3AgN6Y3Mk4Lo+cHVuD0gudcTuXO
W5TZxjqBwrkYPP/skGS4lKbnXsoqpbS88DdplVD13k+fBQnqAwFcECDCxUZKblBYLrqY0LTfpbh0
mLF3VMFz2xIRrAjURfbg7bE1KUhZ1f5eU4g/6x58EbUgwdB0mvns5LusmfST6UYIrQeNckYDRYxO
zukyRWG6wkToS6fgfMr8MYUfZ35qJtooLF73DNARQp2pIltgvqoBbomNEmifmgOjzbO9d3yEN0k8
KYswCfzL1AAUd2M/P4A03UzB/I3VQ3tb9M08UUYenjRT/+qiA97FCrYpqaKFD7puE4zxcKU3fEh6
lWssU6OtH3s/TNZapH4WouXLHSgFNGCCcBlLcjyakFulnQXZM/L9Y+5kyrGJGwB5E3GrgEp8MXfJ
g4o1kc4nKPJATGQ6RxgGu8BT/BbIhdlhbz9V7ZcfjM+gZjCRxO1ii0JfvU5J2e2cWQtUagh91UqF
/4qlA8C62j0rpwifwIVWgaGCuJO+ABlKtl0U4GHfWcvEqMXKFSSdrdRLXoyo4fHfRR+2pTyi+j84
swa3RTyClLlQm7VLiXFq4Rnhh1r6k+dQ0gc/I77IFBOAs7SsF8gJ7q7ViG5oGlmPztr3TMvgx4Kt
OaRWvei9Jn/1K5z0jPrDKoN2n7qzSA8k1TcWzY/dqC8yzQ1/ZE323Aea+WIQAnogGuOuRaT/BCXq
FwutUZ/dwO2IfNT9IWnIiZcGqwCtMq8UEXZv6KOGWH3rGzNbubVKyYFFBbhTqMgdB2wE5QbucoEE
ZFQAgvmM91PAjHQoCBkb7iqzQvXKFAbHP2dro04iteFF10RBn4aGPP9OqQpu3Y43HSuL/KuOvmxw
i4fO7/snVanFzqyTaJNlAPIGJoSaqtU/vbz4CpX82vNw3BVzEKQnHwvGFN2sIHj9zGcRn00RP8qD
CpiLaFKHvRsX3cH2G8jHvXE0XX7JLB+tkMAKxN7xqrpBfUmsfoHqlArKmjHWC/t84/IBUFydG88a
gUHSPkGfPlYTyKcH9Imsp02kVTwN+zTIL4pPsgJl2l6BO3xmsRBvzALapU86b6tFvbZ2cs35nr1N
4HxZbFvNWomEsUXm3Vw7AgCYGJJFI1O9KvDGIr7Lpgx1vI+bfjjmafiVFKb2EapQ/zMSaC9BlZlL
q4ryU9Oa47oqBwHJ1sCGXHHFgwp8GuSg6xz0VJiroXf5VpG4eQIzQFp3aMA9eME5jQU45qLGcjdt
HwxYeB6EDphNfqk7a0TlWJkajbU1mnRc20Y4bWtNRO8WrrpjjCLEbqrqxa/rT6gI9tvArHRphMYp
IqJ7cSYL9EUBIAMmxoMLY2Hhjx6/Jc0rSNhFwQr6KjG9uRkG7ltahVB9A5yLfVKHfHyk/C0vtBcC
L7tDyGT9tmGG4O/d4QCUWz20iQ7hM9SmV9XKP7zAfjAmo8HE18YsldliuiA7PLhGfrKFMWw6T1B3
4LVkh3R+IolnX9oUY5DM7pqXscR/R6Q4krSJol5Y4y3IH00XVbHeI9vSLwSrVEr9j16YhNAwUusc
htWwpc7HYXGmJCelCx+ddkZON4PP47GnzCXV37CAsYHXRIDgu2zctn7+V6H1LIsrNyQHssb+KVaM
d8NtlIMNzYVkjaVjh/H/mDuvJbeRrFu/ynkBTCQSCZO39K5YLCupbhClagneezz9+cie+ae7pv9W
zLk6MREYGrVEgjA7915rfal60e1IOG2QZKfbRvWog1oUscoziQ0BWuQxYX2ZR5DfceSlZ8c+N0ET
HVnWTr9v3JxKoyyzb5Yn1eW20YSSY+RzziokRp3lLhFBDqkNXJ/Y07lbm9sqMR6j2K7vk6B7NdLJ
wQ3Is8r3FlWS68dZlE8ETaT3okv02cd2NBttcVd0H302DKs5N9epE06vLL+GOhfnLrOfZZVXjxXR
pcuwcPRWSzmtO81tNiGsdQ+HflrmwM9fbEWQVKzhXsdyOFdZOi9qd26/lQRoLbVlhld+CjEjqUvw
nRDLruUAvsnjWvpiBw8rIMGXZvUYFP0iKd3uEF5BGELU8XvanRqg398DmV3Jn4xSCfD/zZtNBske
iC1wJjzMtIDhnBfpurrmwduqxuHY1M9xFuLplj77Oq2xFEr5nDMWX6rQ9GAdNcZT0O4ayyJOB2vZ
Nibz5QVLOVK5mjduT0mNixfB4G/LjCDmqYmmnVWlGVjU1jg7VX/FTIfX3kL2TjeK4MXrpiVOBbCS
r5ck86pq4Y9mCPgPkT1CsDfvGklECIK17ypUIXPgjWvHqUjkDclSyrnZzGl6qmtmmbG0PHqGZnvU
E3gE17Ur1B5A20Kt5Z2s1GtgJkm7jFmfVc1QXDo4iBVt+KPTGO3x9ghUZXsUlCUEOWRH7ZtUO5Gr
N5WQuPhMnwWX733TlljJxIx/zNr6oqL6o09Mc5ddpSBm4U7HVE7kpTodYdPWibRcZ9eAOj/NaFRP
NW7RU1Yy//OT2i6f06bor+I9+K20Mc7NEF254ulHywxkJaBcPuXerJHDZM5zOK8LmbbceBgGTiV9
Jx8YAA5m55vjvzj1/JMmHSHrzBSR2LG3uu7eMi37QtHSQF/3g3VC/+MtG/1tT2zbiog961AOVbEW
WuuTbgG+dRLJg+kmFjFMMFHduLKPvtdPC09VdxnRQWc/UNNT0NzZSSkeub5Ds4dEt+3IhjwSJXZu
ZxONqNMuq5pIMfBVxrH23FeHSDGkeV5yqK95eWVP+0s6qb+x2yo5dV5vw6+nXbuUDRezZPpmaNv8
kjp9s2tScCVd11jnQA/xi/oOESJfNeDM9crN3PjggEc8pQVhUE5tkBjb0dvVR/xH3SG6hmtOad0w
1dScS44dc1aFgAqd+jcnTfMF3VH35ZqZuXLTwObSxrQXjB+ZJM0T+sqO1O0BLWumq4vR1+myJejY
h5T8mzS8n5m0rC+BlCYDHDE89B2x6xW3xQ5NZmXI5s0ZKNeJMn7GELIwr+q7Ehzd8WV2nPbo+3F3
xJ0sliU9uPOcPw5zbn2FIGdsVXDipq0h07XDStswCpPsuQ/McRX6GhZlGMhdTCglYjw5k8HkEA9f
dBffqq+EAhRQQxXYX2co8CyA75HTmovQ8oJVNcTzK6gtpk/ZZD5F4jqbIgwi5Qd5sjonR3WG0SJE
GDyn01OjKyYxVvHuRVo+16mt0bdiZhaEBucUCvR6WnlJvdolj75fmyqSF0+O+thXwwPYJvdUVv0b
bmr7SRmt/cSq4tD7U3kfEm65TBmv7/3rbqIPe0mALTzHMUHXvnS+aLxwNPCbcmWSFbaIdBK+zNxw
72XqX0pYci9Dy9C79wi2qHEenJl2hguBsOvBrPy3gL4o2stKfZcpbL0p6n8SFIEAG9QFwpoHrQL5
inzZUkwwItAcD10BX6UBANPYNHqqNb0S9UGMbLpog3Fm3iCuLl6ru2RlPG/GrM0YrunuS1X0xtGO
wHm3VqZ37TUKg0yycBGn5vRsFvRArdlxF6ro60NKssqzJ9y7xhLcHioiVezrOCrK+2YVJV7JBLgH
E4qZdLqmtzC+TTYVi+9FW5KzGbVPaeLVL03mWQ+jITdRybzIjO32BI6vPaK1I7h0oNmeDxNijaik
Up66Z1YHFSek12+ZgatTMw4f1CnxknzWbFflU/zc1f4xIsOBUjL4UCHKrpqotDNzikQx+SU3aXgy
Q5net8DMRfCzcQiambsfBLsSOGA3/pNdmU91C5JEd/5IaZF7a0Cr+cUy0mGtaQ9drDxK1sUL60Cx
a3RfPapSrnBWRB9jMz20CH6PtbB+9hU9qtlEGNujU6rSi005dQy9QpzMTOn1SJbPxjLdndsF0SNl
G0lB13azdY0fi/t6dzWW7PSUPJlIcLa+x5xYy8FbZljyj1Hq6WVBesNdnbR34HY1mAFGF03kP5se
U2pJLPzz1LvGsbWKazRhm3/1BTkjnP0nKwPBMLnA1003t/nOkLQE8MYEQeepJnWKtmH2HSVN+NY5
sDcdVCib0J0ZZrg5GtJc16+0TaH+ML3fp6WoT43tQX1LzPPI7GHn64EGbTcQcRpm09mLhbWOLIBa
lDEpja0E+BNDBoh0ZdqTzzfwNq26bYFYDYQkeYmgouVXK8ktYi8UsgUo92PkHudR7uGPFSdT+Hvi
v1IkG5L+WNKte+Bmz94sOWDg3dLaMQ9ll8UIjwd3F2Hd9cI5fQ37c0ZfdM1+UOc0Ir2vbtRJlaZ5
X7tgiCqbtTHqDdqBI0CdaXC6na0ZKxZWTw9m3nlVaOzEVYLDqVWDW6RtDtjKHlrx3CLDvBThBFss
BirsjeUlgERJ/nWRrHQ24phXmVwBzQo3gy3PWibNruZOuBQUGSersC+p+dYF/fASkoy1IVq1XtAn
oUkF6/2xmb/kWpePQATWgbLEIjVy1IPcE19ANaUjYsgsTLj9lYM6JVnn7jB3JIw8Jx8SydTdc/kO
t+BK0jRyD65RixMqAQJGvDfF5PPQTtZuHrvxJTCqL44Q6snuhguiCn2XBd6joI28sKuxWA6pQcFp
d68S4QlStaJZO+DjxmsC4W1T181DZn5UnswP/Hz9xUgCk3VR1m0Td3yThXJO0uXaRn7TsLZw7T2I
Cq7p2Nd7JLIlQQcTVzWhjhGG3aM1iOHJJWy+CAqy6uL2QSAEZxne1rhogZqhHOx3KoUn2NIuuI+7
oTs37SVkmUUbHb7KjWlTNbmzHa8gEihjlR1Ub0M2vMfSbPfNmFq82tYnj4Hxos6b+VnV5dZKK8BY
cH9IxG/uCv5CJOE7GbnOoV36omiOcaTzdY5YL6nIY+nxen84ZgK1oOd6Qer0vee/yzwwLo4k8IIa
t8OYTlVcN9K/a1QFgcCozJ0HHPDihMZaulX6MKFp3RlDc2ehl1yHoRQbopTbdQsobiuJzIG1k8QX
7fR3Vtvl69pFeZO2HQx1HW/YW2gLjPhQZuvbZGOuyU9z3R+xQtREFr9/quWjK43+YMQBYwhnig/0
4O7bOFGb2OmWQ2D/vPIjn8ZorJ+y9GWSdrcOZFSRbdpWxwE0znEW4h02APxUKwA3V4CNHqbifSgY
xlfEF6GUGcR1aODsIAykD6YyfGA99JCWJdbZsyvVM/yrbF+hKdsR4PkeOdl4vm0I9nchCHHHzEvv
gzg+x0+5qcwTS/5GH9weaCIS3mqfFlW/wi+utwreQoTOn+wVUKO5qeddGtCiy4fxK7aAN4XW/3Lb
zCFUzdEpmfF0b3yL8EKuW3i5PQqH8xCRr0xzUh9MWqWvJoc8eao952fewZC1i2mtctFdqdnedYFb
ULbCTyka0juBH11EE+hHgn9sADTugtMgjzr7Kkh5up0b0/UfZGkSr0I6LysZJiBiECmv8ogQC0mV
WLsFa4J6INpQVfeyG4DWZjlgh6HrzgZ52dt+KjpGK9zrAkC37asnKi63b6VAk8JQZP5BZdhvRG8B
+iYcCekyj+YYkjtubjpp0HNIjsuAihSj+w2oQXgYIbcwkZ/uG0nYUz2X8zabq5T4KbVlCe7fdTL3
MXQBOxvTI8d8iUSS0MTIvgAAsi9kOmwHp3zrqy8k97aPjQS94RXmA94Slu0FJWsQ6TukN3QBTe8S
dEo8Jo0+DQgWQ09uPHjSyy6vgi8DvLFFWHnlNxl1D1lhrsZp7l7JfsTiY4LvHUPUGDDY1slUwkvB
uPp18suPUE+EgukGbWxb6m3TYCBSxdDvaY4igXBqe9NOVXrMbfYenoPqYnERzqZB/rSVvWiNhrjA
Bn2s8Aa6DJNd0XrP7e+qRkGh0nj62pWCqpuC79keihaWX5Y+EMKQbIq5I3W99NNd5APBSqx5Prgy
Nnc9N8c7NJEjC6kivGRoGmSBhBQ56l6mongkeZU1/jjGH8RbnQFYidc8y42Nn5TpPu4K43GIgdbM
YxR/+CjRdU5DocpFs41ZTsO1ruWTqqEWXP8Kc2pe9RTHL6PdO1vbBiXWTl77nKb92+0PDDqgu/xU
Fp1zP+RZ9YSgbp/Hhf5C0AYm/TjNkbPH/pcRXMfSlNFwuL07NfOmrcP42cJ5e6mc8tvtZUYtepsI
C+UkYalfZAVvhYLRPd3eLaF2h27zhV6euGuLaYCZy58qbG6ZuYObxLmeSmY2PSdGme2likD4XJ+m
5TicHcd9vD3Lr9WmkGvp2/4TULdvUduaRyJZw00uohJIUB9Ey3DwuA4SMb/ytd8/mC2l+zVKFfin
JO678o07Q2q9zMq2/Ah+64nJ/97IMVkRYIgpGehzvgoxyt35nruglzlfBtgHF3ry8VYqclOdvBTY
ioIB9UYDTHxUfnBv69rbWkVR/P40DsecZp6tNtzw8DIZDB38DN/06HXROiQK/g1LEB6nvvloqVGX
nmLsX7Z9gZ4rdFeOk85rdHcOAyw2LHWIc4O5aDbpe5R/5YeR3/PJCVet4rASmUWnzndoNxmN9T3A
B6kQaH6bEEOus7gbWRen80NNXMNisEDfDWP7ni99U8Y/2XHY5VO3fWlpM68tAFinIrPiYwFRGy8c
oEPp9/VqFDBXG+GfYYCb5ET1BDpNqJcY1bUPlM7tQwJPdETgel/oqCT82GLVOmKApgiX9sqObeOu
rTiOMvxE2yZJ1aNd09vI8nlC89gueuFkP3xz3Uz2E8aza3vPpMIYkOok+TcdULgGGajdjsr6QU1p
weUIPlw6J8GpTYkCBXa5CUSQwg4O9etYFOeaZf0DBJz41cbRVubtU4S5BZ1ijSVK1ueKVdKigby1
VW7YmayleFG0sbma6N0vHcVhomb1YKaFeoA23h2ZaGKiQlQSx3zTmnq5SQdsXWZWnkzTLk+3p7cN
KofyVERaHIC4LuOUASQORredVoWe4Z4azqIszfE+/59NQxLxWltVsiI6ebqPhuqf79oA25eagcgS
VsHpJlv590ZdVSxCeTR1Rs9dN5DerusrtCy3P0MDJVoJGY2r29N/vzG0plw7HitsTyxmWkbPtCjV
M32Dhxhp+Rk1o3r2lOktuhn52O2pK2TKvzCrze2pb2f1rum7YHV7mhaMSCrIYgviOdVzOZUQv2lW
sfjyrGVm+fF39vCiz8bpt4yJ6CKpm+DJt4S7ncvB3wnCUx9MQkKYEuJYMGI3P3mOV14mTsVm1jmV
L5suQhZFVRICqf7Xa7rA7kt+ordluJ48ggYmTetuJh2SbFHoV4aaaFVdQ7pvT5XL8hJEg/P7065y
y0Oe8FdgzTFeEpIG92NaQA321mk/qa9OjjksnBW4SsBrT/SbzqUdDN/sGIYUwa9E1l6fwlVeNI47
fkHLOR16rq6r2+s0LrAkvLdIHR8bUvcPBHLHayLs1bvtv6qhKN5EbNaAhsJ0L6wyeVFDdCni0vli
EhsJSre48wOihbLCyX5/WqqebmKpspJWRZyMi3h+wECp1lVCABOT0hiUpR8d/RDO9+3R7TVd2tTu
rODB13n402w3UKdMRW+FFTFucriCs/rpVrWRW2d5jZanVz8Dw5Af89yeitgcvpEJ+FAUpv8OQy9e
UNWT0l4HirJk7Hatg4uEoNh5ZdiF4hohOPMY6CzsPnweKqMlj93aG4XbHGQr3bs07I/8qqhbEoat
LtaHY05nirF6795FobiPtVJfXZMOcG7QPPSlYtJ5japrs8j6mGj4pCqb32ViERKn8arBWHmq+04f
ZOoyw5W2+RSrYutQsB2szBlOrDCR6V4f0WDQa3Po31jr8kthpGnseri7Par+5xHxI+3Jpqq6/gFD
G+Z+AlCZktZ/ZuZj4BWfrtVlKY/59bXbG+oq3Wy7EhlVEJMabUcgA27x/bcNLk5/3bsc1gIi7zJD
X7oJm2p8LJ1M7dREfdxG0fR4e61ysaJ5Cu0kd9Rd43r+qzOXTyLIuwsNHfd1Xt9edOequPRj93x7
5me+c2gG5wtTpHdiZ52XpGF9Ok79Px/9+7Xbo4FGLaKfr1Hcqn1PqCv+Ach7YZPJ3e0pFB5rhcmQ
sBxLPmdGaYDAVT6WBD0Zh9tzJs17ssLLox07HhI46JrlNd450xMxvNTOLPHRvs0lEm2GEt6r485y
UeNmFY0oXgrS6pI0K59nfI7HNIx6MqX19HZ9vTN+mNbGY7B+RIA6HiNl4tafnWvDYPa2ve99yasf
ROR6j7c5QBkO5TXRTXAGWPmKLlm7dmkr3MVpJ+6Yx5LGWnO59TNFoGNtbKvIcA6jC9xSBlcJWuUH
54RV03msa7jyAZlOSW2J020TB6F5qgau5SH+EnIGeKMaG4qkLFoRbV0cGYFDPJi0QZhrnke7clY/
JigIq66ZnUtGc3bjZWGLLxW3r9nUKOauCziLlvpCOHAMcRsenUjmiLCr+lWn+Qe+E/2D4Rud5kAz
JOZu1KoDIZjtG0071iZuVnM/Tow9rVZvq4lCgZCeFw92huQrcQlMVexlRlr20atzGtz8VCQf5d01
wkif7OtmbBVO3KHkvOrxn7G+JOrNvCab3zbFnCyGwbAfbs/afMaZO9IzCzSFs6+T5l00x5Jl81vu
jAJxuTfvfNMSr9E07HQ3835lZismTNmpN/Np64UNca0GtUM+Eqmf5NfZjkqnSxPOBvGwsbP8/Y0w
OSFqQ4JauQH42jQjxzKaWXwOwd2QtMXa6sisT8buW2Mb048RBsTEEua7ZjyCxX/OHkJnLBjk5rjo
erda1FNLTFcfW5eA5jBJfOQSsGxKl3XoqLtWtgXCA/pTrUkqQ+nhQQYTWC/DVoeXQSXfy661IE/G
VBgZY/4CsE6lg2Dd1lVxF8R5s29M59QVgplmkwSwJKCJFnOBYDtwoIgmfsHAPCseu9liTWcJMmOu
T90iuMxejdlNkNVFa+8JqGH5RHppeDXqR/sgTaonRl8+Qb3Gb8QI7uYOhOk1P3SJnAkMVaX7e9MP
9KIefP0uVfVo6lfiMvWuSC0fdKedDMeu+3GDBAypsncpKszF7SnzBOsSjTC0I2ZGWz9MQxzOAyfD
YJZ7o67Po2bRX1CAEaQaEIzQNywincLvH4mJxgJPiuTembOeTH0WCzgTH/kE7YpxrrkrPLd8TcF/
IMge9pMd+ofhurk9um3yaRDorZ13+t7qLLFSnBujT7deARER+WTB/BNlS/U6zo4gg9MgPDLIkMbS
1Vt0SEjOdavrM3Gn4Bo8NyLjndeaK8uXuE7RRcnR7Oz4900RVchOHKQ8ZmSoL5kuH8Ji7B8qRATL
OB7SvTSbfYaf8c6nEcWCdQRW1Rp3ntDb27NBBq+AedFkek5xTza8t0SL4P8/cPz+N/TeH8l7/wXJ
7/kvsYD/H3L8JHQuuFxgD/8Xjh80wR+o8N/z3/4I8Pvnf/ZPgJ9t/cO2iVSwST1xpWP/G+Bnuf+A
m8f/MB1QGVswRP4F8NP/kLzsaUd5ynL5DP+i94EDNHkJGBNxth5AJv1f0fs+wz40BEGHfxwYoPYY
jH8COwW1b4hiDtKz6ZF86dmvw0CUtmaUiHZ4LldlFb1EVtkdlVF0e6viihyM+AiMoPo+W5m1x6uu
YYxWiHXDul0boQYZ3TfdfiBzhhpV3918bS7IDifT8zMNh0XbEPzRG0OwdYsOAMDAitkgS2FN+8U4
Ga3Lpiue0YO1WzlbxfEPPxEWgAkw5f/5A7IQ6c8nOAvf2tUoTWwX6YilTMiJf8RZEfwtxn4iJRVZ
M135AR/UsUTvNtgEUxNK+WQb5ril1RpsRzGwFp8tg9FP2q1sQzmXQUTDRtrhuZOJs+XiZoFhiOSS
OvmUtGN9bOckOYO7d48uO6y7NnyAIaVHL2ybVTY85jQokXfK6Y5L5UxHq+JW1cLFEzkZ6L2V+Yuu
jCWXMtEsHd+tzkFuX7RfGusCHRjAwFGv/IB6qAIPsrEC1DPciNpl6znwjFLYxgVin3VhZ3pTuNbF
9hW7eAiirTdb3jPs0mmbBPkuVw2w2YTM9SkY3lvV/bCLeXpI69ecoJq1KaT7NiU+7VWr2BozI44r
nIQv5F6y6pBRXBFvqiiqR/OxrsvicYauBLBhIa5hsPlMFFHeUxfZg4cG/ZY92VQIXgV3PKosHHWG
THF9d1/zIC92TuUU38IAN2KpduTRindtTrs5LMVPUkMJdJQ0FTLZny2shGPXfW2y8i2V4FFxntpL
FQ/xOSm0sfr7A8b6jD/T2rIcy4EhCFLEgfn15+Mlx6iZkYScna20XDqyHfcZpcBXWh4HX9UMqIvh
K2UdiB97Qb+lfwCTMC4dQfObdaLcWWrjoB9eOsjJT55N6CN9MX8RJKl71w79MSyIjgjDEVkdiQ4Q
EELs66558vx+/jIWm8RnLJTO0jpkwyzuf/HtriiiP6KK+Ha2kCb8CoHu1NFX3tkfSIQFxYyaOGjO
AUwcx9PpwXHRrccJYg0Dl9LOhyOzMBJqOn9IHfREkqEIvc8VyoTicT8xndk08TXsJRjj9Zj9Fsdc
MSA+I8qez7lbFvSXuvDUjREaFax2u5iwtkXoeE9zNncHqkzqhcrJN4VkCltLoztAHm5jDHV4R2pL
K+aZ9nQIBF3iv//2tyvc52/vmPpGRHW5QH/iMDpG5mDU01wL0rl5clA3u73Cr5BLtU5ZsiwCGXdr
BF4re3zXJIDtsBi9lE0cHqaREV3Ezw3x62dq2Yu//2jyM2iOH4bdLdT1MnXlRF4v3n/4YWLY3WrG
QHj2FZCIFp0Iips2updwp88EYb25k1scbxthDescncM5tyKOPJuEdRsr+NPcotRLAA5u0fmCUZ8b
yNpl62xcZ/RWXr1y62yEyAJy/hcf/i/OGUT1NjAp2zHp0H86Z1igeCOftoQx8q2ijXOkcHUP+K7o
ymX0BdtkdoETjNbCwnF7x++wi1OP8PQ6IACMLKuHHgzd2beSEl4DS6Pcx/4QmwgaVpn5e5Hz+137
r24J/3kOKEEGDaRc7rvXW+6fd7WUMiJiB77SkHcsqnCMr+scnLbAiLblvpADg+jI0ugYxpOS9Nj7
yZeuz0cOhGAjLNzxhlujPG7pAUqNSappn3+xQ//zpqUEe5MPJ4U24ej9+SNmFVndc1xxNFTzXVHN
E4UmFjuiaogGImDlGAx0QuwsDy4GHS3mftmBjsG4GhzYANaUZUvtlV9qEI+7md7/CnZofNRJskBn
lZ4j39p0gHX//lPffuY/n17qehRIrpz4g0z308WlNXsQ3Hi0z7Y9atYbtG3svE9epkNWNO3ZwwxW
yIZU6CK9sw0muQiwz9jdzn2VNF8to1YoH7P3JJFoNOioPIRiXAc1ejS0LXjmmNYcpUEGvze729Aj
crtwukXcleVe6PClM9DG1f60ln13BzE+OuTa2Zdz1T4Lb17JDieVJNz06HVht57T0GaBOEtW7tF2
bObwHmGJuaHIf4L1g7EPeRWYvQ55upNbW5Mr+C9OevsvfmZoyo4gHYGaUX+mCluoOPyQLA2EJ15/
COzM2BoEry/iMVwNA6pu2tc7/NLFsgdtQQzXUJ8E4lVoHh95YzWvtTukfP5l7BJWZgW2+VrVMmcq
LfOV1zTD3rR7sQqk/1VnM9g9jugKPdTdCOwm8qvprs9qpJCm+tmZMrsfiR8I+8Y71Sm64iGsiyPd
5XxBbKrF8GMctiYRTct09kbsD7Aqctncu3279SPi+SuzfwUf157MOBMocR695tgbHTGCYuh3BF4X
v9h/f3E9V45jKc/VDioTjrw/nyZTmfuxgp91Nprhtew6axNjozsWVveGnXIKRHsRgyAgxRtOOh82
2oZLCmoUHURLShfJ6Y1w9iqe/2sUMbU+QHebaBh61cD1Pn0yQSAEXod4PDcZPoQxG63tkHMe1ATo
OIJ2RtzZTJnN4btIHGtpZ366hFzX7xtvHNYoKBY+gpdN4voff3+SSvkJRuzBd7WBjFvc/rk3mOrT
R+tNC2kdNKpzVCPl0k6Fd0J+C2eUAvS5W4ZaobmrOmtecAnCgasQwTnobgzDN1a59siV4P+VQkVS
+SOviGhVhc41Xs94sQOx7ymPcSlPi8GuhkNjlo+jbLitzl2+cXRoIt6as0Vdx/am7kVK7OCAF6Lj
QE1SYRIZ0VkHPzKfrj3YnUXd2yAZ45hkfbILB1I1jTHJj3FaHR0yDWE74B2tQ8s8M9WxXWKPMPFY
qw6d0NL30y8TaTmEJiKe0QHRASoQJ5JZsJQF1PJOLV4qM4WDHBoH5Q9oaasBNMJv9dWCWvaJtfUn
11+iEcLlafjHwPXqNRlRG9OpSX+vSMyDIYbZxT06onEWMo0+lCBpnRBSFvLTuCUGItz4dr7C1Euy
vxe+Gl6ul3KwaMYmWbDEcvJhNsBCAB+oe1VWWyktd8PX14emevevl0NmDtmCaI6RcnpY1comFpUx
0O1rqYid72aOs22m5EXmEfy51nhIkYCutBN6jHvJkIrd8ivTl2QD7vFJBkW7TEVGxFYpHtIUZxTe
kyUzsmlbCvjlFSHtpNGNDK7p2RwbaRxN/qakrq0tq0t/WRS7RKilkDpcs96s9lnPRNP0v82mPZ3R
WfwmQucOFdz320HlhXj6c21wzyeI0nUfddKV90pM5FOB5NmUaqQT5IfZkiLRwVuP1Z2m766V1rlx
7HGvdXyPCq9G5N4kh0J5y66O+m3pT+3OH559/G6bFqvxvi4SHFz1O8LwEI1DO25iWebkxIz9iu4a
sOfRMtfGDGPDQO8f2eolB1fctqnzOPYvgxDxIzKTZaXkwsyt8hRFAXjExHAPkdUOEHmUuU8Tetbt
OOQrqrV+LUbs1hjOCScZRxYzvUNaaVowwp4diuDWXomuTSj9f4YW0KshJvGOOspFelGqBfarceF7
M/aQOjr49LkBeimQyXETLnSUBPsA2TVRRN2mCUlAqRjBIpnFHjmgqoQ1mLprw5LVAsljuScwyIyk
9WCUlTzCZdtwjBrbltD8bazKGBOskndJPKzLTCe7YUIi0HMxgiQypBvuhoNIw18UBtey+g91we2K
Y0ohFbW3Ml3nU21L6l+Ys9pzWB6A0ozH7Kc3iXpVNcjUfnF1+1SJ/vOf4m7qwQsmIuhT4WQYBtdi
VTn4EFtE4nmxyIUPnDchYJIZFTpuB8BRavfbpjWrVdNzmVJPeGMrog0ccKTPIs78vdVbxtbx5W6w
f45xdkDbqX7BBjf/86OyAtHXz0nCIlE1n/ZKlHdN37vRdCY5dRd0tbrg4twZMHDv0mZ8S1kFn3HB
fXBguQtLhL+4EZj/+atIfJ9wX/kYNKY+36L6LLY7rm/6rKt5Lwo/e5qScBsmDAo4M8YlVobhmnBv
L3sxVbvrcmhRms627sHNs4w0V3ZwcCP9q/1yvf/8+WhhIMptyaYxwJ39c+0rmtnyA6udzmEtyi0h
nquknl5sO75XDR2CnjbO2siNZuEFDnNxB80FaWyPrsq8X6xrbrvg80dxTdeiZQYFXHufjqaisMeK
HIeJgrnMVhRbxrZME9RaZezeQ9g5pI70HqRRP8sJvxE9EDBv5XgciBb7Baz3Lw8Xz7ntFLrrLN//
XOv4Zhh5XsvhYqh43CRi5zglcyVXvTG2/xlG9c8srNpFmLjTpgjNX5xYtzbZ511Bi1II4Ui6aJ+b
h9YYNoMnUdiS3CRQmVX3XTTsbGISPfKYzklZML36Tt+dRD4RY4I15kPYWB9+0P7yZ/nPI1dhTrKu
0g4a4PLzmUNOtk/Mj8ZPibaNRpLXLxvq1WlqTsXkImErunWLdG/EhriC4HmPkJ0ofEuYd7a1IKaQ
8CN7+Pb3l57PxSiXHj6V57qCM0p4mB/+/APBV5BRWJnz2e2K+1GYcusrdxOPhkBTNhJzOBMO1Icv
uaUKZEj6KgUuucFrgzGZ/EGL0t31fh2vrN73f9H5kNcu56efz7OQMEktLDpbnytlzdCNMkjNqIjz
gJFP/ILJmmm5b027EB1nKBjU9TGc84y7MR3ffNXXEuPQOBAwNvdin9QZSBXfyw5tyQwqj9RK9238
fyk7s+Y4ka2L/iIiGBN4rQJqLlVJsmX3C2G1u5khmYdf/y10X2ypw4rvRofD3TdsUQVknjxn77XJ
1oxqBALgbSlzZiW2jm5VtZ+d2f9jUaBiNbE20L+mdfOud50RD5bFU7hcLSdJdjnTzU2lhj+yClgm
lAroi0WCCZEpOP5ijOJ0sUAlXnqwoJ8tCv/19Flr3Ldl6TT631/KSDR5ZlaNeoUhPR9EmOE1QBJE
s5ZG5TpIbPsh2okeko9cjkWKkyK00aOYpTYHBbbQITHEoxjEJ729/1jQgeus24nLpRmq/u4BnFok
PaSdaf/7jmADZ8+izC7cdlRP8JE87OzPNv2+GxjrbS4VCOq1Mm1b88Gqze5rTKWPcbO//fnFWH/s
+0eP9dPl7WBN1813C9cgYzPNtHG51lZcwoXR/tLILgwyK/o+gJ3bhUXtzdX82YL58ZhjrkuDxrzF
MkwGAL+/ji4MOjklHf7vGCjA2OMnXnDaPBZteUOCFvqxhbBtrhwyC62nP3/kt8T3d5/ZtfifbXHK
gj30buNYsrCcEnzo16iPKMLb0i8QpEKqT7fSFN/CoZ52ekKzPRyPskuYJSrxjuI4t4C2VLrxbc6c
L24ECE2djS+fXNx/FB4uKwGdB9W1Vbpgv38z0WT3biMn9aqm6g81llFgHk1hAYoXw82qwsMAnWtv
6r3kUTbEJ8Wgub6qv383PAUuYy3V4Gn9sKn2dTIUttHp16yextuc2h1i3tmvwEg+FKh5PMsOb5oQ
2l3NSvWxGItz3av5YXU9BoZUklMal0/W4rg0kqtkPtdmshNjxtyKgx7EkPA4dXIXh013g9evXwgU
9MdLjxP3OockECb5JRJXDPVqYLeqFlARUwNDc4HeZME0nCyULvSo7ipOOkzYk9iTOS23deYk0KtR
4cBBouBPgZ4iBT8rVUnUJ3/rJ/fp45ptcXcEehcb3b3zvkDLMAlpA0ChK01c69iay7ckMnxK1fjR
nB1ly5kx2Uc5iRCAvgD+iyk5GuEU1OByjwa6ss0nF/RxEbaoqLkoZgfUrOr6yv3Soy5EJBdX6/Wr
tNP5wUzlKUTkhDm8Q91rQo7r/ibBClV1FyEQrP15Qsi8JH392RL8rm/GVktrhZmoQJSFdP39SleQ
JDHVaWZctc74NpJHc0QLau0HbLFLTj0Ih+FvaUwh+lkxHzKOY3Y+3v/8bVgfXyNecEohm8GsTv/p
3TseM02FP16Z1w6H6FFFLH/WFBeNo8s8CAfbATENO6aZ4QkKhfNNsxLcDHNyyspFItXKkE8nz3Xa
bGtduKc+pNJGhzr6/KbcKgMGXtdQeAdzyx/wQJ/UBlPuQTP6/kRo6QsD2q2J/jdjATy3ePi9WDdx
y1vaWYQOth7LfDHT/rLgxiZPx6bjmYsNuLR866TRA9459dChcziak95z/UwvXXv66YaJ+hxXuFYa
IO/7Mcw+u3v/9RhZuLZXmZ/1ccLmgguv7SIySWKPELWHhCtHlTyNsxGYDhY+jL2O2izfip3RR8Cy
udq9oLl7+PMNfOvzv1uIcKgycmHcZzCTe7dDKL1dAD4eLJpAMtzMU5juZa/9A8E7qIV9Gmqp3jJ1
cjayNf7lzehRbCr0fiyaiU5LQvVGWuji9dqFQl8n3wHhav7cYEVjtgxBJw1nL7WH0oNasFyGDpMh
bFbuJfaVYoRknuXLvun0/oA5Ff5UTxsKKt+0HZPha+Gy2NioSH3p8obT1x8+uw/rxvv753d1zie8
Q3irbO199zlFrDoaxWBcc4nWpadbK4ra8CCctPuOs7Jp1l5n5C4DsW0sqh+gIyyvbBb77MAoHT5Z
XT5sC5TfjgHAixviMppbn5pfFhdbh/3jWHP14AIuYKaiJAwtKmJwrKTa6TM0mD/f/o990PUHilVa
ofOP9b4rEddymJCgVw+Z+zSqQ/+kWbC75uVgCOIqMpeb0cr+YWS2Rd9LDdhI80uutocsr9P9oCUU
M3p66dAfMtDsM+i7kAgbo5W7yLK+W71Fh3WwgasMXuuWbE1195h3+Nx1Ue+RTYzbnkdk/+ePpX24
q1R+jBOotbCQ28ZbafLL92g2BieOCRqLhaAh1l+FPSMNj3XCbdRNmKD/y/+OZDuh+wfQKpCV6T/G
uAQaPZ//fCkfKjBTswyBsoXC3dU4zf9+R3UrcbSExfdqZf2VxjcUBztFGor05NBMX5mmR6CKtEcI
gPKT46r+YXHmjjKD4vW2aMQLa91bf/kW1EZLx8UZnCtz6H/UKvKM0Ix/muOwM11g+KbyOiSU6g0Y
j67NvKnDZUaKxcbC+s4bSl5LYsRtoNvhmmeKS76vlx2ouTpoQ+eTw5n48OhzsRZHCc1kBIy99t1O
QuOhUEIUCdesD5ugNWwO2MtU7Ya8+9YywaQfRCuXozX+HliLoNrLh7IT7lYyi8PhxuEWKMqG71te
TfKVkMc5ZxtWUq0QX4ieGeMZvhVVrOWoid5GvRQGftQqDL/VClFreJTtjXAbRCX58BNob3JY04SC
Af/4hkhN5SJM65Kq5ncIy1eXNq6Xj5ONFd0yGYaSUxXn6VOj+TZ/jHi+YhW2OgfY4oOXRkuyzcsc
B4QpGi8inefcW4+Qqu21bT5vbTsvd2UbuJqS3eYkfckGNHV2Lg4ZsmCZH5k31lshojoIc/EzzbuX
Pz+nb2P/3xZCk/2baQ2nS4p103j3oOKWMmcldcJrPxel3xNyO7lM0ZEo3hUnde+pMaKOH63TIh0V
mvu3mPzhLXrGwY+UgcyAHPGDovQ7Jit/SxaOoTBnn6iMwtOYN3qhShMRGpWZXYvFFd5A/PonD/zH
w986CKP17Oi2xQP/pi/45YFfahQ3IyFVt7mveyZe+LI58pz12Porz6H5OSMHkKXG3964Teub01o8
L5uosMSRFaNDiVFGADUgCfz52/3YOeLK6DoIWnns+EJfi7lfrqwHuLDIsGpuU6ttCoMdHeWs6ql0
8FuJHtlW2yAWReHThV08Cu8jFTHLly4e1aX7f+/67PMIFaxVn8c9/3A5ALFTEJTLeINNO8G2iNyH
mS2XFCd6MeCPnTZBlpb8NdPS24MvIAzJjhmfTFLs+tCema4Tw9AS83SyYiTJIZXT3nXrfR1NRFyV
mnGr7WH2iORwPW3mMXY55rx5d1uLgQnagW2XfjVAO60hGoHaz1dV60iwlxAD1GY84sjVTs1svBLo
pv5/78bbx3d1gyYBjCLsvL/fDUvT66jG2H+z0UFtoAaUvFrm6EfJ35U2YC5q6UvJ+XudMiutEulc
+oK4NXwyzbzon1yN8X6L4GqQIIh1k1A1G53e71ez4E+Z0lmfbnk9vgL6iG9SkpmmwcrJu2NqRNpp
NCwTnvsRDhGwMlZDZuF1TZbK4NFsIkZsxBugQUwJbNNATd4ifo/H8i9uhLLvoyX0taXWA/S8yP3o
eePIU6KTs/TRJqYqCtCk6xsEZ4xcm560r+qnWzhbkO8btVNE0DBN2KupuC928z1q6ukTgaLx/pRH
O4p7sZ6FLYRn5vudCm2i4zZFp92UKAuvQ5sf19C2le3qbkDzfBd2Mxyc3EX4QbDLdkAGR0N89G2j
nx9kqd2ZFT00lny1YD8eKd7oOUaZtU17Ld+Gg/rVbIHzzRqwgir/B4n1ElQFL/8ksX65gMj66QD7
8G8HLd9FTZ5HM4yvnQFV75N1wORe/rrKwhKyeeYcQReP4daHwiRa+iRcyGJ7+0qjUeccAmcs6BaY
eK4Llgw4FjOw1Dg0wEa+Msh0vKg2bHdjCJalxP5rGudPX4j3pxEuy2El0G2dfcTgwn5/BCVSc4Nj
UHkfG3frlDkIqA5fVk+q5GYYbn3H2t8tcPNqY5l2UyoyBG6M34zwky/I+I8vCG2lykbPqZLS/N15
pELq5eCrqO7JGrcjbQwEhUuOSA9ZoS+NQxJG8dFOl3pbjMArWd8qj0E+Qg2B71gfgBVqxbardW17
2MrGnU+KC0MDWhhTXEmueCo0w4eDy8y3otFrSS9q5BgkYZ8EaTfeepp3DyhkfFXmr6WbKhdzie/V
spSfPPTah/eeL52Rl06lr1pU3+/2hER34UMjGIOmSRxSBOWqtqurpWU7+X2OsvYEM1qV4ivDevWL
0w4cqmtxqBQ25WZ2jlrs/g3ToWHID3jItTlsGbBj/vzAWv95kRoajnWlpKf6bqnsspEG2tLI+xDb
+dM4C4pCopUgohL0pmgFA7A+dY5WKUn0ovvvFzbo/3FqAkIzIt+xs+Esi3y6iwkcNyKYn7JOYWeb
MBRNafBW9xVv9uuSN8tDNVvDvp6IzIjwvGxpnFQc/h5UeY4M+pSaxjM5ZBCiVBflxcwq55tqFGFU
c+6UpOmhgar9oshrvaDLZazc3Qw7g39XgQ5YxpinJDPu2sAbX5jEVIjmDh0s2kTkxO1EZyebuexs
PxnAJeQRUT6iSm4CPMmRhDwERlOWbIp+mG5NGH3W6Pr4CqJKReZmWOt2IOx3D77jgoIeUBDepd3A
B10QNQowqUNTayxNDzRFw3MWSxirwH8JIILIExs1bqyo+qSp8+FQSFeUIwsHBk7EHEU/jJYscxGp
Gzd3M2egTgjZzwIK+4bwCvVWmfa/VI8HyKTZvQ4xofe0ZtxoUTDjrDGB0tyRhZB6YpCGN8ZHS5DD
MdRhfyHiF1XaoJ2lY5wNfRgDqy8tf2yar60FLtCK421lJ9u+jvVAm4dPeq7v1aXrtIzJiQV0Q+eQ
Qdvs90UO7ZVeEi3d3nszxRNsvsppcphNVfmuVdVuk+h9THRQ+kNEOYvuUJlPZD3N4NCWnaAh7clc
n7yBFE/6JLOxM8Mk2QiDfCeT+LDN0lm4tyDk+QktqE/eww/NdC6eZjGFLZJIfmO+W6G10qxy5ov9
vSlR6qOHyL0o6l7jAS+yAeTjorpWUIjGOGMUC5IEf1tmd9s2TNtnUnl9NXPOMPEukL59XV+04M/r
xIfBH9fHgcqmEcmijfTx3fWhOEwXa9bHe96tkaGD2fsz3yLyUffY1yr2JeZBjuBMmWvpYaSVHGgd
/QBWnl2umJbX29VfaadJX1lFI59c3fry/LbtcnU0J+m4s8GtB+Lfb309zbUTImO9A8IEcyqUR6qq
vzOgZYFZdPUeT4d9gDuuQZFeJViSCa5iInKKQNag1DlrC6mjVdZAIRmVJ8W49r35yfP5YbitU/c4
iJqYq5mrGPJdHRga1tzpVAect2rskTnUj3gIAdPXPHZxpGY7zovg70PrcSpomJVK8tklfFiEkF4L
nV67y4iR3va7jsFIfTY7LH93d1RNXxSjvVMKuAudkUW+8pcTS5dFSH1MNaXDidmSeDvXL23BMPeT
O/Zh3zEZ8K/ifIbtSPWtd88TKlCDuZ1t3XPSNK5kJIDjcOvvpogjD4wzAweOVJ5ZAIICUhXMhKMQ
dyFzJGdOTosnrI4ZslvwjMVlVpiJlKH1L2ltiGOd+emTi103wd8fL1Zuplw6mmo6YO938ljOUbgQ
GHfXyYY8jaAoUZ+LyZsUu9zRxOZwWbyObh645Kr44wiUv4+dyxBW2TF1UdZRz+S7JG6RM8da+cna
Yazf1e+XJ5gSaOvB+G3atd71Xw6frZ40PTF0NsT7ql3Vxd9NzAz3dkzBaxb9q+2SXZPP+pHPoR+j
VurHkNb34oTgRUTabWVGImQyfY3SmZFYhO8jaV6GVr+PvXZBjzLd337RatKWhqZroN2tRL1kCc+G
lOFZSS513xbnDnL8GcNkdIbGzHNNfh4A/a/4fNpPPvPH4spE0sNRgmXPYgd7v4dZ0VJmRi7EXSxj
eEQ3rmyHSmE2ZOQ/yyWCp6KCL04g67pR6Jw45zWzBQF40IsjrllM4I2te5Gy6Gey3L5GxCdtuhLo
hXTDz966j886JwLUWpwAacGwM727P47TClch1rMdkR0zuzHPbgqoHUE7BS4oT0KLbdLTRBUs3fKD
WDqFwPApPpL0UwZFa5WwnPMY20N4ImhmvKRW7T6ktfljGnXr+ueH3fi4ltIlQvvCrWEI9kFFUQ2z
kcxSKvfFsiLPHlE/E/N2YLabcd6CWq8P2Q91YCY5Oa3rpQREtIZ072qXvGpR+BKCB/xqkTE+Ogvo
9TykOZC1cCt1/TqV6D+k43a+iJtghtm2U818Bdl+H6IOuBfKfc8ANxHYeiR8tAfi3OmC1nL3LdOG
LGgbcqhLR+5x9mIQ4STvx5T3+z9/Bx/aObbuMDWwgZuuDhpaMb/fMcY1OOQWvXishtchRsFX0U+C
EkjyOVSlJK2Tk20R8zypElz8MG7zrHgiMp2pYRh/0j/Q3t+Q9WJoG6zib7RJ8Dp/v5ieUCmzsGGA
KgqdUJIl1LtbS20XF9I3RShuc0aCUpoxRcimu0YedpftjYVpsqPoHLKVJtnPXV0DuptxgiTfYgrV
Tw47b9qaX9cgRDc6F7cOcynDPs5xW9kntpz7R9euv0gjJ6SxQpVakMw1y/jSRKF9RHVPUpFL5hV+
cUp7PaWxG+ek1Wg4MNfdeViKMkjIvbi24BCumRBIG+0v+pyhdybmMMeP6md4COhcg8Gbe7ffSo0d
HWmON0jrK+a9cxS3+hPtypcMNdRn+pP3nQxUjOS56JprOavs4X2lAbKipqVWTk9q25CuMi/1Rk0z
4REMtCFs0dr0+tRuSbavdq3G3M/9QlMo34zE53WEC2w/eVDfjwDeLkewm2PmY86ovns2SitMKSbg
wgt9yANLXyGbbee7q/zC9VRmL3ghBrnFNZFtE2Tpf/759vulDe0HQnt6njT0cd28NX5+2XrciY4s
cMr5qUrgppObdYqyDMqNJLQWa93GJonM08BrUB9+z5NInDTSsOs8jfCSRz4Qh3if6kiAk4ELxGR4
rvEQTiw0DskUrR1hsG8wyKQdBtMUydQuTGmMmSYY7mLMETqTMHMwkozKdzDuUyXDo2phyydlrzgi
A8PFj8SUuiy9NtPaXKsZaVVTi0a4cYuD1k0PEy5dQJZu5RGl8DewopdFd45QJf1lyIAYI8LbqmpB
dKmVbc0MSwg7YuobevacWGUgG0AF4aieFtr7jdEAAofMCVOAn68ue3NoA77F+gFYXeGjguh2lqnu
sduQdQVp7sgasrU6OgRNSirDDOfkXnftDlYupxIZBpESvhowDr28mOWhAD7+2QKzFp6/vbusK6iI
YAO9KYne5ky/3ERgj4SFymh5snSojG0pYw8Cp6A/OJxHh4IsS5F9aTEQrPLn0o7NfsZ7YFQZ2PJR
BhypDHgV6nnU5nIbfVLb/8cTJgzY7xjOWQSNt4Xn14uzlC6G5Ls8TfFOS1XL0yi9PIHnIK+xAqZq
fBIj00nqzE9Ge5ZrfvhmbHYlHib7TRP64W2nYo/RWFvjU6zOcmMY6cZRpy/uFJ85LL1wYOY/MKfq
c4XuflP6FVnRcgLVD5XZspdAB/6xUQmzeLT1fywlSLqqoOjoGY+oNiduYeykFpHUU5VPy7IYu/ba
mAQEiDF+lno2IZNUtc1C/4NqS/6zSr0brbY912xeo1Z/1LrqeeoPBck3KmOGFDY09g6n6F60GtMh
VG1fKpXlmWMWLEPfe+EEkGjsrR8NNjB/cNXRr9AbV9Sn2CiqMlBY6DclHbdNaiyab2i8KZP5r5mA
W0+r4Sm0eHFEfV0Mrj/qpYbSz053aV3+K5te7OhOO1Ab/7Kr1sul6L8g+dhyehR+E+ZBYuJH69tY
IXMipRE/ai92LEpgk8ZmjCJwLfOiPdGRGLzQukQo/y9hujKVcX4OVmR5kyN46WTl90jssG6T1I2V
HRHOPyrJoTn+Cju2RmCzGr0lxWIK0fVHq6Hzk8+1ADk9VSw69APHEFQ5bUJZ8GKZAIUMV0o/07Wd
HqrpaeL7qLpY9ZKZDDtsI09lWxUbDshyZxaYidWoR9Vnmhhmay5Hmv/oLebTOGvJ4+4uZjL/EGwC
UEb0p84R+VMhsExrCqlODo3MZtomDRrjMKtwHjE04/l1jx2e8WP8nWFnhK2ixuMx9Nd4SV5Q8E37
Pm6dYw2HzsMamGzpsjKTF0TzSIxpm0LhqFTAZbTq8hHKBj4Lg9cjK+3NnNa49EsRBl3UCj85SGmG
+9AZ11S5GO92rclrTvxrpZCBM6+dxsxILlquRg9JZP1TT5qzdtlvtgj3Xd9Mz2MJYLFPybmHty2J
XDX0oHe0aRNVtclcQyWEQKteJWLyoI/Du9M0vT/JnksZf1Tsr15da4o3kdQXJSpr6bBIv4RxxhcS
51cEmqz+g9ZvRKdWxw5OKzvYdLdVe6GxW1VMqefxhgY3P0Pq3SoGg21G7gfcoW0w2hoBMkMpAmU0
9VPV/wy7snloALEQxTaI1eo4PCtuPW9705WXVnfB0ZY+dBZyJxgAEzUvOjxI32pCFzzNabWjXohH
D/NychGEq7t5zsVneJINJ/umA+gqCsfFBzqH/syZz0p19Gq97uMTdr11ArPROwaSWq7cNCfdx26j
b8lZUgPFcLfEHU0+dq9+Y86ADhK7wU9ja8pmyf6K8CB4rLL1zjK25pxad8v4F5BtSXbUBD+xmYnf
DvvbkM47d0oBedna1hho1mopaSCcSUKWg6m55HU3bMNKpwpQ5Fc4PhX8UPCQ6rZcY4SlGm4XrTrA
Rf+SGtayKU3sW6iRKzgM99Fm8g2V1qNfSFywzUwV2QqD9L4DykvE4tbVVjcREIEDZ8Rb2g37KrKN
fTmM5JJNDKVEVDzqRIxuZrlkh4ahoXQ2UWnKFQTDTZ1Uks0nkp7yWYNJVHVN0LgocZRGQ+uXuajx
GwExjihIM4NqXCZCfQAAiQ4vDk9F0jy00difGd99wfv9VfA0wn23vwE8m2X/nPDMsbZRicE6rX2Q
UyieesX04O3ogToK48kGx+4wpzq8IW1UFQrNpHqF6sS+Y8wNgqX4pU5QsComq04KfSmW1g6RaYM5
NcAheS3AVj1Mw77N6uJCAqWfjMQsh+kigqWdv+EFqqfAIktxg1cFP3unB7EhnzK7KnZR/U8CsHpr
mhgIQwWtVk+LuDQq6TcL5dMAxmI3O6tozul3PJPrf/oBYh8Gd7iNlumgL8NR0JyNbPZIJE1obxcX
GHmG95ASw0wVyy8x+hogcvf9JEevzswtB+JtTjqlNzrfkQHOG7LfVu937QawqXZZ3X+PXMQVsuMw
N6Xm0cbAs2nroveh7GFUiUsf6cCwVehub9yxMS5jjM+TBF5sbBrqF4L1WILIcdsB5AomSQyQQ+AM
zxLWI075LSUzbWi7UmsCERxeHNXosLLZxKnUfb13SAgi78mVXmVvyb0st+DQQYWSlIX+EPcaVWZb
HkOry3Zp2IZ863Irx5HFg9MALCPrrzhh1YlJg0va6ZxozUlh7rJnsTinJacKhxwiRvQIkeOyW1F9
kKpYkpdtG1VAYRQyUpUVUWqUEKJEuNMz98WYx3y/mM1DDGug8+EJz8c+D8dDVIJbM9KMTiy/CIp/
T6nScKtZsbyA4pekrvI7DvQ5SgQ383XWiM2UF22QK47+8PaLOvd94MKMYYquuGcUkjtrXggNbHug
/lqnHTvRus+dhMZP7Ua+3qAGYuUjqGLk47ldf2JVB2K6hMfMNNiCO7d7cqXjt7Ry9k0J+Ev2ALpI
ybACty6jU88sBrFfvq4jbpAVzg9VV9RTohZsbRGPgoFt1cAKSuWaXFIpsMimw+ntl0ZA2U+r6LDk
rnPswlFcBQHUNfgpvhQmzXCxH/s4qf0xDcG2c5q5G8qtre17qDjqt1EWr6IbzC9xl9+GQt+RbVFe
6cub0YDx1gHjqSmOQeAOv6gziPplbhqG3vGLmkTtva5acrBL4IMueFVTdqfItfsHeBMzMa5m59cw
V7YjR44TOPmnVgu3kHGjE7ivhgegRYu7qdqyw7oAjbtpXmU9rw4MPm1a1czP0T0Euj58r/piYdO0
IKBW9q5y1W4bK85wT2fWpCpr272lTXZQY3DekHei3XorKs6ckqA/G+Gxz+YZjGLFm6g2R2miUEOh
+Dy1UKPzuOHNbymlp4JYDngiuoghYjv14oEJi72wo5OINT1kq62ZRwz9DyJDHIygZIPqGXFMqcYq
GKtMYaDxI1hbNhnAgWvPOWO7qtdOs2OwkzRO5ZNFhWyJT7+vwk7Bi2o6pwHc+m4uZehXaxCvsNdm
IlmfLRF2lpoY4IywNhpxzQJmcNKc7XlEDDK+TmU8XeZ2jTFIRpD4rts9TOaevuz4bXKa6KSp0t5O
HVVylyaXxFDGh2HIEOfnNx3QuWenw8zbbjo3VOD5BW1UgKbTOpFcZp2g8o3bKrW0TdXn9dbuSFQb
Jae+2f6Z2gt2PpI43EYhmXS2gzlLyLbNjU2SlsvGSrskUOuZrLdeiqNTKpknLSeFtgbMue7e8GiM
KoZqX5TwhnqnIkNLB2HJiW5kgwJqOcCDuMSkRe2Wamg3LSewq901a4YGnZgifEHYEDG4NgwInIl5
iU0r2xHIczMqO2gxPuI7VXPVgyoDoKi27aBKRteTIi5YMoanvJwgzeRlsdeb2ie64NQky0bIajyS
A++ebDm9ZH3f7SichnNJtBIeNfVBreZsB4Ik8ay6CR/Tqd0N7qhdxqhFzpeqpBOlg7gNvJs3vOhI
5xb0WbCuKl9QNzzVRh/fyLamQUpuTyFUBXxBWWz1njzpUgsHiPBN9sS9yp91Cooi5AuUZvSciLC9
ZXoM719vria94l0VJXPQZYn5dWkohjCeF0kBNysZ8hPP/Ua0M0LvXlZoUnYobLtjm4ev3dw595KA
6gXp5kOcGMdOX8ZAnSccTqHANq3VTgNjlGp2AKyHObDeqn09PGlzr1zdLjnOsHjV1iwfyDWy75rZ
0RYwTM9IFcQssflQDZV2TQVag6Jf46iUfHlWMwXesSQ0Il7/tdJa92SJttq8/b/5ze1d86Hv5E2t
UvNLWFfWQ1qU97d/mwhefRhU5X//1jQWqgM4vHusEURaxONz0WvUloT84HmI73PXj89QvyVP0hNa
uubk5EP/pTMTInBnSluKIf1CaNiztUJOsyym1LQ4rahqSNNh5kgSFRoOyAwAitAmFvQwli+1ZReb
6ks2GPUVHwpvhhlNXVBORrJ4Zbp0B3CUxYVQQTAvAp8H8WpohBnGkdWJCw4MfUj4o6EbtVfrNU5X
3RZf0nrZlv3rpEuFiJJS+ik6vq07cYwYi0W/LyR4bJAXhl5qNvXWMiv7woEFGqOogMwu1qOtduK5
jqomIFTgCHhU8d2xTf8q3HFXl/ayMzqsFENfDddxIuGpUgsTZrQ63GQih1tn9nw0nylY9GhM5GOC
ETXAbiYBh7z6ntQ26XtRbv6T0eFqUxlM3ZBc0Y1uTTUfX8F5gOAcWnVjKqodyD5P7kVS/qizSN3X
iIMC0iYn7OhhcR3VzrlEA6a+PpGPANv7I2GjhG85c3V0n0iWRBhThtk1xmW0mSTHVgUYFjV4ZmyX
tDFvpvuKDtD6YuSReNKo8zJBwGuTNQSi8XZTwxhf4UOQ5t4s0BPjmr/GtjE+Oo6CiT9kYooL8cLa
ku3dBoFEsxAJMox3htvZkQFlfiVP+qxW5lED7fawmMZXqSrjUyMRQGnpzxD7/IbMjJZYOVvpvjbS
+a432bwXCqXOMsNy7GLtBFVCu0iGU6elig8M44wdS4LjJ40yXLSUKp70Tn9kpk8TGWSa24I96Zmd
VInywE/WV79/FIR1c9E7CxQq991PXHd5odV9j9Q2e40aADw4AgzORRfco91+0g0WjILXYB5U/mAR
hfskI74pZOpokB41rRQaiP4J6W5de6J2hQKQ6jw4yzieM2gSmx7GUqBADVCXxD630Txe3dbKuOnQ
GEwxnDtn1L4h0RUesusz9DjA2p057EurqY9qQQ7crGjkOqgLfLalye8kPPhxT9dxGi/kPqV7+G/u
A1lj/YZuHfFTRsfOUtrThRmY5keLRk1WxV+y2Oh+4us7ECkpHxy3zklS4qhnxkvrkQVebXtcp/w0
e9gmJhz1zHIfxezMgctSeE+SRNlWru1ezAoxC9uyr3Sm8RIinTiZc42wJkkCRy7ht6kUPoR4qBx1
nIO071rkw2l6Lhj0PKcAkLMle85Bpz4zXyvL4gfbnzjFhgLe2OryDZHOzSEvgY5XLIlhY1/suvLK
dWO18pjNOsloSlUBrnh5589ijtRtXgKmdGeENpR/FvzZQm8udtlyaDR8vT0wV7MfIAOiC2vcHSEg
NBsklBHTmlRGbG1I1F8TX9tkjeUS2Gy7aPnHzuvXzMofonqsKbJkzN9QG5sUQdZLlKsHSh6HYXtR
n6lLXquppCVUt8UWgTZ58D2IjH5wv1AStp5Ezurh4XjNQ7f91vQ3J6IpScOjQ1AAzYqyZ/CsWdEP
g5Gf46K66a4IH8peDcqFJzYcq+yQa5S90VLg+AWzMmPHdAm9nfljuy7KYiCQU3su4zQYpDDuQj1x
Sc7VjivzPNWT18bmPdEygPGlSgYOR+9k4WxSOATiUlYuL1rYkPCRENVeZkmABHu4NolarVNH9SS7
8kw0ZPvdAc5YxoSkgFpNrziExMaqmHN3fPH/R9SZLLuJbGv4iYgg6RKmCCShfvfbnhB2uYq+Tfqn
v598BndwHFHhquNtCTLX+ls8QEZ+7uUQEDhEHFS5fXoZTb5prQ0nW9XVfq0Y6+gZ6ncbhT2sZF3P
i8vPU9vuEI0NB21bbmd2KD/m2t5NHHAXvIaVAHlGIvF71TXyKQy1HQzBVDnPDoWzwvB2o2kIX4x6
eqGeYtwlmCdDu5bpyXLN8r0gNRGssnpHV+QdjKZPvmKnOtTJfJka2ZKJLLYj/SS/cnbTwOFFPKcM
iRGK/z+T2B4sTXZUJOnLHI5SZXd49uSYoLgV1LP51TBdY2dOTvk47ZZRd08cIyKkye+9QoAzZ7pC
Z+zpoWU1Ub9t7iVOVzuURC/vqMhrIpVlZ7g8E2s3h6c8oVsoH01hU9DgaABpJT15WQnRSLcE44U3
aNVlJIb77IJt2njKHrOy8+vY58Ob1RBUVLq1ONtld9ekbkVCNg+3U+1Fa90z29l8XZu5e2vSKg7b
354RD4e1d6z3ZxHEQvvVr7b5zPFy3nj9yPLXVIQldvMzHEFB3pf2bos3fiAAj8iCqmnyLP2eyvaU
FF7xxmXxGhtDfCyXPj4sdVyFTJAEARWVzcGu//h75yRWeuFYO6zeMlxL1JInCwpyUD/jzMWNjRQH
8t1KQgvN7UnbIosoftxzDGJCy9G5UT6+m730vrblr62nOtQ2x2RHHdMU4tHgznY7GMPk25SreKOm
YTo43XTURycLScRvfgBh/Hm2zgUWXpfAbsv0Df9IE3rp6JKl84yCtIv+0SY8Ia6V0SiYkKsxVxUl
JuS50RnsrOckXcwXwQbhvg8LZcwFj/cupg6IXhbTuHcYmQ96bpV7g6glkjgcpJ3wR425FyPmNX2o
z8U03pUhxsDrE5ONIX96VDUPX0e2PpjtM3C6E+ZR7dTXnr2LgZF3f//R/aW1ZfyeNBU5aaYZ4ggh
18ZpYZGYr0P631CMY3gnUD3diDuqeKDTntwqa6TKaDtrmljJCurdO+j5j3w6TTq5TbUinCsl3XTn
VaO6iEGPT1vmfvDBOz6RZONR8wKegD5oteWZ/ZNQq77k5AxM5XPGC83Va/aZyhEBsk++2N2Pbh6r
M+WmCttF5n7OoyauTueW9MeuMjJWke6VpoGaEcuw85y8f7hWW+PFzCSxBhNlvSQh4N6aWSbX+hzb
VWhoojyOTWFdzcb50871t1UO8oe2WAsFIgEJY/YRiyZ0hzegbtHq4UYjofKTafwRL2N5pMM+ibRB
9ftxLQB+MNLulGDG1J61BhtxRDvy+nC3tFpyAeJoD4SQkyOa2WbQL0URMH6QXo1ELIhxd5art9OG
rbm7c77Qzal5u158pHJWdxPr8dmgKUK13npnOnb2yhhpcCzdi0FollmsI0ULpX6HBg/neI0vmX0Z
sRxcNcxepVMSHB6Xn3wwbZQvazDJWOPraLad2+bmZXWE8WrX2ier6yfdYcZJy/i5wK79kTYccufu
9GHxnJis80ligXFoQ0v6NTimtyrPT3RuDUY0nbpX6btskB9sAvI+uN2v6cy+l/ycjLLjz9V5WktP
e9fM7fQsBf5YgQNSzwLYGJz5NmVsyfWwolcrGDjJoamO8aQ713ob8Ri1y2XOn9NLaWV7SgntO2bK
akc9kRmsk632rp5kSPtHcYHo1HHGoLAVLYKe6W0tb4VRNg+yFIoXWot3aR6jtBia6ZJiwo26RuSn
EsnMvmkkBSbSvetDN78Mnphf4vRYG/3kWzJpv/gjtR1mIAt9Yum8DG0iIlioyMyzZLdS3vhiUSgc
pei+D+Qxfntj0RyR3o+I3rMVNGhLLgN5ahTnVPUXbi4LcmAO7ZjBoMoQuMz404Oed/7cdOaKZ/05
//TT9jELuexJB7NCyev3YfcrzfCL+h6AGcNsTKfPJ7n3pMXyo5knCGc8h50OEyumxnAr1vKd/zA9
oDrBnpxQpjg22VunM+c6NfBz7ZTD1XNzmjbRn4cdxguETh0B5ZYeOs3wXklD/e4X9RO0OqJqEkPl
bKSvmcnRSDnxCJTzp4JZS/h6JhX/njPR+a7THkVDYtigPCzOq87bEbY4L4ACRL5Ptc7Z2c0w7lmN
9LB3QQY8tvOqtu3XCjb0mNB54LvqBFW9MxhSGPnXx9LEn57YtKs9xZ6vp9sYzh1pRajpzp4L9omM
BOlt0QyvE2Vdo0jyKAWPwhCN+8uVv8XmNre1yUmcW8rPeB6pL3IYvaoZTWDMfuE0H5TS/zGdtgu0
YpGXGZJojHUowV9yTd1/mpICPxsZr08Nkh6SbOnbgvT3kVj7kNtlt02lOjMUNq9mOxuBNriWj97K
uGcb1Y2gfVR/LSXeuXI8JWnHerpgKqdXItmn/2Tx2lyRaJEfuDAk6hzQkHLTxRzNNSjzLQHXy0d/
bgBLkE3eZ+R4MtbJoSAKbOuu9EBPPiqZc2uVvhS4WmMz2cLSSF0OP6vBdt4mh5jAyADiGX+k5KXS
7AWGs5lf6lWqkKM5Jzl1w9a2pF2Q1AvEV5L+qVOxXY3eONsxP966OuapsKvp1s0Ke4eD2AZRAqFJ
/NIyadeiBlMGp9pPXdoE+tSqiNhVixF7+negXyHSStsOHdapUK/XH2Tg2S09bVA3dJyq9ZSRjvsK
LdNVnC6E6b3UQ2G+WUXEBMpcNuYALS7i2gqwYS+WOj8WbgMPqL1tS4d+P/E4qQW2SRB+GUEWoJUX
eNIn4xcLX7Nfn0MwsMoHqFt/90IJa4zCwkqvbmJavtekv6vcMHz+X+vjX7mW3fMKefOlTITuF/YM
55AYEX04BkLviZKpBBW4rUp9l0P9UN7Z72RmwtKI6tA0HSFzcVWh408vW8X7QPf5v9KM5RFkoPbN
JP+eN4FGUfBOWHQPmjcvs0Ld1Opdk+ACQdFHEWjcr8dszHpf2YnGpZrdxmF7azgrAyIWVcCI3Vzz
lAB0o1jv/Viclzw+mdkkfSg6iifxyT76im2gU/puy5oqGlNzv9LAyPRY/kRe959VkCBPQGJkT86V
YNLhs6OnzlKddkrpZniTmZiOpud0e72khY1R1jpTgioC/HW3NdveLXP8wnlfvbSqlT5NTNppU+re
mRrhkjJOD4B49lUWOxHXw7XwsAVZfRYf1sF6FYgXXU70FUHuyetmJxQLqEfivjtsNVCeabhZtXas
tmnYtwAyM627mlHIg731+Hma4pjkurbXC5z9BO2+/Z0e+Fv/Z4A4wXwM+rnLHQ6xaTw27BDBQKbj
TtL7gK2S8mSkNhadwa9Ud0znDm+8biwU3cqG1AeAKQrTj65b/eptFdX9V2zI4l/0cJSPN0SadaZF
zsvQHfJ5mEiETE4zeLLT6MN1BnR89ti8ZzKmpXwpX/JlOEG8rgEFMSZU4vrDVmDfljN6t83zjq7X
rrumQ+tGL9VjaTvvNtq2D1O8ldV/s3FO8NK8E6CS+YlQAuA1y0/sov8M1biGVYopJCtnCUWIWIj6
+Nwc3TemntnvS+9k0QqNDZDMom147+BX78iQcAq/OKWob6ZGI4ZeKuOmZvVZmDYZsGV6plfbDCfQ
4ikd1U4ScnrA4pdEHlw2xJFoHkX5hR/utikrZ1HFnOIO1NNMk0PjuZ75+brNx0XW/2n4w29Z1wdk
o64v2vwl6jF7lBq9nLDKvzHc5HtjodS4RyRSLrO3dzNlRyZ3586eXLSSOYEbuqqaE62RP2KCKI7w
IR7NKjkKUcYAfLTzp0stuU9cg/tlDTbYcE9P81x+uNqXUqmItsZiTB6w5cyYTWhZLY8uldjBQJws
QISeXyfdeMmfVU+aLeGIjXekFXa4aQTLTCMWc1ok5QuZiyiz+W6QF3Y/yzXzgefedYegwtbzDk5P
HA6CXqKGM8xWrZyM+2iZP4cpgTVJqHFRqyRPrfxOJB2GhUNSEDlUEDDtemEjfc+swTvP6Yx4xs6K
Q/nkvpvENl+LBfEKZ+ij0XXQjljZ+9omPHO2t2+7dOM7H3cwjOOhyuPusbCdxDopp6tXDT6Nfk3Y
oW/jDfaMfTmPh94Y6WQbUIetfeA668/Nk8+mK3JC20qXVzFPQTfQh2Do43tukM9KRD9+gnj7x6vs
N5qQdgyo+sXTCNsU5kLGPanAeGv53h111Fj4TjDF/X2Fm7XLIsi6pXpYIOMa4S7RRPgxm00krUm7
z576yrz+5NHne25aTb/3WvfO2HrhBurOUHvwklPjw6+1j8o1jV2qtM6vPQrNW3cJuzqtuF82Xqjn
L7Gx9ndyl4HDtMfqrEFvFwQ3lPYvVOrAcCp/s+J1wp1TmnvlkMQqc+J4hMqQ/VTcZcW0vGoE2ePK
d/9LEE/tBrVavpmywCUUHx/Bden3aosHubvoBVBF+7zYTSSL7g+Y6L8rUsYPZ8Xa2bZfRm69zuZq
+yIph527kWa5dShvujXN7sV2a/jTGbTTEQiCD/hZxVGPaL0GAercSWU+PPELeNhROn85kxC+yW0s
GIetOVhkeTgLgTJaq4LhGZFkgiVm1PQS03VB5J1vRne2XYgRnSKRGxbUEmIaMoq0VS/k9igCY+be
mbVk3UG0GRcGpJKrsFoPfW2X/vQEJ21YLPK++3Bc6pv+LL/YnJV5xGQg2JSrjgAkGU0Vzgj58Iwz
Z+VLh2PVeMNrSmG6LWHuqEZt95yttZ8tc3svUoQ5THfwXQT9kt4571H3cz1u0PfpPBDtz7UgClru
THZMwM2p99On6hUzn3606tTZtdC/h1ZZ2TGuCI+VuLH6JTUPXZ4fpsoqd8Tx9McZ8JU+dEfblRXL
GcqKW4M4xf/bF9yRoxBScgTZxqcyxHr6g0EKKUsDXa6POqEG43oYS8oStKLWqHeU/d6hBOHQr918
1THi+2Zvf3F2ewcCwF62rFChmXOeAzmLNzs175U1UWnYoiG3SI17o6j9IguLMO66bT9dqo5ZVsa9
ZSwCRN0oDwy5Gdt3/4jt5FdCteGD6hBSjukXZBZY9opT9dhm3XdecjC6I6dU39CE3BK6BWnpMON5
BUWEJCHwTVLHoj+T/fS4r+g6H9Jz46XIbmb3ohuzumg8vfG6cOK7Qxz0K+I9V8TiKDwH1SqqQKuN
WkiK698TbRv+m90yuzsrEuwSu6G/ico9JgZbZNz+nEutfae40pnq+S5omhrsVl74WEkLAV4k2bHa
091Lbi1hrsBef9anRFRHPnXsRYImcCOya40RXhEHF99KFKHLJNTD0ijl0jKK20bV8JtDn/sZr1mA
UCuCoffu3hB7hzEx9RNXkPSHkhUDRaFsibGYujFyvY+qzse7Xqd3sWSMd8Vyl4382BgWjzKFiHPK
dgjNVEuC2XyF+08uqzsnl4YAK7QdyPjHWCHDsyXhwsy8tZPdaptmDwdTz3GeuIjAm4iq7dMgyRPk
0hbZOg2BQmeXfRlBGx0zZk1M3zZhLVSsSYNvVrT+inSEz8mBJ7V4TaJiyK8USGhIGxtI4bk1Dlnp
3DrTCCesrJFU7XXiyz79PT0XWUWW0afo3ngslLYRnNhuFN4ZDDHIgkJqhgGJwbz83uuyUyXjU9Vy
F7jp2hxF36/BoMXJxXD/I89yN3jd9OVtT221fCPMT50jUl22t75Hzd5sRE21hfFIcrWdZ8gDYkBY
LePSNshjgUIRZvFPg4eXKOprFhuRXsUFi/ts8tI0L05PS+tcxjW5xSi3NFP7Y2mtFTidDn9eABxX
RRMa9F1c9bRGoTvmRShMzUXglr01rVqOf7cThTok5JxPkI7Yxc0wlQrbpOx3doHAfmg6opNpLXjL
OgS7sFl+h6I3slXsvLRGf+rWZjhjZBCBpqdkJzB9nD3E+CHgFpzjXwY6Vn5ZLP81rddf+PF2Ogrt
O8K/JwhQl+eqLB+lLYg2Ii16p7tETc3G+ierzPZkUW2+ujxyaRJfwZHWw7OoNUrIuDvQXJBoFLi3
aV88YwvsxzzK7Nj0PRHbdAxi1Sg/ypYNAqa9p7o2wmx6zVcV371vxJQslRmljlssSYutXL8urGMJ
aBBWKjZ99tCcj5Bnr65AbuTo7IfO6z4nZ7n0xcgQ8BQiuJSrTisCtEp1/L2Z3PrnUlB1yVsfb9q5
VkUTdKWBS6HBNTTn3a7Rqh+NUS28eTTcFPOgnzZ0GjMbdayJ5CO25cKFbLcRDBKBjb8IW9BvU2UT
tY38lt/A4JxvMhCV/rMVi7Nbq5z4RjoZ7YzPlK2K24nC5nBs3RvGVIa6Culm7NH7l+RdsPT1jwG+
KEKWbtLtmg9HmaVMSY75RwJlvrclIlNoykPX24dy1e2wUJUKiWragsSa4wcIEKDwQK5OVUGrP3jG
GTmz6lpSon5ieJx2bdda0SLd7jRTIoWwd4zWJx5cWqP7XRc7fusz1erxNuY8xxX1SsGQp3EwNa1O
+iUXlKOcz84pl5M8ZunYXzqdDt44QTwvuty4ldvGmereJh03gGOhc2qGwb5ssZkfdRNkl4G6/pip
K+63nb7ES7TYZe7jPqjQpTT5eZ6Qh1nee1kt7pnW3eaYuyTyI23yc7CXX5pRR44Y73mq8zOkZdL4
0zZ5xCUK54RS7IWVV9x1mEfhLv3VLE3zkqBAMsgbkHL9iWNojIaJ9bZZeaQFH29gtbO+U1nqHvRt
/ViAjS5FJqN2zh/D6NnXrHbd0xx3LUlZ6xJhdZx2eraI09ok3zJV4jy0jLhiZSJUlGIrIhDChr7p
F4/6WwP6g8G6xJiG7nUa5fdmph+91DWfzox+p9XAxktVuq9W0V47d4TfyNtvrDZk8JjqD8LsL8xt
bYCDTlzsjBoruQj93pCwuh+B1cN+frgEKr0kBNLfhmk+i6z3nvKSjFpZ5zyRJXIustaNcOLckIWt
l6KMA0vRxdpPjEWZKvsoyYwfReeqKxNisS+7EGGM+W0ghdMqwneW0XwoKisDtS320c6G/WLkhPnF
636keHRPMtLydGn8ytPEQiGQvTiDnd+k7ibR5Jp31+ldMigr6+ZQWkV6BdBTJeyLN7GnjkOT7Ih0
yPc5DLRfLUlx1idXHnNBMQtZ9Ea2tK+GJQ+VRiJBXMmC/D2gTiTBQZKu/6h6pI4xbz5pALM7Myw0
1zx6GYUpSk0vQDc50s7iY6PONWrYpncAjUk00zjAepELZP8taSsOxB9N5F2or/kv5SQ2ZYvDL910
f1fGXLxNUGzuwIgKD99BCQhO3Q5BWqbV9Y+ErgBY7PmaSiP7dvMl6pQkJaeOQRo779sjCPJEPwiz
UPFSdPnyaA1wFNfdivDvL9VErKmTnnDEY8UzshpkQVqnHJ4ZDMYN0MAMtxR0CNPUXPoWzTlfThXv
p4w2CZWIO2BiebaK+aGcjVB/LKO7ea61X2vDR4Fp3ceMnIoSaU23XgkaMQhxZwZFgNcY7vQmcy/o
NiR/Gjabewo0VyuS/6lp6Ma0DKQs3AjU7s/qjerhzJO+0+4Yp7SrQRsL3YB1qE2Zd44XumEdNRsH
jM/fniHKt76S34M29sARFYCFqaW/wVTTYImt7q74n848Gg6oYwKrAd7F4W3tllZmF8ip5CLONIHR
cT8V+SnW1fIGLH8BMtzFrdd8puZon0HVj+xorGdkFXww87fI9rYz7gT5YuQaE5k9U54+MLJvPNX+
MsbIAFw4rBbPit8X6A3NwqLZFFUt4FKLQ8ckL2wxOi10C4PmHgtpJrMXmqyW5J25sQlV1J/goCEQ
mTe1eOO7o6inQ/8JNdajNHU0oV6xyEFk160/ysXk86y/Fx2Wi27TB/Kn5EgW1Xfd4O0aPFAC+Uyu
Fuk6QrZXt1rM/4Pr1lruNIiYM14ebjaBpWO0oX4lt/suXl1aOJriVo79L7ttsQsMQONdbNJus3K1
dm3mM/i0H6Xoroaab9gbuhdjksB4tMIRk8C5DGNXHJTjXDWntE7uKj4oHOzuw9INSCm1L6tFO48Q
/o+hDYhX+3k72mYyYv8jKVniINW8/l3LDXk1N0TR7WIHqk4l1b9VjeRgQllH0Y+lJTp7L/kC82Yt
N6t6JfCIYlvbPHkGB8Gq0UCLkdO4TdJDN9YidswT/Tw40dyYPhx70tfm3RhW/Rq3/TdQGwJ7/JYX
lZbaV8ERWn6lQrmfiYVeR4rVhe4uVejo8feWqiRi0SGYYZI3ScftbkL6u01OGTnLVbZ9sM5KXWCo
nqNR7vFMVTCyROHtXTP7N37OdnXlamdKmstdoYw2nIwngMp2etxWSjwKgR4ewZcXTdYocfms1TFJ
67uD1Ooy2BXc8abWaDNaQL0iPcc6+vLRpsdAM9Y7ol4ZzXJ7qWH+Hi3vMR0HfcHpBEv0P7mEZAq6
aLMJTp3kZMPHtJUhEF+CXizGIe/QgrSakCgmnyUlpJh8c4XABnH1mwO55xjEsQIgTZosQ5HctIJi
UhrGBirne53O1Y2UgJ7J2YlKZZYEbDEIBym1vxeX/g9WNOsCF+YEXVYle1sbVhDB18R1qRtEG3Hu
B9KhO2sJ4qo0bkNqbIdeF6lvI0i9bK2ISLckesxQ2RMJHs4G8WkVTbl0CLGA2nH7z1KoZs8O46K/
0dE1uPjxeLeJfVd4hpzq0k/Vn1WhgfR4Jd1m9K5Q7VYwCFBXc+arA0yrDoscCghh42gX721nvGrk
Fu/JxKHesIqJK0Vwqqe2Fy3t8qczrPVSYq9XVVdA0QkzKBSOjWkU6m3M1mixKHmbG6JSLIzDfDtd
6jdz4y8KEUaJ5PjYIuTe1R4FzYTboGMFrPTRthkR2ahns2OvzWuX1CLS1rZEQ8JY5W9kI2avejx/
ObRSgoaZ6Vcyd1dixWDQu41szqUcH3W3/REeWOfCdmEvFUlzLSjLW8d2UVlmyDzl7SsT71A6mPMZ
Q/QNL3N2GBeoNDVxFZCKxCBktb+rpHmgh7WOXVl/4OU96gqWeDDsM7yjfU57Tm3b4BUvW/EhxdVN
F/Fu4MlvlD5HmzZwLNFdcSF4pjvmbNrk+gyVXwDpXLPSsHZ23uu/ky7ZVZrqH3XtvG7PnuRGOsnN
msx7L3n4k9haA5MXfdfEmXXa8if9oqxrDjhz0uvZA5qY+oOSVvPI4/aD1rv+UpcdfuRs/G2W6Yci
Kmoq1+bXkJa/ndbRX9F46ce0FLe27cC4Gst4+4uk0O/g60bySv+zYrFq8eWkZQ1gMiHvLDGi/cVG
F4GhA5lvEIOXQofnWTitowgs9tRgWjVWEqI2iwTZJML/davaU2vmZ9dx1KlyDdopmeMQbyw/cuk2
16ylB1rWXX9YJnBux1RYhbgllirJzgMpUn7Z9+i6QBsdh6YtadNg7hT6A6uGfqlcAJfSKuJzQfOd
UCAKVvaSKTKvVsfYJ/JryZL1Lif7q2BEo269EgcxF/+kbmVEBTVxgZZkyyWFdAID4A1ZyeTqfKPS
H4bU+kuRLJkvh4R7n76QnSuc5W5qGfwm9vjAg0wOZ5RXPhDkgx6tOir12Ixo/XKP47S+gkDUERVt
WH68pUItgV9LwkdXxmJ+EULIxzKlR0JjWCR0TFQ4foEw5BUR3b9OMn7yrM+BbcUxSUWeuFecLbvF
qb/FQKtTMdHlylY68aDN36ZprVdNztgsPsexc37JsrgYPP+nqcwhO6ZN+HXn+SRX5ldqTprSKy6I
OPHN29lHm+f9iTS2JyWLj10kE38igQb16uwNirWvkEVOmJQZ4YbmR+pCvaxWcZEGf4iyiRlLAICU
sM9ybs3LOAzYOMV2ynFDARUTc9APy9tKJtVR2/ag6YiwuPl1wuzwkbDBeT2XHjh+pW6NTQdJldQ3
B5hZGUagty7yvna6GOvEYE8rCulhkugqXLlGiyMtW+tQtBvrb1LIQHOHy1zExKa18ws9kHH/T9pr
brRO+VXF8hugBtGqYTlhh+/YpI7rYjBJ+GqqW0zYfET4H2NyVp2STZ5WvpIMJZd9+pRPAwtlR2WY
KCXFx1SBjAZf/orGLdgmI4oro3qOsnD79Kse21oXoSEMRY9a/Lvs8CA0TTbepqApvEOGpjOhX/XY
DfR0mW71IdHm3X/Gi06LUdlah85zH1NCVj3iBJMvrw8RJvOfk84elinQX5M/6PxFhNfxsjh6zwKs
OOVcAfGzUmuoLb1+NJL6z1CkPbYV7JseaKZp280L7uN3ovZvAr+Zv+pyiGq7rc9pUhtBteEjICWf
v3fdYDYmRozroa0jhrNDZmvkp/bbj340k2iYuUUNgr6+GGGHoHEwtbmcv4afYm6NpGjbc1MDFRQQ
fXu5Cb4cOl7CeV2wE9DzGNpGJdAJI5Af5jwoKv6DhXXzrOry16Ry66CGJaPZVUs5MjV7vzrZORsU
JcNz7u7bmTwah3avEJZvPmq2ec4ZfN+EZdJ7qNBmtrh1d208DY9eHYe4rH6stv0YMpMRTWzvBgHZ
h2xkKkDkSpR3H++rMq18cGjv1Dh1/SCz5IqSjUEeIhon0hispZ18EsLw3juMwOzrw6uOYosoEP2l
pY+wNAbvBe89xhY0QhaC69MivelLl7+NTWif2wRzR1ncy9SjlGk2+xoPgveHsNKfQraRqZkU3pN4
dVxm5CoMntV+iQ0K4hbbOqZT9tNYje7fmEl41ORjWRx8HtISN3m2gbavlq6Zu04nyTftcHr5ZJby
L4ihwPImhl3vDg655StYiMNbo2mbQSR7f/SsWp6dMXbOeVZ9is0yolq1/SNhiPc0MMfWac0HjV9P
ZV+oN+72Ns1OfVYaZTI0FgnSoLM4gFDnVKTf9mDSMx40/zpbYv6oLflTz1N5Yeo0iIj11n1eYH8u
CFIXrd1AI86seVZxx/LuntZcexVMjbtOAckT+xqhoFrOTRZXd2c03jNPoaFc+sEnjceJHFTukKPW
6zwuZpTX48pYTRzBQOzrriEh8wk/UMDYVsuvtLg78G00o5WMO2CitKNgW9ogfPigrfdmJONfI+lL
y/JvC+nRvcmbOSCjJaBiW14ooTFRnJjbVU0asJdUGOuczdx7zfJSEO24B6O2vqjYWrkXEGTEBHK9
4HViBrFJZqbSBvOoJcMWC1dgC0cPbFUVx+Wvou8ZMPQ0N3tjXxzQs43+wIiPNjN7+nDaEYh1STiY
aOWRCPtOaoELHwec6bY5/U4z/R6P0grVSBWcU6COq/vybaLR517aHktFb52YRqePfB2naNZ4qyQ8
S5fp4t7IuD2OsNA7BEUixB7YnJCxfZaOZfGYjCubJnE116XvD94Jw552W9t4fMMwWgGCyJTbiBJz
b5u/MedmME/x8NLLxLvgmPks4gQtQtqoCPy/vDalelbeAcozwBCflnvNmSyrhPGXnDo/z9vxTPKA
EwKPKB5z558iNzRsKdn2lhZt5LWCd4THb49irgNUwjVnkIYFRESEX12B9K8mknAc/qvvDdxe9vPJ
dgvhnOfOIdFdYSsaJZSl3yb1qeZW4oDR64PbOPHJ8zyos6z7sW0WRG5OgGGFlOrGNEeukjQGZEKI
LJvaxW1IW/q+atpn5gmir9IBJFFPD9LfX7go3b0Nq4nuT6K/cVzqMhNvezUmBCSWpX1kM8V/HXqF
/WR5HFgFWo+Ev/Hd7Dp5b6dxufZPhWHJd1zM9///JdNLY9+62s9ubi6uNyZA6sKNYlStaGcEHk2B
758NZjc+E602z0IAO7tcnX0wLcZwjTGFAkxAnm0knzFWr9MVj/2yTxS2r7//6DTzFjRCDjCW2E2n
OKFPpdX2pSvjX1O63cjre0k5OX7FljxaXdZi1Z2G82ricEW6SNJZyZCgE9lyNw3oZ+Et8iAtugmw
BKSnORvupIBw/5KgfrFWwGC2kMYYQmrLpj0FkBtRdTTIz7H9hoj03sQjSsgMSTTtC8uyIeXqDPdY
48A7b7SS7EZ8ARfDUYEwcNW0AMDdON4nxEGMRdVpmZsfhAtg9KtX7bdHhTacPRbhbnjP8+H/mDuv
3cixNOu+SqHu2UNvBtMDDMNbhZGUkm4IZUqi955P/y8yskuq7OrGzN0PCAQjgoqg5znn23vteIeO
mYvM9K2DUZuUjrhp2eFAJ1hX5fCbEtl9ywMlLxmkDcUoupRBby4YvlbmHI7ooraoeU3IFAbwWUgq
nfea4HyJzOB7qrfdro8j42p1Gq3T8NL7iTQLg6g8+eMkcfXiBG09096ELpXwEPoWFAbAMo4rCKvW
cfWN5/IDZuG1UKLqb7hgzcs0MXQSvwrpnDkWBdk8CR/FBodn0fgoHRN6rqHJA7RSc0Rq1TL0zHyn
NH22GhgBsEU12zOmmx5CSQyo5KK4ib3s6CNLOdB0kGzL4GmFpvXsJrmNXlTfd1oj2HGDgJ3OcgQC
rfjo/KLYG26JX15xH6nLsq9ynkYBJOO8e0l592ymWrAXogYqk74eBF29K0U5xizkJpSMI4tBFCI4
hSiHjKSSLW8Z/qvH6HfbveOCq04k5CiUoMzlEEvAiKxUfikjYR0Q9nvnWs3Ul54LNIDnLnezeehb
0aXA4IJp01QXgVgC3KgqC+V0WuyJuF0Wg+Y9Nl72PVPvA3Lczo6GDCJK2Ck4TddK4VTrVIrMU+py
k6UDyTAaYwUbp64ZNCWhtak17wWhkmcHef1NznPn0rXeqR3GyJ5UtFZhCsUrq5GsOv3Q2WVVxHsK
kTYZCQNDBnX24FG6oJP0zXe7ZpOaFW4VGUMhOw/TqBIvrLo69Ua8Akalra1A75CPU8d0hYVSd6TI
CMbV4UF/6r0eTowUf3S04BeuKUbXWqrw2YKl6w0fAjFV9LVc82AyQ084iDICUjM17rqxOKwaYfDi
6sl95XvKPMc8sOlzQ8F95KLXHlsKVuZqCNVGFlnbpnMrpJWOC5wErnjEFRt9h0APn18aGktErO2h
kDgZzerJSfjJyvf7S5jI3SUpAzAadVttu4znRDsOScZFWx69sQOge+OQV6Q/QwCKZxQuvR2QEtqi
quzP4YQw+AwBCQWGk2LmLyPIKOUcRDUF3HEyNFSXK0pXM4YT4c2jW1jWIzULYNkiKvTgmRp5PQsa
192IunzHqvlbCWzyPsbttii7x5xa0UFrFW2XxA2ici9/4/J29ipC4aUjWv7cbMkNLVOFk0lRGdE1
IJykfSzMhUBZRJXVY3WltEY4n7V1MxftQeol5byUagY/mvSKpNA8MwxyTPIW9ACmzK3RG+IpkBNz
FxvasfLxz+RCvmsaLhtEcaaDDqhaFpKfLXJ94IY1iIzb5uYR0dtwynL8RRA497UIXjOuBWVlVWoK
1oMgcjtpdOA2nkRrn1T1Y4dVs6UdME2gumxzl0sVUkCx8NNKuYPaGO9FIQbAMebBSKTxQaHhVuoD
ciyCJn70NLwucHIY+jPFdZ843oNe6Oku9eBohEXzQ7dQ4kuSI2xMrVZmgIdx9yBfWpuCGeK4OFYt
It4K19I3x+PBWXnCU9/T2Y2i2FjHlX5CTVfvh8iU0K6mhKErdJmGQkF7mESdXXF+LDE1CztUmbYm
6PJ2mgCPeGs8fqei97EIKsCNSiUHK93J80VX59rSyLVsEcVSdYeGOzrXgE9oQkrD3BeMN3OMjpk1
msjlNdidIJprNOTJY6q1PEPBEWyzhkeYQA+Bjnw0EJYlPNNFogze19rc47yb6wa892nilbC0CLVE
ZFo1zjGIWCXPYMQnE1Vhl6eNsCvGuellpXbFzku2LiqLTVN6q8zAdC27AD+5r9zBCIk3ChEaawr/
+SLV5X6pWLG66kupx8RmhIcA1WElRKQuBUg3vE52F72uIxgqaOwVyKgM84ecmcrSGMvRKqwWkcfA
vESduhV933nEtz/329Z9CRqeziF3ARu5ibeKk0R7ajI6UFJMrkdPv8IU+nJhCC4eB9Fz0H9QkW6r
tdgCVHBNpVorRj2cwIkAEaHZsEElYSedl77InTDH+SpvuwBLuhx0yb5OI0KDW+rRNfXdDQzMHaLc
9N40dYYMcBpnqlLYWaebjwLIAUvCtDpkPNwwGUeHYqyHOLo3oAxVIJwkFU6ZWih3WelyXjGivnEb
5awitN8Wpr4x00x9RFf9zChXenD8fmEwpLAjeSwhoSGrNsRmobLmFm8jhBsZTlX76OMSCCtn5Zd5
8Gp0qPBkqCjcgI5gHaRFmA/5PMph4tW6iDcqiLyz39XHIYFmUOQCokMIXlT0rP6RJE+S1ADeUJYO
hZnZmsqCY0gxyGxnJQ/Niybq88DTxbMb9ZA3fEuf+0MgHj1zlFjTLbQtOTqi435tuTusky71jsRH
OvMsI/PPr6uOUfIy2KRN1y3ptcPa6gR/X3P7aFLTWlWB+QELpasoNzdEqzreXif8l8IYRc8uN+8a
VYrYDTSDIr9bJPIgPqcKSoxC6JRdB67CUZx4ZaEEWDeV/JBHaA1Ipk/PbVajskfmlxoc8h4zMkO3
z7QE6zuwJrZwyBUxfUT+4c1rRvTnhuqpc6Qt2VWl4gHkUmm3SZpzg2jcTRaU7l2gmO7Vou5MmCMy
2nF0aulisX8aAlrKJL6qx5AU9B39l8Yu/PqehDFpqzhBeDKdOjwx2HjxGDabyXlTz5O+HjYuXni7
lwMDU8tbLgzhoTFadRb6rTCneiejvA3p4hdCtu9dTNVI2L6rUuDt6zCzCBgn8Ybcbu3Ac4b8BflN
q+tXg0LEIW86Wl7W8B5pCRx+OiM79JvuLgraJTm+wRbpjnfwcu2Hk8boNfPkyZdSn0qT+6HHfTPv
k6TD/otau+S6m0HxZujW4j5MSxfzPJQk8tRFY8GXcbJnIQhIsDGKLjYHnYwPcuko2HrqGanBXcyT
ZDOoY5+2JuOwNYpXOfUQeY16urRpN0rp7iFxgS5B7zwzpCJZd5X/woPcXyBZANZVGwzQhziJoU+5
q9jAUIdJWcC6aw4kc4SpLbVmdYfvA02gojW27KKf6OVQBhAm7ZC4hVhAM3WG0cVZqTFtxtIsRrgg
CWtQELdGSRI1Y7+ImhzjkA8IKLxlZuXZRas6TNAwBRDphc7SbBCHV32T0HIMfxDFZtkZGrfNGKA4
eqjHOl+WQY9vHPFkAcywMCZcOks4MtZkHAgvfDfEtHxjwXVDwsM9fpCHLOpoHaEv79o4v8oerXxu
bewKqJJCK1NkauV9yHlGiAlmYkEko4jOOBln61aCQRtEYsHoIm0j5KPyIa7197ZL4pUvgG7pEzZZ
QXR08t03ak6QtsVg7he+dTIhwi4KNZcOPoP36YG+m7wTQ+PZ7SCzW1khrUJCee0a5/cjDASq+s4y
whpgA8jnAEo60D0VQ3ZdWcWxHCfTnBU09zlmmo3VNJtE1NojV1d2JSZuXY/pydOryGyGpdmZDAjr
2LraXv7WuQPnNoM1Q/FhKFkOKGBAxpoJwb4Mf4DNCW2lNLK9V2nCuW1nVogutA5zF6O16x7yThb2
bZQatpsrwVKwEuM4TRgs0jZaXl5Nfv72lqgDorLSoZ5JnUtRkoCiVZn3r/Dfm95GSbigcC4cE3QF
G5QGLSMnYXEZGNAB9nzvSOLCCGrjXKvIE3w5vReIWrWtrqvXHLlw32VUKRwqivuyQ8Xah/J9hTbz
pbESnhiGbj0mnfocBPouS2P/NQmbO1qX0v3QIiYPISs64t5ggInUSSZxK32dTO9Nn35+8Lnc5wef
70UBDyrDIFVEY/W3vaEkW0ynP+em96aXuRKXa2RcQkYZsY2WsVBL+CZULJVIJiXTz7ZOqsOEk7r0
Nuf2HRQL8rGxKDcM8MdJtsU0j1p5mp0myLovxE7nBILwaWHKKW6dTEafLOdb1a2ZZMLPuem9zvuW
dHG56dIGzOy4stNEHOdavVuYchRRKe9Rc8hZvjXJR1iiAjxEYTVsczG8RmKdYcM0FaSMbeSjHFfc
hSjFyXaa8KgwYf798XqaQ2n082OyYEjlKdpDiBd5W2uWW+0605PosxnPWqYkw2zaWz4VI4iCUHkw
QY/QLdbFdx0XuTXa29Jrtl5ezwYxk9bTN1VqyMHFvJXz7NhwJWfbaRK5VrEM0/TSW3CJ+oaSiu27
RbmKSswUqJO3w7jnpznT0KGF1R4agLi1SGUbV5HrnB2j0kgKLd+jH2XgWuvDajvN5b5crnNdm7si
lRWNh+JWGSfTy2nSNMNMN0t5DUGc3w6HFs27oayTIGrHm0iCPiqTBwJ0c29llsbOLdj3nwfgNjd0
BGyFMZs3bhkxQznxSjL2y1AZUyfZV7d95wp0sP1GQ5fX9vCSpn3pjp+LQlVsJOUpEiQsFeNE5rBu
9R7evCMlKymN9dW0mxGC5VuGe2ivT6/1rjgDAaiXqSzU6ANabFH4hpM+L7fThG44faXCx00l5zFN
ssLMZmE1klQsLY1shhxyjCtMpPEwNsjvkeq25nxau2kyXSa+60IOi9AXeCnqvGlXhZZXbj9fAgmn
c5jrsl2Naznt4QQRAwL+VrTmCieobbg6JAydcjhanGT7eRSnl9Mk8waXQU6DqLjxMridreMVMM1R
F+HoT1fE9NqQGruV9BCVW56t9QY81x9X6+clO72nGS5eYzlLb9vWjNfy51ZOc9PRmg5J6A363Kx1
rufxgOp+OXcUteJ84mrPapVTeJwrxjkBxyjhhc55+k8XJ+PtRjG9LOK+HGZt3whL+lt7P00YF4E8
Yn/ekT6v9On3UXK4oLG0YVaMF840Ucfz4V++jMkgmmVIntDasFFaqePdc/PVdEucdtPtyh8QgNtJ
WoTz6QY6XfkupgB6FOPtVjd9njRa578R2lkspnPwl9+c3ssoi9gKzv/5dHlPB3Gac0rKubNpVsfs
EtLwKTeUnzhEKbXsvzqe03s8bBO0ITRiilBk944T2TUiTs/xkppuAHJrcXPN2Y9wK9rgyzlmxMMu
z0V/NZ0+02U7TUyv9jZhgdB+vMN97ovPG970wedLN27CRZzj/pgWnj5ANfCjgxW9uN1VixYIYBNg
80lKoqCzcTLN/fIyAqcCSKF7UPQQvVXmOItpN02rWNFl/XkH+zztf37CAf98b/qX29LTm59fMb38
3PtxT5Tk7ZKabra/fMX08n/zq7fv+Tygf/U9GeXGpdL1d00lluaPaRHMzUNznf5PoW8a3k1rgfC+
a67TWt5mJciytksGL4k2JbugRJ+z/afZwByf0tMC4AvSbawG4O+U8UaJI5XtnP5N6yjqz6ZlSX7k
y36d/bLA7RvHL/j1u//pZ6ZfnH5gWvTffOm/+9XpC24rO613OG3Cr+/+X7ZmWhErrSlUqWgZqM66
8rVkKGM7TaJAiyrEFTJPuo6sK/FpelsmBzlbNxCFjWaAtzqerq2mxbcJOFKu9+k10mrQX9Nd4fZ6
WrIp/vH5Xy/65fumRW+v//K/pjbZ509/+dFp9sv3T68DSVSL3W2pX1al//L9kDFo6fx5q75837Q9
t02b3v3L77v99LTol7X4Mtt+bluUE5/1c4/9+Ve9L6syLf9vvvC27LQyt93yuUVfVvavNuvrtn8e
vNu6Gpq1oM6TbzIM2vVu6Gg/4VgcGIJULZpRLqVthhjhxy7jzr8y6pF7nU2S2bwAKLk2xpuk9cfE
nJqKzjT9/CjCg88TYnoG3+bN8Rk9/dvX/3ADHifTR7elPOAwAxVXfuL2z7c3psVuv5GHXT+A1/nH
Stz+L5CkYWN5+4AgWSh0QsMWRKoT4LBHar8tU4r/s2R645/enpaYJmJC81t1KoUOVr0iYAQCYtFc
O2mIENSP53gydjTqWMQCNM3e3kULx2fpdMyn/xqMrhgWxADF29u3UE6c9TWJA9OmkYhN20TGy21T
ldPnt93yxw5C5OP/3Am3JafPb5s/7Svnj0WnT27L3z6ZjsOXH/mywDR726ufXzD9168LDbQ/8ONA
8vRFNmza+7XjceFPs9NkOgLTPgCBxELTxt5mb8v/5b82hYLvLId287nXp7nbIft8czoUoSuTRDse
wGkSlMoICsVg8fneNDctPM19+Rp8uRYkZQMaBefKl70zrd6X179+/rlLfj1zpyWnyW03FghbbYf+
01waL6IsGFsiSSF5s1jrh9l0ZU2ffE4gbXKKjZfZL+8h4eCcnd6clpnmaiPjGz+/p6qyhYwMnFEC
GsXV2PGox9vLbe6P96aXuHA4yabZzwWn/yMsmk9w6v78x89lvvwPGlFkXhbiPH6p/WMyLUuJ7ed7
f/VyWviXf7PK7EVGUrwYDBrD8nidfU6m90SBAAKtbkA3lMbcGOi4TD/jMCIU2jVyop8bo1G8My33
dmFNG6FMl+a0I5oy12YprpTbSfvlTLydmvBmZxD+pPV0BZjTdTg9yafXJWNSiOEAaE9P4FSmjdyU
IqNqMm626T1tbBxMj+okrjawJKtVPi4mj4dUGFv008tprgT7scil/OXzUE9z0/FUTPqp3oC02vRS
KGP1XdHjHuuFvas5b4T7XYWmx2laowFr/G9+H+0C1PaRitUeWdt3Sq+MQNXyXkKUKebVQyEWmB0T
xFixGS8AxUNCivDJUR/DB3Q2yzzGmmke5SF7F8BBgPGINs2oSAutRyrVLs4ToJtwSnt4f1B+6bRj
QI/FQ5WX33LL4f5pkB49Ei/SKDvjvLjEJMYtnUzbaTjboS0kK4Wasq3L+b0YnCs5CZaJO+JUqPJk
Us7YkNeDq2yIoAm1meZBc/ZqBqTLHudc8Zg34pMIpkRTElhgsf+RysGdGFUPvo7LA7UmegGIDhlx
WVgn0lk4pAVwwxUMdqiRAmJTgIkIGh7ztvgQ3Dha9bNSJFYlC2S6ijEiZaXplkMHLAYlkg89AE1/
EgUjzi6ZBVJ98NzhFUgAFpIeiYgR7/Mc0aJYHuHXIYapLi31ixmHt1hkElLGQgGGCA2eAUhhOVh0
lPvklOXxY2Gk4QwREaN3bXCSKOCK3hMa+/tGjNHuuuHK6UFaKZWzVcsC5SgDn5GWrStP25vmMTXn
jcfjyyvpWSI/PIYinHoFTfHsCYksbmtSKoqqOFOoSGYR45i2k5XoBnUVvUPMoCLoTErAH5jBwKoN
a6sizAJ75hypeYdoCMfadAbFEnhWHZmkZx1Rf1L6dcBeuWK7CnRUkpnyrFUYt8hLKwpKT/25Ey5C
fsbLi3xIF1+MCDTb6MEtGxm0s6SvrVKZkzEzr1TpB8LYcJa72NHrLs4XEMraWdYnlzrkvhZ74BOd
+s0jRHomDum1rOJvTty9oCn8xkDJTo6Mk1661xxVHmmvxMsScLnojPzRl9oMQVDwBmrnOYDdHjQv
1ZAoFK7dA2dBbXd9ORcchjOSAc2Uk6ZX5EMMTmGgg6U0qE+KNIdqTlq1LB1IyohhnRErkkdbVEbn
nOvRsShbBchnE6c+N0RYzTpNe86QaVbmm69hcnLM7iErjRqONaH1alQe0roEs6QEMeYTYWcoWmx3
FevNQ4M0jBH9rkoAxerKnEupuIsMOFphUdBiUe4jpahtGPcfnQP0IHC/lVX+jc1f95aKOiSODlWz
CsRuJRvivCgsMKd4yKNkEfcGqmhh45XJkdFSxvWG+xwzcRdb+4IoEQs8YooiqbMGhlz04RzVB70S
f2gidsQiMkFcJSOspv6uNvKLbKUnSYsQgOcgIZzHXHOOEg6jWS9bKBVzBZxXbZJkQmSwoYrPRGt/
5I1Kc1LNW9uXDSIaQcZDjjv5uI5tLtd7s7dWCRwOzbyXE6SxeWiRcOueLbHbFcmMDJvEjhnOsock
iueDhiTdcRQQruom7cBUINuv0N/MpNj4gY18NmRBso4k69Gv+ge93qOBRLpcv0euj8AgvUIrPtTp
8KyK8V4jWBxdEGQL1V9R6x45PnFudw13tzSSZqXSviIee4Dm7xNIAoCZer21yJCaimg/s568ZrQA
CVR0kXQVJyFkRgvtRm3QhsegM4Qlolv4DkQU237ugFzp0WjmLmKBgbwb5xgHwqtPDYfbU/+jroyj
LD9baERmOaKhZZmFYIPR4AZHdDzQMNT7kHwEO5fKo+QMdygdrjWDCSUIBHILuyUFUTxiafPW1Oou
ayjwoGJuZqrGWGokCWtJqeuZwsleOnhlOOKB8kOP/JOl91fkCwU8SPkNE5WqAVpTFateCqXy1nkf
SSSje/Sbo14J77i6Tp1DeoZVYMlO5edKgLTsoP8daBhyJcR2Y5qHoKKU6b+3ZaWuEsdF5Kq+hDm5
M6ovwIhqNoXYgwnAcpfDrMfPS8WwJLVKGq5l7NdzBAsFFA9xjm9PgWihwfQCsSGIGN9FOQGcDi6g
JrklARPOWBXlRjRQJIl1GLUFhAT1OQzVPYxJ1LqvCr5VhJcbFb/VnPG/rTbWuHVQ6Y6gUT22qGzq
A+lIM1PTtuwjhDtKhiECwAEn2cUslQupKjtB13dRiqJtIGlFz6pnxQAe68r+nVK0VJuooBSwxsf6
Ol8dwrmSX/BfRYvWD95gFhwaBoh7zqfYkQ8yurK5UZOLZLqHJGrcNQHxC7NgbIhKbb/o+2JVc3rP
DVlYxL5FYXwY7pwB4K0TJGQSqOFbGxmYgvulWTQLucV3JA/wS2LGshvN29RIzv2GmgkpzbNISY4J
vhdSNxqEEsQ2W+FSiL21WWkLPG4Q9Qc7hpfQxM06isr3TI0RVfVHOaVq2zfhD7LJ5+Qr+8BipXdH
NFPY/hLDhqQQNIUIK1IEUKyMuzJv90LSWbNBOeKVeHZddIQRheoZ8q6ZVqdktHfxUiECU5MC9Pu5
gEUqbda6mMq27rTEEwRvEvK/rNL38QAJLOoQlDojmd6kmtl70lvnY0lE1x/MhcI6oDnkciNGsOZa
lLChiw8u/soEDKANJMTuq/bZimpCf4QMv1C0y2rFmhP2egR7v5wej05jljPRwseklc8G6BPbL3lg
OEm2qtsQHblziGRqyQXurV4kzs0IUDKaPmIIJ917bPQYSTJmQZV2WCG29MJ+mai9NG+zlB6egT9F
8+Em58UuoT2Ex1L+JsjuSs6hyMkdKKHEtdaVTqwThVTJJnbzvvPVU1CO8mayiZQgWqWS8BpSGFpW
rXVJm5OcCD8EqXuL+oEhQqmkMUcKix+n7qLSOEsJZ+64aT7rOS1gEUKYVhUH0MMz2lBk8CAldzTE
OD4DwEaXIfcc6eItmrheCN8EB5SDEuD7RYIhJcZz5Xh34Hdh9iDTk6mYGLicW0MFR0fl1cZjeRoi
zZh7yPAtVUZMzNUwZMoKuC1l3obqqIO6krOTzHIl97+zh495hlZfNnQEcBEheXhiZnrnnLtefaB5
iyrLowSuE5qBr+Yp05NbdOh//Oj+031PT7fIuPK//4vXP+jcFb7rVb+8/O/Ve3p8jd/L/xr/64+l
/vw//32fxvz920Xm1/+5/+0jLX47XJf3vy75p+9mDX6u4fy1ev3Ti0WCNKw/1+9Ff3kv66ia1oNt
GZf833742/v0Lfd99v7331/fIMbPfWSJ/o/q958fbd7+/rtEsquhySIJcv/x9Vd+LjLuk7//vn1H
YVr+Zr/2v92/F8iU06L/F1/y/lpWfKsm/m2MMxcty0Q1AI3w99/a9398oo2ZoIZikQgwBW5SL6i8
v/8uKNrfJEkWx3RlxVTJeee/SoT6Pz+TRVFGS6aqrLBiSb//Y3X/dIA/D/hvSR2fUh+p0N9//6co
eUu0ELMQhklDRCeG95f8yUZCKE6bVbxPCFxrjWCrdw+d8D2sGF3OiRgeY7VikFrKmlaySPlhaL8n
WomwEEgVcV/5GL8tHyDiGNq1ZQha2gnDwQ+WWU9FaBP4J5w0dl4/ftntP7fj63oTaPtL5iG+dUtR
2TWmZkpgq8fkvy+xglXUEa3lsOKxB1TwRXHuVPAK1P6bfYrJSDMeWu+uwaEnGN8z87tLdIbEsEMo
nAL/QoMW5zUAqIHosffUPfs019T0Maq2vXtWyo1YPFrR2QMx4Ur3uv4swL8WTtiKDOvVSYnSOYv5
j5hWdnRVjAeBpiOOZTtXnj3zQbaOzkBe19mt6R0S2GViptXdDqohEi6yEKhK698T6cNyIMnxPOgq
cVbltGwThrzw2whrsmK9+BjFV4kbkjBH/myYj6G+NcwPyBw2NUd74MakaTpq2PUgX1LxoGk/Anzd
muYTvXFyw9xGQ06f4E0o70LnW8tGGBDYt7A36ehxL8GQlqHJ4f9i707WtkHnzOLgLu4RUV2RWHRU
j9v3SDz15V6SH4uyAbL+6sCYLpNmbuhcKxDeiqtg7bruzYju6aOW6s7rljWoU/pGuJD5CWFNd2EJ
rR9n2zOcJugcqP9jcYa2XgHBUXMWBeWTV++I8MBVcDXQPuRbo14GzVLtDq4bzjL9g6ZVzPNKWwXS
VqzXSr7SZwhzq/il665RvWgcrOILJfGo6mP4l598f1s4NEvIgaCtKNCFIEGbOEDaLHhuQd/PCYJL
SHLMxENA/AO5vbYBPInMFIKAYhLccPlCsvK8J7HcFPU+9bN1BkcADvwCNCOZgjMheGrg+dDQtyMF
rt529CfBy9nL/qPqYd8BUsjZkJhE3AgXEjk1xzqhsXvEU0XF9uhAdzQazsq6n3dddlHa4qpQiB4V
5CcYs0Q0wSq3wePD3X/iaQ71LZU/KmPnRCqXIpG1Y//NLfDTPY5jjI3Jo+NcIM9LRl0jfdjOOXrB
xoqusrMBRBQVjy4rrms/XOuOX/aLTSB8A8MDCU6AjE5GVNbHixStpwofoS/OrfJRhy+GfE9wC+yJ
t5yRMX6NZpNBN12hgaj53wI1m42NyFK37KB57z32ofNBiJr37KUEn2B9BiBl5wIM0Qevv/QtXYed
D+tJ25FmpgdctIjwVxyVPF0N5XpENcCmE+ZyulI00KRLuGcdiNl07bc4WzaltUH8VVUP0OVFGb3/
GCBIZORFbDepccrhSoZHV3yq23siRGodjdkpkZ8j5ypyvrQPNb+tvGTlKRc/0MCBxHEPffUcIPmt
6fcw/E/W4diJuYuwRqjo0R4hQcwEHX6aieWJ4RKDgSYYI0P7JsUHDlPT3Bn4rzLRnTU4kcrigjck
S2lsCABSGtEu6L76kHTK5gl5aSPg3IQKIvZg5uMMTf+16V5heuTFfV9vy37fR2dAfF14ig3YYFC4
97XwKgrwZaFRtuU2Ki+kxdlmK4Erymdym8w06Cq6QjunPRYAKcnX0K8hzdk2PgfbVLpo0cnPN4J6
jzlKJ2Wr3hTSujH2DGIhIV8RIUhegUgHpEdnTU+GSA7R37mM6VuuCD21ekQKDypJkU9Go2BLaE9E
bV8iSz7jv3xDvmQT8rPyXDwFQM40xj6SjnPKLWdZhWq2ffb9i4eLw/og/UJg5FBwHobsuV9IbW5X
3A0z8rwigVuEQ4qii5cUIGVbLEQCnpz7lCGeUn0pG4YP0tCWoJd1KG8Dtj7EPSeLnKVcCC9JSHAB
HBP37BirLnvEIU0yxcYP7xXlRAaYXWkXHd5Ee03URTxsPBVo5zvwF7sgIJU+tCA/54yj5hK45g8t
v0jmqRPe+a+O4Sy32OnhPguPEuvfSY9p85oHVxqGjQVNalv7Dy2isH7hmOt2+NYQ2I09pb7P5KuB
4c7dkJGjaFuvWLXuyqqRhN0HCPbGR0GrX2LrQcj3bgTCvP3o4xfHuDTqNtOfVPe17pF0bRhxIqSm
L5/i+CJbK0+4VGSxVN+6/MRIRNudOv2biuucB4mTkmd3DtOnQD1hEpoewv+n5uLB/1GkZfpR/drE
+1Pr8d82Bv+05L9qfv5/2GKUFY1w8X/dWPyfmlbma4T07rfZa0ZuRPTXjcbb9/xsL6rW31SRlp9m
0Bw1FFX9o72omn+jJWjKioI1a2ww/v7b1/airBtgLk1VMWjCfWkswtmRFVGheauPzdD/S2ORJKNf
G12iruJOVUxNV0RZ/LW1GBbBMEB7r+87WeLCVitABw6jDeogvQhJpi76hBwg2a/iO3cdh/KdETNA
NGIeUk9xSA4KQa6XH0LSuPM+9uid+VdP6GPbiuRgNliocGHmzSoJZlaAbmeOiPfRTDKG0KMqnFVI
NxmAIndQUq9hkt/3rzSRIbNY3UeDA9+STZ3cYUBq6qwVCR2zcuE5toxvKN1Nhm0zfenml0hRxZWb
E2SlkaEwBJiQ0MWOavV3+PgXQ8w3TV4Ar6zefLNqbVOwznRiic4ayg7HzKtmCK3dGYxu1QI34zR3
yAfF5Jqiw97GvnCBq8bT2YFWk4sFJH0Kw6T32s5od0m76KOqdW2V0MUsxDkdQXklQVFb9gENy9g6
Yba5QnQmvjsUH6oa8E0fNBhe2oXbVKDVfBiOBOCi/sgYgW2cEddyNtu5labNd3CTp3rQYP/oDoFO
iu7OMYkSqieO0WO0TopoOJVxVq/cCjBoTDCr2vo5fXvxHQ6/t/JlrYbmdYhFBu+hTBRzt0a8CR95
mVsZzncxk6GIRDiqSyoaOYmJWUNxgdi9wDffHbXe5EF0aNP6YmKPsr38UGSiBiicEWpcCrO4an2M
8fKwFl3kXxCKBfwzkrwO4eEOljuPi+SxD4+h0GCKyfHbiEY+l/QmWuQeERtRfy4bD5NvQYk0FUY9
NdzpSPCXoeI8gA1N57UVn/KoPpJkomGuGdM95fuwZVvgpHDGFuWmZ+xn5sgw2ogAz5XWQLERk8DQ
KGPHRydjjsbVEMzk7ihr+Rt0n5yhKnggbW3eBWrN2R3vFH0MSCMDYmEZ54C8TNTmShoB4mHEhpzj
et/p7is0pRntInE+xCExpxI5XtKsb0pGShoQQhvfoTldwPd3YINCuKtSuzbZpcKhy9TvXDZqhKdF
tWR/0aUhUAFNF6mm2WlgAndo6J/A5xpa476rvCcvk9Q1bHmSbhr90mbWQ9Q8KFCsH10B7XoOiUmI
C1r9dTPgkYvPsUYSRCLH21K0umvY+sCArIJ0yjRrnspeEhb+oOnLWv6QFN2Y13BqtkUXM8AYxwdX
grAMr3CrVcQX6xhbEi/RGP6aJwo49MoK4dWX/ZsCUHGQ4V1YeB6g0rcv7E58bv+PuvNabltJ2/Wt
7BvAFHI4JcEoyRJtyekEZS97IeeMq/+fbs4sSrRG2uFou8ooEIDQCI0OX3heYyB1zk6Iwplqkw5P
sX+Qz3GzDAyBo4hSgJ+Qm0yiUWM8Qr49JbpHmiBTPozT5I3zbaM/thynhuy7fmC8ZnWY+y0lw9AM
p2k2QFzE6XcCDL8s8OSMdGMz+/BcL/JbL7hPy4M2hg8ayH01jH54I4g3MtKpEbkQitS8LepMkW8i
A0NyAp4JamMCfsdVLIvpROOC6eV+x4n/9X3cLCcyW20kxXJc3d0Xy8DqnrlwaazytiayC/0u7g7A
z9qzlO9RdHKczN5XbvKEF5PYDwLcFtRwpjAgyk7xiG8Of5Ng8BVRNQFhtFqfBKwPRQld2MBsm5PE
g/Dafl7Cp1hwEntspKgT+ZqHZnxmlrUP0AoXmTl8bNv461A+wQX7KbJLSZEBrCRCbb1uOKKlsOnM
akGrD0qU52jfu+yL1xjfugH7WKzZ8LFschF7kHyGdXLq+VtOK4U4tbFyHfJ+lLD7mKITXjuVD1bj
Uaftridogy1zRLudPtT513GCr5emyk8bLYVNazU7K29tMcoO1+HAvNmACQJiywuU2uejS1ZmjzOs
Hf6yJmyE3jQKCanwc4+mRpgN2bFyPlcVaQVG9TPCaIsL+v9igPP/aur6/3V0Y2iGR/f/34c3n4RB
6n/9M8h5bgb799/+Z0ij/UtlSGNrDEMchiCXIY3u/otPzbXIErOwg4nBzn+GNLr1L0xmpua6KgKH
hryWf0Y17r9UKI2ew3a0MT2GYf8HJrCrMQ3WOexfuuEYjs6M1rXF/meGpMSJeyNWMHO0TKNTuu9j
vqQiKLWHLCY8btXkMs+LgXU/e1yv2LDMV0vG5uhgw9Ld82jrWclVB/dq0Sf1oSJFC1uWvUV/fcJT
G9frGrTNJplpTNo++FHmJPdM8cZymZcbiaMwu+4yRhbLPlbS/RytsfqT65L2j7NZT+tadQJhoBC6
iQdXyeZ1FyjDWu/Vb6PZmnu3tRtamgGXDclbO1Kx9CkeTxMhx73V75RIxxZtKPsRijpCBrHrx6g1
ZW6ZbKJZ/U04/B5Bb2vj4htad4P6fUFxJqonZLCzcY0VPF+//ayENe9srha2WYRzdAZypo0DxSQn
zJRmzOePqgrtpOjc5YFRMBheQDhgncfVkjF/rMmig6447t8uEhvrH0U6qgZpSrdF/fNe1gv0HLzC
Cxr1we0MlD2U5kafAmvjLSSYeV007d4uTldfKc/TTEb3tqnpriqu59ktqhZSnaoKC6wx5mwDMumE
9AAYhhy+e6WuCvyopedh8nDwVuPcvvHC+jP5y9W2GEd/ECrdZg3Yn7hubDCoc4whmqekr2U6AkFv
X6x2ZX2V78MjKdM0LcJHmRS8vFio4F0CGoGPxpk+p4N3qCOkThfXYTSGhJA9gjBpTZ9Q9cknigSO
mf3OJYjHf10jhHVco3CXqBxxhc8eV26oIIKLQX3Iq0Zbe/MXxfqVmD9U8PcE0zDWmQPl6yCUwt65
9T8LdmkybGZnlsoM8Nrw7JqdMXS0dg+Bqz9GgYGVwsr6vR3MR7uEkeMFJiTsAoHyPNplLiCltGi2
oQvVL1vIebQVYc4qlbWmNA74jfTGEkQHMk3fe0Tan1XKlf9sS3VsVbu+1DkbqnEpFPshVdBqU8ia
RgftPg1hpMOSS4afrV1iLU5xqNWO6b/9oP5s3VxaaIv4S+i8/L+qIlZJ5r/ad9YD7kDGtk75M28U
os5cc63qg0/b/rdjnjts+tDX3RninC8rhShT+DR0pr22pr+sFPFEpmQQT9ZDNwYotsfAcwMd8pln
whB7+/b+bJE82m3X8GiPdDEtflmUp4ZzaS1LdErmat4OTlv75CmYACCiCax2R2LmOyX+cXOGKubx
tBEqohKafdVAhK07eRXsRaBcWLjVcCn2UBpwViLq9867+6OOU5RrWHgrNdW2HMN4eXNqFjv11MwJ
ed9+5WBFD8ff+TRvFjJwSCTHuz6qHSO/x7efqUaH//L9iXJNunYGDIjMqVcP1Q68wmwMLzkt0zjB
vTiAwJ8Aq+Hx7t0M+ZM5dzcKoW7IoRHOlXgr7PvHwI2MWw06jt5Wv96+outOgIvxNE1TVQs/nGXp
4oKftTJAoXBKNEF8ynujxiI+Ek4wIW4bWRMZ2gkh02+Xp183rOcCTXSmQBoZrhgsPS+w1pCmyG0v
PmkCPhBoYbF2vL+K3MY4mqI+Da4/XTMp+lYj0dcfHQKczDZ8TFKiyMK5WZiXYQogVzkttGiTWzlq
SLb+0ViQz2hIMPHfvl7ruolxLVXjA/BMJrAueICrmlKnbmCpnRGfqPQni/6qW4jHYkg1b5Se8M14
GP2IiCqwIOiO8+E+2HjdyC/UPzUpNvQERtJKHT1ya4lN0yZBYq7qnWogtMGHpOyilgoQN79RvUVf
UF/KbZqXuySHLwBGYPatyj324Ap9M4xupj790TIlgzLWZdssJmlpDh6ZEvaraIBBk5HyzsgJIAHU
sUL/XiUYkfXSHTZlJ5yG2GaNRTvNmqqtQNL/0vQZVDvydm8/NdkOPWun8OvquFsNCCs4hh3buHJe
TqniuURGTXzK3ddxMAAC8rbQ7cq3BUqd3VTuXKhIK3NoiUQhXxh7gdKv3VR950quWjHX1WhHGHnS
oGDYw6H0srr1OBLcBurmKYED46GKYBlC4QPC2sowioJIph9v3/rVByUKdEzTNvimmEYir/ayQNR9
glEJ+/YE/PWLM6nfwKjkKD3gvoKo8s7dXXeA59IY2Xt0g8wWzKv+oE+FIROe3wlapbYaOmVbG6Gx
zjOiWRqFDL6udyB8N4Q8tuN2rPV3xpCvXoCA81uuDX4Xk+nL220bwHpmFHb4lFsDMvSsoVGorKyZ
ou2x3kQTgWgjft9Irb4a3nJ4+2m/8nqpXXK8YjB4vG5PCUThI2y07oSlmojiDD9USNChh/XIbKbv
w6zu3i7wtddr03wbeGUId8De/KL5mlIbxYHa7U5xP9wYVH98tJgqMyLGisbN3+kRr7opXi+PlBEY
1nBUuhgGviytwfoUUnmnk2VH1sayy8bX1AaitNUdjPyYIGOGbp913+aJ9k7D98cnLMp2HNFHOUxS
6Stflu1MvZVlSCCfhgRs4mAMBENrTe3nvXfrRXG8rvK/G0fZhCMEjLgmNBOc86pGhO/tJ/7nK8YO
r/OODR6no5lXzwDFkLnx0mY6EQDiE5KJlLBQWBj7zlzVhXlbwv96u0TZ6T1vvbh1ZL9cFcqxapma
efWSw3EkPzkwp9OI5XldduqvzrSectQhmVP+nHrY5S4ayTaiFutYzYGRQBmJ7QJpRSTAaW8fzRFG
WEyQK2ETuOEwW31dF8SQ0wQZe2hXGgSsfMvQVXnntb3ytDQT1K6qmgxTvOu3lqRaRLoCIUd1jP0w
aapvQEjvK9TlwCyUqNW+/aiuhmyigmoMGkRd4TnRob+sJPo0pGYXjfOJmEaCFnO84I5q/x0R+/pO
SVej7XNJpsZohcAYXstVS8fso8fAS0lwrYmqD7TfHVyltsDm2fsELjMMILvh7bt77WESNWUxVDcY
BlzXAxMtAT2wNR5m1/+0lYp4D+4rzNVdbu5Tu3lvdK+/dpO2zgAfIolt6deDDVpzPXIKG782yWMr
ptB/d9VeD0KwGR2iM5PCVDMLgvvBCg6h1idwEIsvUZHkPlgHd2WN5U5PRGRzmk7rQTSJZUrQ+hzr
txPRHvqw/B03Y7aubRStkwNvDzczBgAm/ys6yPee36u3YxDfRdvMq7u2MHQVECjHS5aTGRhE7JbN
r3ypQXkOQrKtvOun9jEG5PTOW3u1VKbNNM8WiY361Rg7CKCao01C1N00b2caLnr65tiapBPZ485A
pqXRUNB6u6q80hEyY/Fs5hM0VMzMrr6EHKxS2yjtcqobHRI14fCrcHF2BWRolBU/jjymlXwM5Ejc
RzrMvLcv4LW7prV2NZdukDnUVXNttVEEZc2dTwRmko2gEDSiLt+TyIzx9g+PaqWAeuse3i701bv2
HFwzTKRMlQbg5fdfeKDlq2lZTkURbWH/HjTT/Vpr3kcTfHsce/s0IZwAI+PvTlXGd0Y/rzQ+uqrp
zE554FzBVTOdOTroBxyJJ6fBFZgYUJgtm/icWHwL79zoKz0xXbHHvI1G1TSu+/0FDF3sdbF6Iojz
u7mo63k0UJlOgOiq6pPeOWQY9R2+SCP6tBjqOuxBAyjhSdOxDQwibjoRVX/AMxKjNhxN5Y3jgj58
+zJfu0oMvViOLUdM665eRzLaRmlk5nyaR71e2yEJC71mGUDNDHSi889LCMxWGHHMwFW3b5d9bTIT
LTQ9ASYDcsAYbl+30HPWGwAhq+XER44WIUlGRB01/hjFv5IYzZwEAjA0H1I3wglZ8BzFEyf7+c5F
XE3X5EVQuOMy/RCWM/1lhcytuiwBiC0nBcRHQ9O57ioiRaLgU+uQuoYRyVyVqoKiKJChwMk3b5f/
ylcorO14Aj2DUcv17DYPal0JAms5laN9yDF/BQm4VEL3GECTUpWMT83gTu/0+a+9dWHhJ2RWd7Eh
X336saaCTJqD5YSeYbsKDUL6EKqA9voz64lJEDmDSVUg3ajF730WJo/zaqSEb8OmzbMYov3RQ3ph
5qGqQdF6j6etNFpjpQcxc0wiQVuTilZ3iD3Y/Se0rY6T127iGKIUc/4asZVUHex3LuiV52/Q5osg
EqoA1P6Xr19Py7Gvcz5T0xwIVCQ2H2FxzUa2r/mY4gRfmVb30CXll7dfu/VKU2QwBWK6Z5hiqHDd
+jeoRbv9pDENynFqDoghRrglSKkjcw+/eRHE6caKUH9uYBbD2icowKl+dbb3pemYM8VVhF6sYab7
encwgri+w+Ywrpss+6nErbKq6LBMxVX9dh7x287hQ54OWDUDIPIIzcWZtSOiEepOybDSsWeyI70M
8/Si5r6qoD2KxkCyI8H2qEG/xJWS7LmVjNCq2EHKNPSr1qo3lYHwEk76fK0XYDqLqdhZWhX6XoYR
oTeSzTQYcCzVWgcHC91wGW6DpIwPbz9M/c85Fp2hCXfJwi0h5j0vX6KVeU2mma11shM9PhYJeRqB
SeheCd0WP5dQTSvuAro7XOhqtQ1H5dHTp6+a9T0mDGQziUF7bqrYT8ACR1H1eema9G62EdLVCIO2
0jTepLFqrvTa3JL+kviO1xV4gZ/evpFzdXv5eVAlLEy1NlZbHT/YyztxrVSry8pMPiqt5Z2M2S1x
ZY3fvRQMlYG+BmGrduZnZeSsR7NXb7vOVG8XlXxPx8UtnzhADgsHrOXglS6Rd0uHQ93e9NneGobN
uCTOE3EV1rqK4IiPeeg9wnta556yAxLefqzgsz1UDuSCwP7p8nEckLVybkcGHypIqL0xBcgyLOaj
Xv5y3aJYLzbGP3I50VtyBsOB3RgTu6ww9IzBye0Kl6hPZh7gc0BJi+tWV5Y5fnOERr1SzPfxpNsn
VAdK7JdlcbDQiumn5qHRc/cWx76kEt5Vrvc3kiSdH6RxuYvTFJZlQv6UVcdfBq9zHuDCPfZq7IKt
WpZNtEwk75jbqHUeHEYhqwgpu2BQIVUrdneMgUHjLRfJ7EP6pWQOgH2uPbZtjfs/ip60AcXxvjGE
gzFDrdHLvhQJgkZJkyBdikPxBtZof+OEml9M3XxvT/UNtWil6aXyYIy18risuykogLO6+aFq8CYO
Y5qtq+WuLJCdbBbkvpdEIT7RRFgQjSiU3vrYrzwtQCfTn3VwuLHg23t15631GIHFtseE2Q/x7wbw
kd8XDiz3qUnXpt60t7O9h1zZ3TVlQS5yD2qZUd9hUSflFiQTYnGLln9CyPEpXjT9ODjq09K48R2m
jx+j0p5Qb2i+qg0XaA1PU15OT2l/W1h6fCjM9Lf84zAxukNqeRh4Cyd/stx7q0o+uKBIj0gcYGP0
stsJDOXWJlBuF6RtgYsVLcXBVvNtR3IdU+JoJkxcIc7JcoJNk0/qESHJv8t2WXZaHIWbLKjT+0Yl
wwj2K6mUam4f5mTB6FiFN/Uw68ee0YATGB/mRkU9dGzslT3kIrO1zk5zgcWyGvUJ91H5tc1tAkgr
+LNDbdwh2qXdGlPoZ0UGfg0/MvEcrvdgaDmBvgmp2ZbIvsI98wh7tQs951402ygG2Hu4ZyttTusP
U2HhTW5mCzZ0C4PeSBkOIE4O6r53P6Ua5it45C7NRJjeKbme3Okh0b2DM6Mb0XvTBzCvJG8iYr9x
1NFEfWUm8q0ecWdaZIqWiZgNj6GzA34U7pBVOgknVN2XBkJXyeybyUCumGXGd4m5HWccHgzZtXKN
bOccDNONRtYxQtCaQtzyvO71Mr7DzknYdVZNsL2KPZl164psm1tHJM47Zo3KwngUFeikZT1Izwh7
59yiOlMt3Q8LW8dNnhP3s6RgJ9DTOFpNQyxcjrazFXbjg1eZN7mbVBuFVBofjdH4xhvCj0S2FLce
KqBKWJefsu6zUIK/nT4kxC+1VU6sVZ2Xt0mZBdRQ42jX+vw9eiyb5VcPN/0mXubxIZ7NX6FbL7sl
GedbePfgQHWomEwPkTaK9ZH4oIUQ4BhhYdfMzwulq2maImObVqMJ4XFjohtBsL+NKA4Dmj14eO+Y
GrpO7oCj7K2FCtMPYYtuOXkwhCLdhF2o+Al+CFJiHOQ6guBTZdkFGYsoyiVF9mmam/oOab67CCfu
XaxlpKH1CDhDTb6N+m8zkojoO+nw5Jv4YbbJw52x+945yjyQqWENP+ypuCe7NH7KzXe6QJzMfwzq
cMd4jKpUi2BUl6Jedh1MuspKQ3n40+jYy8aKb03s9StzirIt0nO/1GD+q0A5aN22DWnldkQquIVo
MJhbggFvI3JI1/XSGQCt57u2G/ptUTgbbyDJiQjb0m91/a4GDb9GzZGYh1h0E8EmCxeyFyvts+Kp
1aYjHC5dbMI0PK07Rl0wAgaaq32OaBF+o/ooFwR/tqiPrCMbrIcigJOdPhSHfETIRkh90BB8iSBN
b9NG7Y/QG/sjvXm6mZe5Q5mbVOsxLPd9oq1jgRiRi0LQRVKJ/cjw6q7D2ArXlgBglmH0sUj7emfF
XrMm2uBGjUiNjzr0JOtA3WlWi9wqJn8fGx40lTyAO5F5SBZ3xGwoCeDDtrXcown71W+NcFrrv6sg
vIdgoe37xdUyjCtQKVZtbX/tEP/dhkVpHGOxiJwfmaE4674hCz7MH4jUxOekjYMfBmlJWNcOhIZ9
hIuIpaESrIM0rHYKuRONPgqJafU0GMCniaKEIJIrCsTrSKwGtZHARZnq05SZ3dYU1FG5A78gXS9I
/F1HIG1CL4fawDdotfOaUJb2KBfIEQCqkKt5Q0JoodaJ3+aWi9PWfFyEOOVqxClBcuzorTGOFIQj
z1hD0GiO6LF4rUvQ8m7HGQsQPO89o5l5N2YDCmJBus+Hv/Drq0emVbsqC3PkIGvtOIlFh5jrHvLI
LiUBdhVGWrJZZjx5iwosRZ50LmiW5JrVlJXvKogopCTC58hAD+SCkvCa+YjHmyvbqbBw9SCsjYlv
u1DKag1+nOQSc2pvcsuLESMTvtC+PWqoXx8Lg5BZAAz8frYa4BBbKx5j5lBLq5tKSEMqDaqHBC/u
6fiKlam2N8iCLtSq6bbWxmiPeh2IzZIUhUHQLWsBavTszy1hgL5V64ThVMPTXKfdVotQxdbAwB/j
bgGfAsgUfH19VAUQ87KQ27oo7Q9x+wP5HuOmxuVF5tX0pY3Tb17cK0e7Rxlk1rTGd5HN2LmqdczS
WuTUq57iW6icg0SsT5616FsiFakrrUA8GoLumOrJbYf88C4TH0qZ5ey1xI6uQm++hgCqOMN0VBdz
Iimehc1Q0ScTvaJeL9axQTx8UyoCh5l9HSM1venziXkFAnmECS8fJq3zVqllpH5Jr3QusxQkR8Vy
W19gGo6Goh4tFN73CfO8VZ96+aZrJ+eowoBAsabFyZb5daMBuRfP9LLQxaNS3NLd5Qu6IEqn7B03
W0ehB28L5+ihj7gbZpMov+m3oC3vtFn92yjN2B+R8zgqFolIXnavF+a3FPwG4WLLiYkE2lRuv8Gn
324NonX5JiFFkzZjCY5QLRBJQde781quOhLXJRAGR/lbrslFJBmXb6xejn/30PP5JQVLri6DAIi9
ce5nZzz/7dVlP9v/bDWvBWmO8U9xVKbolVs8H3v9DGQJl8WzE75+/LPHdy5GlvjGCeQukmy5ItS1
4KC9cftdDlwa19ZGszuwcaW48WersSTYya2XBcgbKr88ci6VGSlP/iiUR8p7lb+zApwhjoKX5zuf
+nyB8g/kuZ4de/7bfwqY5KXLg84FvHHCZ5d9PvZynee/khcry352qNx1KfXZpTy79+vzGVlpNzeX
P312Pu3ySC77L4/l2ZHPTvrs3uRFny/ycqbX/0qe/41DL3elduj30t6gSC1gk51gUs4SQRkLGmV+
JlPKzXKB3BvoSltQLCu3BEkhqHdyoUvm5/VqJtmZqYCCxmENNAwNePDTclVuVYMqg5V7tfX8Z9cn
e1bE6wfIPzgXJkrU5bljsdpI9uizVXmoLFauycXrJ/2j1Ou7+aMYebJKliiP/WPVjIIeTn6bwXEG
USYXqqDV6ZL7KLbVkltHV8GQ6WqXPPy8f5AsOrkfzv+3cSCqniAKTuQw9oOaxiJQDRhQ8rfYIzfK
n13eduVeHn7ZeP7rnoSljSr+5vKHl1PiQdCQlPpvu/GysPvZZfxTbDfMAp2nJQT3exnWMkmkjARv
krB/0WCMpH2eV+XWZwfIXa5oUgPdgXqoiAbs2aFYjEQGtar5qvZFvgFGZ86yke/cjsdfhWFUm1yW
KP9WFiAXntJUm97Vf3n5hJQLpoFDO9yQkwPcW74V+RY690vQBM0hIp09WzUCMCcX5HjRB47hAmy6
ygBgRUhBKFh+GV+n9/JKAnnZYiGvRv6UO1wdoBEidLtB9knyas6rrWqjhY5QyVoVfWInmku5hkAd
XRZO5XRvOoC3xBC9F82iXOhi+CHX5A4Ctz96bl1uI4uRSvLPAjSQkCbk2LrMB99cyD3JBNjRlmBH
B50PYp08hznkuT6da4l4kVevfWrImiih9vhBwqgiTFlYot5VJqMKuWYarU57r3yzWwZmjWhiGrFT
/pSLDPUZNcWL35Pd4USxsieeFra+WNAyIHf8z88i6WxikRUX/Axo7znu/72IoLYf5TY0nFGkdr0b
Q3AdE3GYWWpg/0o3EkOOeodziHooP7bzFzarC1HLqEue36utLTEDWfFi5SuGik/GuAZjd5nz7gYm
0Oe0RuxXvkNPNIHyleKnIlN9dkcTt8qYr2SVvSxkrbv8RPNogX7x7KVeXrKIOgMgoMMUG6oEtqbt
PIWoH4IQpNYj7hduU7t+kvVVLuRpCznskKtdnvuJBjoAWEDBBOg/i1bUFPkzzItoLXTFkGsSHEdZ
X2SVkGvoYw4723T3GfHNpEaKyiHrzyyqjlxL5+Ju6pjVyJrjipojF5qoJnJbFiYi65LM+k5RAYCf
mx25mo9BcoDNt5I1xqwaxoSjWcLqk3VjipUfjoHeE+pBEFllLZE9klybydvczBEMN6VGE8ATC7km
F66CIIFcQ4AXIWPzYA6Ky+ha/dLFI2R2pvc0ug1oEXcZG1+2p+eW9NyqljlzPlh1p0sNuHzuhmid
5c84i7YNpPRdJ3ov/KtCJ4G+Rv6UC7cB22c4AYIqsmrIr/+8OraYtmx7QkJBUHlDT9Bqz+uz3jwQ
FDBs5Zut5Pd+aQSstCj9PINxdfnMh38aAfnuirwfD41+Lz96+Url+5JrchsZ55vKnaHYtfPfMW6K
jaIXwJhlDXWcDg5VYf2UZcq6cr6Gc8uTIwUxhUZ2kEVdruHS8rh5T8xZakW+bGYuZcs1uY0W19rq
totKXEdjKludvnL56GS9GYdqzyRz4cmKDuOqyXHaFiMBGYbrXlYYWYPOq7XboGlNMI+sJloKtuxc
d2anYzWoy8e5dt2NJDdLTrxcTIu5crUa4TTR/8hNck1C5BmC1TsoA4fL8XK7PIIQIt6b/H31Z5ej
K3nM5bdcu94oTxG1wbhrkeWWh2Az7hY0vZbSVzwQZ12Ttfl5F0poaJHuuzrfjDYS5PL4yyXLn2Fr
h3svNzbnk0U1o265mklq8PnKu9YlzNf2oHV1SMVNCQRLqbzgIgUKYsalsg9GtyX5Oti1fIHwZP6R
UcH2DwpmVP2LasNlp9zmofiNggfGBXlSuUiQSeRVCEWWy99ddv9vbCuNcdrzutby2EuR8iRSwaGu
UsV3mA2fyzlfuNz9bPVS5nljsgz7mdTZ3bMDpYZJFWf6vjFbAH9c9GVxudShhYeGTNNyPuSy43Kw
vK7Lz6tDksHb21CEoJ0xDJSHRfI5ablq7EOaEbntcq+Xv7fbOt4kDugI9McZLcoDz6u2jdvTLUFm
1mnmJzdSQUUuCIv+t6DKa9saK+8BvSilvtfp9eQhUuYlyNo92tzq7rIpR58RJWYyIf/rOT0I0Csb
k5VfyRPLA8+rhdLtkAy0zyeUZz0XPhvodTAHZaDIlf5728uLXmbvP8IzclX+9bMSUhQzVAz00IPo
//bPdsvD+0xMcGmB5Q55TbIs+VMuSIft/NSz0MsQ0jMpSdg0RuIizqXIw3O59fKX56sSB3keqQuz
iYiPNzbdPQYct2jie/hV3X0pFnJtxBWefQ1ry9jF6NFhe6tJ3a3CBTOc063DwnBvrGra2ka3HIxm
QdYyRCoHOZ6quAWt/u9FK37Kba4atjvDMj9fdtpIHmPJQ//2VDTdJ2By2Z2iY0Mm1Q8VH3Jdoeal
ZCuPg9VvdZAL4KPqjsuP9FSQj4yboM278pY0599DqizNBz1u531aZ/YRZDpJ/nLVYDxrrh0k0PxY
iyrzUM+JetRntbyVizqrEpAp4nfrukcrU+z9aDfdwZqKg6EX0c4RCQUdRkbXj1St26dujCP0Qxc6
7gPuDQ8xedY6vHEjwLzb0RjcB9PIbOCO+s4ysm8i7O7Oik3nkcYqBediKUhdT+4jHXy+qSvD2tZ6
6j4u6qzAB0rHbRm4Gq4ufF03U+jdtXQf925YafeLs2gou47JLjYCG0KTqRyHwoA5ZkePOaZq361D
byd/9g3acdOiKITRsdesy/bjUBerUJnjR7kpXlJyWDQ3v5U/63wGLGkfNVKc4Z0hKK7MGaoj4ZKe
fxpNH+3jKSKZQewtuyLYt1PsreXPANfyIdGREJ68z2puJd/nGCFuBjbNh9Lsq9PSdL8rRAO+O4VK
ml6rBTfqoGePxWLdye1IZOabVq+tAyFC9ZelV4VI8HSnKg25nVlt7aC9ptvCGc2vwD6/Z8TaPQz1
NGDaKz5nYrOSEMJetG27C5y23wWTkfm41KeNxyBlP3q9s+qrFkzy/GtCSGwf5uOwV3DarzQye1Dn
GvEaMUwgecF8iF0U2tIiHO6qOq1vzfIv4sWzOypotjaB+YBcitMDgDqR5tasclNf66k3Hc26SnYQ
OtEX9brax66aHapgJMalKL97insg7XvthuPwIYztZdfmRrax5x5OJzmoqg3CMp8wUxb18BfUrOZo
R/NTGBAj1GP8+h40KRhPz33ITEIF8klD0GYCAoppWjmONUTNHEXzL0lsLB/sbKwfrHYixnPUfhsh
iYADgfa3vTePH+K/5Xet2nEFVDO7weoc7hcti9ezpY670u2dp8A49JDvYF+XDzEeSKiiQ+PHeA99
8p9/kclQPChRvE5DJ/qkpnb1ZAIhcLDIPDhtVz11dfmFjDckqsh/weuoN4civpk0qMtJew/2tRgS
aKhokHYh4pTVArDXnbT2UZliiwQY5O2txkpIOmriU0xAbRDA26JL5P+E67bSkZ3O+1uTUCugzEmz
MYIAmGVD56KXqrY2otF96r2RVBZ0QWsYIpG+ZD7N3uDnRCut9dLCul2Ve68k4LXOzXLjAm26G0gt
9soEXhUha3dlEG9CsyUnJ+pdEFwqqUe6joDoXwEJhuDMD7aDCT2O8DQbQx1tXQeLQpg74RrM9Cet
pPXIQSaDs8z/Hoi13bdZgzKj+gkrd48+3HJLTFazqXGRRJr1BancgVCceOst7Xw6uYbWb8KQ5J/Z
jQn61ZfHKREo8gBpcVw9a5inJeEhRbudwugJT0C3C8KPxWwu90QL4x5aGoJb4HSAzWw6yHSMHWI/
d/pHd0iQbZ9SPKBW+mAS3uM3LQ7CMIejHg6N5rdhjdb454lARt9NEh0ZKx7jkn13Z4IZ6WcJKZrH
heD2Fqlv3NuWp38yo+KWCO9vSz/9LhkGiqAqv+kKf1G8j4NKqENdLqd0aJ7MXFXJJU4ZTc7TX0TG
ksNVeB0KrNVD4maKn82luYlaUPRO/NREcMyDoUF1GS6hkw7Iuc856adjR+K6UfZ3YaqjE59k/Q6k
hgGZnkaFcMqPSJk4K9VCmzIrRhwlMHqA4lrrqEbbOSich7FPcz83oevXZEreTyICCK8+yeCLs6/D
hoTW5BAmPAy3RSO9nrqjIQCK7RiXWLNGOGmNG22NRf/YawbAunz4TdjPw9AWykoLjH4zCUqg2umH
npmm0rT9UYcH07rKj9K2AYup8YeCmAo/siJtbSbEALStPcATar9D/b9VG3iTTkHEXKKU3SYeyPOC
rnFc7HCV6TiklwRfo3OI9JwAHRsdbM1LNiWN+7aG7jbZODbMRD3YxBZBoIGV5mGZaq2tUpvukfAz
FBqR3XAtojrKTD0qDaLXv1WjYtBeIkoOgQLAXcXcO1NNZMazCGag0iDyDnIY8MFGDTvIeyTJe1bt
bpsPjpffK1Hdk6xuhhvdnT4RVK4+Wk5DHSMRJLIdfR2GCDuqDgFlmbfcKo2AapvBj94qQPkuG4Mk
cB85vQKXtQVDrRh+29mc0V702TrJnGSfWTR5jbupgukXequPeJ5OQ0Asjz654FNxqRXFvAeT8pmp
WAEjsc02STX/Ir2UyPacHEY8m99FH2s682OeIe296NZTWBVk7MZQwo0YBt+87AyXCPiw1DaxDYQa
8eyQrNo+Tso7YilyxLvHSf88DfB6h0EMOprwZ2DX+VY1sz15IXgq01/IUgc7BksbYxn/WoA/EABc
ifo/Yg6ANLCytZ1TO6diWTwm46GIGKnqrWKHkJKHRj0YEJcJVQ1qP1I873YOPsSVYHV2JY8/uwuA
iaAP4NwpA276wVS1m8TL8PnEiDyWjg7IQBlhO7t/J7rJ9Dpvgm2ihB9ArTXbaODDUHqj3y4DOfNF
qJl+QZXZZjgFpzauPnXhWguyZmM3/YOpgZpxRj5lku37Xeq08ZaIGxQX9kq8wDdfoq9ThIhxrkOM
sciLANRMamOU/Q9L57XcNtJu0SdCVSMDtyQCs6IlWzcoWbIQGhlopKf/F+eci3FN2bJLIsHuL+y9
tsP1V8Ei/e8XyxtfCGhlSixdMyZqCuAkGlAGnPvKMLyg3oBUodv+zrYEupGBeFUBUELjyI78d73m
JDcvEH1G33qabc0ltZlz0rxPbwzVHglSA0CvyIIw5vJWrS3zHQ+AEALwB5FrVtC5Kj9aTvE0jlAb
bLSO9TgTKpiDo8xBbWVdsZyKfbkl/qHxil/1BvtJE5/Nxr3UVn1o5eJXW+s8kmzPAS9Z3CF70YiI
K2A6KEVuRVWGvBBgcGR1VfZjDsw/XH2eqw7ClWbV4uDay3G+D6BTmFXXqXVD1/DYSapVfzM4eNne
DfteZ4QyD/pL1s2wV0vSj2w3cieflHffAOPaJpE1VCsJ19bXMs6/RdnCLyXvOzfAKUxUtxwrG2zE
JC718mfzenmY3O2GxGsmuVKrCAxoHu20ATLTdmJfIfEKNqeJuhYsaco8X3c08nZdZNsiyw9mOyTY
gP8t3dHUy4HpChEOy7x+giX/IdeDY6hcFXfFsgY6VhgD1XyAstvYNU2sfNSJrz12FihRDLa28ar7
MmBZPx8Y4RIvRuA8cldjn7PKj5etOWqrsC6VCj0Oeoj9eThs83AsxvyW5QsZvxaxinOZVVF7nwEX
WVIBmBev0ISqbC2iKs185sfEl5Apt7eX/VbZTDbucK0/rhLLPQp4J5oGFwxooJ1TpYAB6BAiEnlP
uou3LLW6KRqKV9CxqcrVRRtt4viwb+07rRVxk14qw+IT2ffh0CA+ASFZxnJBg9CL4ssrxzHiESuD
RDPzyOMBsEuRxKLggVvt+ToyHkQNKaOmbd19wlyCs8lE9etpv8p+K0MO/2XX0sj17hTUc/W30vsX
i8M2g9UZJJnJTdBDE3OBiQdefrP87WmkjYkJd8ZsUuoQvdfaj7G8PCiXb9sT2+8iX+dw67q/S7bp
2FCzN6N25ihd6ySop4rMBNNeY55EsJ5d/+k6vb5rFvW5mRLYyYIJOxf1w3CP+74fIJ2GQAFVwpol
LSmME8x8Xz7XmmcDDb0bsVpYYbbIzqiF0zDngdhqg47I+XE049wWBVoQKZ88bTsVDmAny5opc/tP
SUhoKKnh98BpDfs8dU1+qI/lXLYxubS0qbYbDwvf5ZZT8wyOwUAvZVJVr+TOKkZTm4rXBel7OsO5
17R49gy+WJtpLNKcf3auNgIfkv6CjQtnggv08XHOZgChIgsSa52jZCYU27bRd+KzJWwblLxuTYTT
mhyavsHR3KDA3XcciNfKES+Vnf7SUvzLk9OInUJ2KXX/OLaJHaFuxfCxUNZXcjtuGCl3gEqeG6/3
I5+sd8ai415a9yABZTe8P+tTP9BmNG7lQrEDlwbCrYZFZny3Eqiwm/DhlqsRjdMbtnpCuBy/jmU5
hCDyKeom7a9ZgQ+Ys1JGFXYjx56uJQHjJAAgkpLO2TqlhqDF16h1LFouAUfvPNf6S64IbobffvtP
Js53eM+oSItoSyyxSwcwYDQyqAhNyoxB1oKSiOAFg9F20EFEqbC5mH770CiI06nzm9M+nup2CKax
jTRhrQhkg9yj70kK2LfAZ2/9nIfVkn5DcDZCJdMvz6jg0Fl8dHQyDQKQCOGsdePZnpp3vW/xigz9
tF/M6RGzJjHwPHCWKE4dXo+dv5VV5CG0CvrONcJBpbupdjHCW1zVhPoiTvUhAXnFgssNERsHgklP
+FK2+fSrso9rV8/nvAZGP3W2/fDfL313yUquvtxuunDkKx8Sa8sfZgI+GlWfkwknfU1efMTBvLsL
F44IDtd90cxkYVTH1KqLA/XeqzT9szsUdVwmXGT6Av50KMwPpSGvnsDyoC6lphM9UV4uoJQpPw9k
v8C+5QiG2GjufK9Z9syfuz0afFVvj5tGH9Ma3EG1D7QQT5v+sBJc4tFgcBe0OjLJAh2rUh8LO3Nd
cUA1U/U6lG539Ig02LX2+slRkT11+qQjOdO1/WiIPgDx0sXKaK/0GNaRpVIZY7AoXoX4W8n502Eu
9AfV+kmzXgi5aK9bj+AV+U08Z74TlH1K1am3VjQtJQK7WpyVHNLIE2YSDFbnB8PiUG/Yo3jpfC8S
w/yJgX5+MQpaRMttj23LPrUUHVgAuUTFyCx1YJB3IG0k32emRx4IVuh4eB0VbUtSmj6p8VYC/VkA
8zWKAzYVa1fmPgc/7tGDxi1ZybGgeCa8BMBreuzT41oZh67vfs355pzohpwit3+povw7Y1ASrV6+
JIl7sauyedy45/tp+9Wh0d4lfZ7HSUf6c+kNb+lgPIrGMY9ixZZQk2+xM2e7CFZWKfsCXTPckW/P
hKrc4scvhoRPs7D2Bsb8nLSYCBL9e2pmXuBKZz2SY/PNZIgwJhOfZ6PopSqVvDDdyaP/Mslbzvs9
7xY8+my4IXkUhzlfybFP2jibE/KTxExuhdteSU9H25oYNzfjJCR0SAUrWk9dOMRYWKjt8r5XwGmA
wM8uCtllOwk85ThLqiSYTHH1SLTdNwQKBaL4KXTgkr69ePuibS6oNL83YaBVrLhL855ZWeYGlvJt
iM+1sf/PYwJvG/IWHwfcj1ORDDhWjUjmME2SjRzeRp/jLp2zeIBYEY0LbVpKx0E6E0aBEbzxaFv9
3nDLf1nq5sGYjiek2L+LlBeXACRzV7ogG4rRQvZqkBAtJcTBeVhmGJV1dmxid3veRG5fjam0jssw
AEhGw1pQhUMqzQBQu3Oslwjf7b74FI74NpaKj9bgfGyI9GITSBiE7UGHlb5RwGE/2VU2D1HKxyNI
PYzus+lw1bZZmKo4z9Grq8l/awBCIERE+Jjdv8bXQ4EXc+dkHKZlP3uxqkw/LmY1kBaGQJ7/CtG7
Qf/N/JCRR6O+qI7CTWU9BgUTICxNV5sWB0cjC6lO7JMxj1q49fVjpzugHDRcGhPWwoiK3IUUNsnz
t/aeOcUZIhAmw9o6suGDMd8QIF9CMNvGYY/uBt+V3yuE0lu/8wcORqw//NjJjIWCDLrDSDDVZhCR
bvI+pD3tauNgj8mZRbOqTg9Z43R7M6lhNjdVMGt1iCuK1wL5Leq7o9vqVGZpDR2IqVVgEGUfDnr9
40hAjQNKeuTzkLvlZp5S2OubGq7sGqxwyEZt15nTH4bGXcgEKSp1b4FO6r0wXTzU66fS9enAyveP
1vQ/DnB6WyvcmzIRSW4cyqxDN5rtBW75cKfX1D4+R7NedhnpQDCqwGYK60pcE7XQrCfQU/g5Miwr
Qb85f7cK1q85eCuXNK4hb4TLDgIiVqli9rvax9xq6ALVaASOPnqhI5InN031GFk9CBu3w9JvsIrX
4OoFuovhmnvsd9UBqu79S9Vzd0AUIngnaSNWzkNIHBDv+pr+GUXe3tN6OgSK4Ne3MT/Jlvwzu7kW
fjKC0eCeQyBpoGF575YGlwb+Ftfh7ULU9AHSBZkrg+VGus894WWBvuwp6IrjVHAg5xmg9i379qfK
/VTZPbm7/rPanvbbog92OppF1CMjogwUm+TGP9El6Agx05NXeUMEZoYaUcPh4CxTIGX3a7vbXPVs
BXC1zdgn66oPPM6domvYgTK0iv2hu+obWsw6h9MAgdbtaMOsLpkP2x19Y3ik+JHGzAtpXjRLR5Wg
91hButf/TLtDPZb36dRnR19DepeMSwJFTkYlvZ1WdpAW3LECX8gMNG+WJW4yK7/Mtrg4Glp9FrDp
0c6rLLCxxp4tn9Axi2fDSxAyaymPovduaVkTU2Dnx1m5R2Mbx8tQ/nZdOAKSUK3ASVRPrV21Ecmx
iiYbnOtQ+msMjRdPSO8fNpnfU1G7X/mS//bWBMjxjMd5qwZAuBP4JCs7W4gOAm+q+2P+w/XSsekk
fMw04Gh4WRKojUe00l0m8txthJOp7In45TvulwcjsbyHxmg+0Whbl37R3gu//+tDIo2ryuV5s6Go
by59v8AYRUW7z9a8D6fe8EPHMN5Eq30MmQTGkt0Z9/4B4yt8Y2k++Vsb9lg8rMlsIEc30ZKZc5Tn
7bfm2ITQ8a6MkDVcnSiJkfHHViTvLpOPNvPDBClHMGTOOxLajacP5XuroeBzxA/uOtyOsnkj0U/t
GmS6c/nSw3xDtqzhqjJJp+wZC1Bf4CIJ1q1lGv//sAirLegZW6TOrv7T6bm1T81VD5PJz3ZAqEN4
kJiudJBQmM3Yosg+zuR48UAcrQkCJ7x8QSHrIiZEHdxxzgwjY1wWZKpx9yxirFBk42sm61vOo0vV
2gBtaeewM5zAJMDBLa3tS6ycSadym7MbE1/Ii7wK+1zqOn2gdmhVWoctzL/RME8Dn66dmDs9MMT4
OqyVv2e8EKfpFiCDONsGlijPWHjdvfLKVi65/wQZZydJVkVfPapx0hhxznE1ebyfrrymCxlZTWmK
SLVzB+g/U2HCLL/XNAsPS8Mo0PWC/4yXYjOnwJ+zZjct8uZ11bW+t9Ld/TKlGEpZna+kR6UYjWZE
0hBsMAGz4Ep0PDGDe/T05EUjVmbfMpDyiK2JcmWyuJ7gN8+Ech3aJYscJPAxOYuHHmReULUDAulV
UOD0zUn11pcrtbAp6jooejs7CHMNSrfBBc8jv0/68o2Fzhr0cqSgzmaw1Vv64rlM2xajuLUdrhvo
ufvVSkqAu5B0/QVRJ6Ncylk2yo49HhaCVGpJa4T57kNj0m4TpMXHK33vlfPa5X3HUbBhoR9dLETb
iz1KP5QpJlEQUB/axp0zZqHekliV8AI4OqdANwbjel4ak8L57ifBGRL3+vajZWNGgW2OKMoX0N6r
x1vh9A81moGYqa4XG7MZ5aNLv4TnYqgGLTQm3LV+C/MYD/0B4wbIrdarojyZwET3WTSRv3Xw9aAd
kV1u2ID3dgbA29SZWun2shw8Vc5kCy0JTWp27XvjRdes6nvthvNmvrmsQT77VDxUM9htzU0PdpoI
zDzFVyJK75AuOssTtqe6STYiGYLUGCqbokmSbQrLj9AHxVPofi1eal0nHWOrLcrryoGdDVLt2T7Q
rFPlxJuRfmnVlHLIpGc4L+mT2JLvXq2/W2+yb7WGcTQ1PcBjhnyxHY2ANLIkNXI2uWnruyKX6JLK
+pn13gkXD9XAMlgV2A1OAWVGNlOjd0XGYUPcfDgjZMI6t0Sjkha581QEi/08lnxbaPQEhgUGFVmq
/zXstoqbOkx9npHFJwzF88jnq9ZExh0s753lCDRWo/HLSecPtbGiySr3r5eZDDPy+5JghKbXl7gm
qqZ48r/8tm0jksIgt6x05OxCGAfcVxaWWL2Dn+AKz0q33+lYniqNsVU6btf/7pjBJcVzKDh0PBbe
bIvu4pVCvajk3dAM+doWGhKOIXt0a9t+lp8r47590+Vz5Jt6FtQ5zhsGIiuzQWXsJmSucfZpa80Z
+5wZ8xnpwsSZtYjDueePvXdKuntrCSoAxx8VR9Hjep5+cbZx71rOdMV+nfvNW4MFG3R18zBoyTMj
ZTJ+l2QIOzUe8nJaYljZF1no3g5vxBKtq/7bYqxIIM9HoxVJ4PWeB50864OGDZnnLowNOaCF3yb7
Xhgw6ay1iyuv+VXMc3XwppRgH1vIa7mI1zEqPGM6t+w7mbBtEQslL2JA9ke4uYUrpY2pheZT23nP
Rpb45zGdnmb0R2dy4WA/4CoMEhe5IlvDNJ67Qe7JBJwJ1tPlVZSKwfbmR1466m+9rL49y/hlSXc5
UQyERVUNZCUuPuc3Z0LP+XvIYJCEw7ypUO8GN5xYZEMv38hsHO+cnslfT8xA+jLHjatc+UjR8mEY
XWgaYrulLmGKLA4LXtX1LMepOAyDT5AAYIl9sflOuIIwPPmVvZMsnKiUs44QVGmdzZzL3Oi+oREm
b+MizlvqfW7C7s/ScIgNwL95VPjiJlx7T7Ow92rDGta13stUj91bqVQVafNLr7X9q1uNP27Tm1en
x7PJ2ukl7UrrMEtsXWTdk+eIcYUEZ23hrJZqpyxvJiAYZepW+R91PcrjXPex71bGQ4rCsHb4cCWz
Yd4HDI8CxA7wVnkdRS3AvKeUuV7ahS5GFxLD6iGcQdqxWMjNXa177MsgA/mEPZ+mKmeAmLjTXk1z
d6hFslN6jsVHYiZrRhXKydyiCg1TJNAjVBymzMn6N23zb30j/JM76Ox38upsZWtyWl19DhqbyARo
QPlOJIQ4GFssQQReTDF73EHNFnRdAg6hVHrUPhqqb69uUQaN7Eze+Dk7bimBl4lGXg7opzebxCtW
Lz4bYMVbLrLnrN48DmYqasDsnCqMg4jp4ls/KCaTsrjHLJulSRQB271OJXM0GNZ6qaw2WFpctrkG
Bt8vsCWOcjDxvq0nURTuaVvUk6gEU2JmSdTY5WOdtVQlydajql8wKjtOd2QXGbTl49ZC+pIaaMpq
dKLRWIZLYlaPfZPybB7YqtRXr7U1Bmi6pFvEk6nAelwXIcO+kwGfqOKAEvxCEiZe3LVxGc8E41Jy
hSmLqve+w2iN9UrJuDO7aX5cTfEmvVXBE7CmnWUoPq/3XlYmAxqWQQwsMrSLVlJ+jfzr5ym517uW
319dy9R21eBeV8Xomx8EYMo9MyxL0jhHawSNwI5mQ2qRW5v10ejyp4KQzltqNdkBgNNPSUTIccyq
Bzlu1UNmNdUDawGQlwNo1d72vhpRus/d/RdLX8LeK4vT8P6UURz99tJG49lgeH9XqyQzC76ybx86
5qmUwmPCSrGO8obBZjuW+Mczhs/FJO9kNc42LnD9MBQcOAgpvN2YZc8bBmt6QdZAqk8fR+vebDT+
BQAsd/62RhKAQdgidXlyE2Yjc+U82ObEliB/0DWPk6Ka8DhWWDThuwzHTJvIN7JB+Cd0T7Js2jCf
yStRyksOWzMQ5+xeNsvRzxjiHxLbL2JZMGbv1GCcgND81lVGa3eP7cgSA9I/G5SuHdOXhb0dtza5
Jdr8F32Qx2fQfq/BgYb14n1hjP7VmYQJkMAwnSno/1oshJ4ztxwvmcFspczpZsbNekc7fM8/IfvK
KvOoU2o5DWPu7nujuiDTYRXZ0XH3dvLJbfFYT/A3tcT9QQmVx4aZMR1oMaLWHdY64JRLn75I2SSh
21ZDAPu3C/1RURD79qs7je6Rppvx4tLoxyYZ+Mn07sqknkGkVpCGuHQPhsFvr6Vcg60a/ZNOd+X9
FUT5oeLdHhZLY1lhtx9NDuwT61//ZM8k73pNmFiD9+aa7mvipcvpHty+nwTnn24R7d3bYB2Axr8i
cyhvNcO2Uz8yzaZpYJqmuW7gjeutXCrSWMo0iVYND76/fQxOnsS2MuEIT1VCQYoaI03R5vVE2HoJ
wpBxtcada6keWd78mFsSA5oGcMI3BpLK7xIulGhHNnlp7Pq3EqbDlaTzEDVsukcGQunlp/dkWwAJ
A2Ho7lQdLC/9t2qmS76POZ+mhQpespAyDKJ2B/Zo41SzskLHLofKRg1vmLfPuRjyi2YCJ1k7FuEU
7B8s+o09MSffXkkbB9krPULYf3bXPBqbghFDIrv96PlfQ8/wpeDyo86jTHAnpw48m/UtY/CU83j6
l4NdjlvkNoNfzeemLCJCr7/7CQwScSggNDrn2xIkBW/TfEkMFTm4e845mTJRm9wlntjigdHh0Sk1
zw1n8mto9NMlThftqU5J9Vla+Y+w8OOEiZPBn1NGyBRSrsv8Qc3jzyj7Adl+9jE2ZLZDoPGDDl1U
qk/pDqYURWU7PVo9pIP5zpqsavuyAtnY9ev8BFluomal6peiQuDIWBnPRpvFyZCqILu7vTcsxZu3
AQMuRsSP4iwJlNnp+fhKm/HOtKaIMs3KogJSSlbazN19+bUi83BGjCirnv1LG+TdA8NA0vuUt8tZ
svPk4x8zW+cXANnxYPO2BYbFd+AwVIBI75E9J5D0ETiJMqNOJoXRYS1CUdX+nfxGC1qN9HSaHUnO
3Z2VjyJKIBLdzKaOtNQ6IsLMLkntfzT1Mh+0rTl7WMBvWpdbgeENTB0zzbzrWMixSTFjiLn8SyHo
hVur6wfKcLrSqr1gYAi8ytJeG8f9rpCJZcr+arV3toJt0LXU6JogI25LyDYak4YFCrNzk1j6/YoP
i6g3FthGW37DbpEnfZ0RkubgKZ1hi0XK3L3zXdy5rN0OdtcZkXWfHZruKsnYu/OOZXfWJrpxXdOe
OlXc/Gkrj0XzNibOPeR5feyqdj5P3PKQGlIvJGehiTZPPWOnfvUGPQ1V55sR8V6xp9LxPGVR2qJe
8AYR5eJbQfwK05wwyHTSrkmZiDM8pWDMC/OYz6ymCZzeVavkW2nKS5WZy7GsrXjz5BaOWDOClAKR
nBVBvlDSHSkukCHK9uBKAzEkNUDhNeNNpgwSXbk4JwH4KPU+EOGXMeSlIVi6fXOfUfZ5lSM89t/9
hFJ5yTM9bLLmVWkfmujmA4ZzfZdkZX7OV59ZutlFEL9iThYKf4a4xuAA1B+h1OUZHmn20x7R1ZMJ
QR9l0V459Ue5ohaFuc4UeSPrgLgXHraFOYhSoYNj5Zh0WUV0DgGfa/GQNHVzvasR6sSHgVnBBmHN
YhZfudFY5zGHEU0jxvo9W4BB1XW05eCjSOa54a/dF/5DU2350dvMY13bFCqOX539l7avz5AEsbZP
pEob/FG41fJs0kyay9Wapyp0pL/vG3WQQp/CkryG1SKBZyCnARUd7YpWXnpIQuUkYlHnH87ACEok
hJs1dsIMW9Empph8znXCI91X+q235FF35vub9sVDOsT52PlkUbGnXVODFmWUN6YSbBjUcUq8+VyU
tGyJaKwYDQddbSbK8/gH9txy8Pvlb7354jTq5SmdsixiwM8aYiRzcZL1dvQ30tDQ4KhmzZ+lIaNO
iPSaEOuOx3/gjtfZOlvavhpadfbFCnKkFwM7e92J5MqkaHS15oVJ8k4QQOsCccBKBt5YzIR0oPYk
zt5ItGenqB6Fn+P7b+GeMC3pEKxF+IimCCnNpa/Gd8fBT6+TwH5s81gbTC5QYVhhvkAP71vJeMGR
UZlZQ+wkXRqwvqdtFv2zAQZE1N52KarV2NlV/mn3oIZK+VqlhQ2Z1roL2RVbhfl3ybWYzoiO/Sma
Z7vZeyYLbeZl0MScjKu/u0iZbXtn1QdqWfFM3hVepPsYs2aZIHqWkIIxYmiUd1rSKIpwMtRhMxM+
tis9V+1abMShfR+JrzUzrT7W7EWQOjBovNuKCP79b4xLxM16dBo9qu5SiGmZj06R0K8WvCjCTRnk
jvvFZVZv+Km/n2gM7Q6o3Kx/LOn8a122a9rX/b4Z+20vPed5QzUZSbEg/9tcpk/bO/OB+74kXGx/
3TscsVVpaHu27v/KqXsSy/rX6Y1ml80zGauW/q7P8z20dTRJrrD+Lm17aDTzWHJmBJPj1Puh9JDh
yDrw22wNjPLWjHYWZUR0GsRU7fS0MffUeSj01fJopQmhrCm3jlhBLHLLQa0vqz7WuNjyOvVi54dv
FuZ4QXjaUs/1gZriI90qI5xkfkTTg6DYdBlA1tsXVx7MlWabkbFnLRJBmhjNzB6xMfF5dr5KfS5O
cvH9cDGWE4qp1zQXTqSTXZoj9dovks/iavofLM9mgB7OLU9Fz7Xh3/QOfslSJm86wR5HVtK8fqi4
/M1ajznvxG7o2ZO5Pusut7EJHW4luYcNmo8+tyIdD5s7cGAgdclWXjodGCQCex3MDEKYsLFkZCi2
6uX90HPlbUAd13lP1SwQrdVDzVCd8WkiiAuRCX1Ayuk6e93F3ApoMopkZyDf1Wmyis+Ua/JMMJo1
a+mV6Uyq3hut/r16mYw3u4dvXN0AoOm7rKKeWgbSkwGd/GnyP03PdsPLRnFAydP5m3bxKohnllV/
1qBpIr9E2dflbGXnXBF91v/clfN2K8+Tkv+UV0HfSFc86g0i9UL3AZ1Z7YO+tT+Jpi9weJi4jwsC
Vu0nI+YQ/EVxbbP622AFjUotVmQPypqAPzIc7P1asz9W5rZvPaXH3T1Qc9KaZ/govZafVNM470Zj
/BP6l3T1I7Aj+yFny8m+cot6V72A8y0IdNWLvTbUf9HrNgeWyWWcCnTJRWaG9dr3F69nJyf94jaO
EDmWeToxArF3gEXg3TTTeKUieTGJNz8m68g8kmG5ZjbHwbPTiCvW3Xe1nh+yYiWUsbE+bUaXjEtX
7bgUWvXgGX+9idjlxOtU6KZjG6QuOrxWziuMMBlscD6e1kQXSA/m7Wr45LjZ0vGOdLSHul/fO4aK
u1wlsVwdGH7ipg1uea6x2+2GXBAGdCmKQo+VxrBUZS2jh8+6zJ7GgZZzalZxhGdMGQPPZcvg+Q6l
04R2Jyj+N+efu0leWNj2JH5zPFLsnjICxS2U2uXGMlChzQ9nO3nYTDCsvdOQqzcQslhhBCKnO2Ej
ycJn7znOOWmQ1LXZI0whN2bZCc1y+T/l2ZaQ2MsOnd8ZbQbcEzod0fy2M7qfbRjX4/zbmCszaNqS
DmxAgb+0gKgGkqtGxba8Go2Xplvzp9X+lxnZc99uHHI6/9QmmRclBl83WsNx61B0ktTZBMJVWODK
FyFsMyrW9eDSNR5ofsCe48JYCNyM29F/0iZdRN4aDZ5jXmjSqO5n7cGfhHswK/ouUweHWCeMRTTf
suIOfzO8wb/CFWWkiBji726/pg4sXa/QkHKWM7U3VR2QphBXs4VqICfTcWZSluvKeoR6FXFb74Gu
1Rii/T+FP9hxP6kp6Orytmqes2tXctINf/oRk7ftjbVBF5HnvNnzkJ+LqSfxwhlYIDPPBzl1WrD2
Ngk7Pjln14mptqXmAg0YssaJXWdPRnjYWbE9Vv9mx2ujwmIQYOjkAG5lkwaYT9JTphtsjfPsildR
7XAWQsHWAOw27vLo2rq2G7iwGTBrL1OheQ+8WTs53Z04BcNp2xqLWF9vOmD7gJpXZNI5UBTTRyOt
tduRjgk6kaaDMVT0lMu9Sqv88rZxGux6OuVYkAmZIbdX5QvWqTb2CuB/hktHkEy8InXV/AYMm+8N
TbF6zoEzvlaYriL4VCqc6zdlU1IDcUApU5YPVmsDQzCpklcEfp4UCGHVVjwKfkuatX5pbKs5FGPR
7b1kbvjh+PqBacMzAx3E6vVzlTvp1bMW/c3P5W5QZv6cF92jX7XOWUNgwEi0au5H6ho1d1uaNjro
J6xqiRZa9qrW9afU8rwrsbMZ+5K0+pBOGlmm+QsR6/Dok0N5nVAP7BOWKJ+cF9dBsqIc0jUL53Ss
YniCzKMG1srt5JEeWfa7lTP9i7Ec/+Pr/+Zs+hpKLXvXUkQsDRLvB3txxkMp++1YYCe7Gez4wjGV
23WU5e/MdSSRR6v/6qKTDqaKJgL2NAamYmActzQDD0bGFQo7LXbWKr+UudPSWfS3moDRg5fa4/OS
gQDs6Qe+1fLWqS3/ynWbsrwX+eM0iSq2V+s0Y4wNU9cZ/7SG85r4ffvc2qZ+S0wGfUO/NX+KE4Dn
Msi7AhD75Bvvht9dbPRmz3hwukjWE9N4UslLsyPHZZYPtb/1j3XNvb9I/5ewDnWG5FoyUSpx+b+W
5NuOxuMEvXXw9fkpZe8UI5MvmYM1v9gEy0uqq+rZzgBi2YTlhOasQr9ulmSnOTWDYToPJpx3+KFG
JGjifPv9pp+SEjWHWXRQYDlUTs2kPRaMDw9iHNNjqcanfrS/66EtTllnMOiofAsNQR4Nq8zjyXWW
w5Anp7aab6oo7p95Zw69+07G4cdqyz5ebKOLGKc0+xFl7GkkNZarv8P+2bMxYRk5BipvmPG7fX6s
xOOWto8VlS03iBzv4+wffJNzOLjy2zKyd28pnJCT2PsfeWfS3DiTXdG/4ug92hgTwKK9IAlwJiVq
LG0QVVIJM5CYE/j1PqzPDtsd4YXX3ihULFWJA5D58r17zw1ioq28ElOf0xbZK5OQnWxx7FSD0d3s
8d0fIK4NOBUAzEe7mf5u0sRMbb2cxnbs0KwWROLktbXVd4VdyWfXpVSIkU9I3cH9g+CTsFRTD7VE
QUpnCqWivA+6ptjPDDIYCDMDRgBM/Gd9crP+qFdEv/mcqgoQbGC+abHryt9kCrGmo5dRUBVpvp5n
3UOljK7WbbB5dRwnfrbngo1bL73XrMyiEwr2HjvTtKLpMP9qF3m1ihmvUloCARONx6S2oKFibZMR
yxglDu9lJb6bpnnxKQMOtBQ6DDYero8l/zEYPSaSvh1DYQAVxvnyZwmP1lOhvzkpZryljH4v2kJZ
i0bqzlsL6tqbDoX+jjWE9jpFTk7OCb1MLiN6biAleu/F8qrXP8TB7p6cKrrXTBuJXSztLZ1cZFsR
/VMrHi+9TRAqXrmCMy/xwwKss49w/gALJ2wJyMbGYRz9pvG2vSk6WtcmUbus/0mZIGUghmPrZN5r
LwFYmfmoh5WnHhxBfNqSqWTDRblh3EqygW04m0o32bvoVROOND/hYqCZ7Qw7p/X9MMr14sklIQUM
Rrzqu0h7UYilN3U3uNdU9ja/mjtb45wbmHdXVdUwxIDYnL0luhOFuqrQ6LJbcTtJ/UNkaGxJXtn2
o8qYlaf2lUkrk8Ecuw/a27OUg0QcN4+bTNjvplkeGzelcFygATC3sZCRtR92kQSW1uRrDw3KSgCJ
CPrsVXnIaVQ80qLKlpOpEZBUGb/tTJvC3kgYBDrLg5lN/jEfLnNkvZrSLikFU852uvlWRsPrnKYz
fENNCyJn+FzEcO5rmZyQfEGcteOdp5vjuojFDmQthsPsKn3rV48mZTdGZzXg8zV7DnyyU89zWYzr
JEewK5B86aL98iburmL65dKRWum2VIFDS6wvwVFzVPntOLQjRdyffOVlm1YjoDj1nvSMUzRL4nbu
q3yfVvZJNwo6kON/ZMT96/9IwOv+pJ1+1nJumcv2//THf/t/m1jrGPeAhf89sfY1/eyBkf78H1G1
f/2j/4yq9f/uuy4xFZbugRd1QWtPv7v+H38jveHvoEAcHjSJPOHg9l9RtZZNvq0Pydq1fN8nkAiq
encPx/3H3zTL/7thCUIniDAl5dWx3f9LVK19x/NjE4mBQd9jUMnpsomEQ2tgiHuOhf5P/HaLXk4e
W3H53EetVq+mSU1bJ9Z3jciMA0bdBjgmDeB+MvpnGBv5Ki0Luaf245yruVPI7s5t5TnTcy66YEgU
kJH4Og6G+2UhGK2xUe2zyoMQOWFFwdaobWhyKShLtdxrbB7K3kp7TLxVci+87Dgf91U5ZpsRXHRA
KxqUvNcBQEAwcC7qCXeXqscNHdA+AFWIVmJRSeALzJq5iUH0v32aD3+9D/9SDeVDnVZ994+/8Xbf
QfL//Q0iwUw3EWx5nnANfHf/lPAApR3bcaypZw+tImWueCPBqX/GtVOh5ha0ePO43dOa4/kwqh6t
6GqVERCrLFpZNJI2VV7xGiLreXDKoKUgQHNimwHDN7HuS1xCbF7TtsprWrr2EvZzox0r89OPDOtm
pRZZEvgkwqXR8mMWSf9E3uteOnF5jPLo1mamOvWe06w5LxFWVaCZi2yRX/Dd7HukObtUn0+VNB7k
JNwTRz+LkwPyNGuwzJ0SlrM2naBMTO0qyI15tnF+jF46vsnW2MEvB7LWQC+lxqTC8zq4fkUHzaZr
jQdnYSSepI8+NqK1UTaU7CgnhXaoyHgnRl4xMulc+2aUtsL4TTffIr3okji4zlBnFNhzC7F1ctLT
gaSXexSgL0r3ly2HrfKWdOTV070z1po2kW/vVXuBafbUabUWpiZx8lbsFg/Ma8iwL5V7MwwJWGAY
XwdL/GzHFOJBvagTwkRqZIP55nJvwo2aPn7Z9t6cRAhYxbhZrRifnAjdFubNZz0Kpll0hKuQ8JNa
gjlGPnaPTk0BVg3ZRN0j9tpUWQ/M8pi9j4ypUkx2iIu9V0SkzrHoEn3d116+R2kDFX+x9QeO10lS
e4TQONGm8BHB5r7GRyQbY+3cM6Ix7Y7YvQztPbtPYmJN/s5c41JhLH/vUg3r3MVxPf3SpDo1nYcI
JpvRC3GdOZsM5S/gVCBKBfG8Xw0E/lbgBWImn14TnA/Ylyp50dTM7MuNm4eJtu5OjDq7Rm211xZa
AO5HflPvtrdR98pvDkyIKg3z1yYpmmadukVzIQ5Zv5Rgp9ZEINg/k6p6mHF0vxiqw48vrDZ0uqH+
AD385+9RcaSBXtXdnvpj3Ru1OI00f6hw2+IyiBHBDjv+NZ7vig1LJI+J1nobv86XW41zxELbOeV+
/NG28WeXF+oxY/ZwqQwlVn8eNzo60rR6q4uAif/oy/ZXK9vkozX7csMN2RxzS6OzYAy30ch2cxnn
NwQL1eskX7Moi571OlLPoAVWShecBdFr07N268Pkq1uBzPZk4Lp9dMA6P2b7tGztxz8PDH06nyBn
P+q96REN4L4bpg9CB4PptUnzTSvonAqj9hEg88WfGIEoq/1dqug/HvrzeGSqvWkn+MN8iqpGz60L
p2XrkhXC/OsL/npj9Kq//kBHIax7bdhxjBoOdZox+rLBOv/57n99TACsxwInraI6eoApjraNmea/
/vjnuz+P/flbrXSGzaJMD2WFco9Zhqi4NiQrdAx/668Hk17wdE2a1KU/awdES1r117et6xJzPpV6
OE5S2u9OhbhozGHTxCn3/9Ii2ou1oIlLFDd8Ptc/X0ZJn0w2R9qh0dHxiujY1GS3jJXx2dtIr3wl
cAhq1q9FX8rjny+9vWy9Qtcexd0G7Q+d2FWQct99i4u0YciemSD900Z7EhjIwfr2lHHAoQMTXtph
FC1t5zj+1Vj+vjWyy9JY8teSag8JY48X0BcIuhD/oXnKt505umerq7MwS1pzP3bTcwah+IHxDdZ1
x3muB1RlDidH+Mu04plNmz1ncTo/nA+a7dg1uLH8Snucai96nDu8Zl2DkBDIptgxVYgZODlp6996
0z2ZzPQx9pefeIJpepXAHaARnGXmIe2yVo55m4nWgPqtmUwmhyedqWU8uyD5yIydbP+3Vtin1KjM
M4ga46yn/tnz6+XmRx2BZOPk7NLSQlfpYL4ukRo+MZmZLnqdnhjaBnTnyyvCGJsjUcuKTPhauNgd
osq8FbeBtfBGJREqw22vfx5iymXtJKTRdSpYDr3lwyGZYEtfvb1VKQmc7pD0bINDd2wi/2Nqsu/R
J9Iib5ibIGg7q5JZFc0vslGxIEqaPgfTYaThNDc6DdplMuSuRaGCwE+V84YdpA9nfSyrNV3CPouK
oymcb7PIHxBz0m81PcEzjtFUl5NxK9B1a2PMeXuJTy5nuYvJFnRLYwxFzNcaz8d+qu0S9Un3+Du3
pb2xZnF17eyq3Yi97W9dyXSscvOt6WlPBrGtt7ZRH+b9GIEArFnVd9eb4ho/j0X3Lu8UA22cyvUy
NXJVteZHRUrWaqk8hM8eHTKrm2nmp3O96QeUHWZmkwplm/6NCUS7n3JF/oBevepaFaFgAf2Iuixf
owsBNAgJoalpxkwZOvos5t3tsvpYt1lxlDaCIzkjNkrVpcF84ERTDl5F9U+l2yAx4PIvkRto5ZeT
4d7RnDl9+vMlcyTtIhVfnUTkrAsDCoZeN7ZjjQdxIT/naYFR9ZRFeWDmvyJjqogbmaenvjWqoByj
OFzMaHoSjSIsHsBiUOSPeZffFsjW53SWw9PsMoitGcbNTmQFo73UT9GAnV4tm8zSfsbSvCMXp3hj
K6gLnRAPcyPXwxy9OsLeDbqRblPpIRyGc6hmOg6o8WMS2nfDiIsnBQ8Ckqva0Z1nloIdAYVEzTB+
Pbneyi0Ira/JpWPMVvyw5kWthN2j/kKozixO4qElw2yx+otBI9Uqe3I1m3QtJvSLvR3/pstX0l3H
j8iKh4JkpVxjQNHfE+Zz6wS/W0M9QGeYOdxUZuNKletMuNaRGcEaCzKZUML5wfgnPVUDnqykJNYh
B4ch5oQjc3qKa7VXpFZAFc8xyLJSpvPwpmKaDZHBpZV37iF3ffotZrVuk5QXG8cIgip3ZeK7p5zB
Hqu2djGKHfUHb2TJB4h5au22+ScpQsdEdue8QdhPklWojcNL2z2VFT6VVuodri4k48zsjjnkkpDy
+hcONa3dNt30uCR22Ff46NLKZckYO/IJqlXqgWWlDrhzV1iDyvRc+1nP5Lb/jYboRpOTGrCxoXnO
Zz3vHrz2Y0ppXEO6uBAcSklieb/6CUiPbUWksn1lY6PICoxpzzDKRAlro6ko9rrrrUWWu49dshux
xW5i1BMrcn3UKm6YfCKxPlrKO6MmvHRM49khdrj5MZmBaaIVLuYNArMHYlUOBWLvVe9wu7LNfLIw
kmmSwcBwbUy4yxLts4JSic9FUT7538j4NCAxtCn0n1JE5g6a4UlpA7xJR7wrtIWcPmh1jc9Ow8TX
VUzjLGu9jPHXgBsEW0XWuPfZFHR4M9pPExz90X21aYE6U/HDSSSRFtk3WZFpS8doiMsgsmioWybO
WjlnPb1wpHyeWOfIc3nJplj19vi1kD09ZDWDiFL/0PvlktmpudaLQ1rsughkqZQU4TNlbJHrbzX+
iJLJy2JriDqZ2B+pqiYczVImbx3s15UfA7ybyuclR5VSmKyVtjMwvGVU6F0RhZlsKMuHpepXJ13O
6CBl2Cb4g2nhIEXQvwqn6CgOENm099wqDGqhCTeSwW4amLH57EnZgq4fbrTKcRMbmk5jA0+ExSvs
UNFvCFh+07MZTZj75tMGs4m+2C4GokROSzu96H/mpZNsl/ydaTrGvorxk3sPJO+z71JrX+1U7ewS
+U09t4csl3htq4dhEP4O7zrhNow+XNWaYVcv2IV0c8OOpNal1ZjrxhlfaY6CIQNAAV+BdmQ/z/wH
jo5xMf/CysYMbM5OtdEjxeKdvStyUD203WtrTTP0mQL3dXXMZJtu644zcazsLJCy+hA2M5GSTOQ5
wjcM3IJrRAaNhY59krbYuNXjAtJgIo1lZVJPhC2KB44tNOOSbsAUkWhhBhUWdyUDccsP6Zp++YMe
bXq72uCsDbPC/tH9iY1QEHgQYB/cKt4R6JEC+qFvZzf2cYrl5h52sRJG8cNF9svF19TrBiMjyL9j
W5vfno3IPfeYnBeWt/Kh4ORx+jqknVoRE2/vZBV9Dvb83txZjhWO2xW5Pm+lh6iv5MpGOko7VvQH
D9kAlA3zyb3PpWr8/CkAGs7GBQnFtYbwneEIg68SBmiyq/MKoJkxODwzhTK5yfeUI8C2OFnho36P
E9SJs1XlQRdrW5gbSIHqCPSTww68OPZGb+Q1rdLfKZ4+EhCSHaMwhgI06GEKoCgH11Ivx2gBPxYb
06fT2Dv8tC3gJw0PizOti2a+zn36czbGjBnd4OLjcYMZMYJHn3NtZAYkKyfwKNchZlgetpZ55UQZ
I9d7Yw4NLlJXuVxgc9RrTNjMtCFiEfiwbhACYJedMM66K05rYW1MemiUyTNGi+3sTki22vkCLwsl
0kIuiF0OLKmJ3HRO5W7x2CLFRdxvyW8XphfNvGbRuEGMPg9t0lXcuntaSKbeiyr76A8cF8YgydEY
mvUUKJCfK9xunyxTV6bR9MXN45Kb7+DCvkts8MhBRqbQBQQ+wzkYGL16C1XSlHQ+UCCGg14K6kX/
Sv3qJfMePdxAcJl2XgLEzqdshm806Jz8J4/c68rIjtx8P5zceM5w/EhwOkx40EPg0TETDk+1w3Wc
8nsbTTyKqEAa5f7UEYr6LJUBFk8wo2y2o12DqJjSDfGFHLCFngaJ5p4i7jajzH5ztyGJ9ygq01/G
3DzXvfdoWtTNVtmE/M9indoFVAJvp2rT341cPLIUNwl+jZsI1pSp7SGWUFRaqNBLZCt3U/S29/S9
My7nJtOg2GkI8YhgYUyI/dOO7Sic1KM2cGrVaVMZEkWBWy/E2YwwJ9RcamxcWr8alstsUbSk6HgP
vUTowkkDJzD5bZtxcTSUAMPP2SlMMre8FcSNR1ssxx5P7mo3DuAZkROiqV2eUy6D9Yz2rvP9DQLW
O/7NwsxtonShwN1I5W8B5+XLk6q1yxhp7lbOaj/nnOxZfIjYqcpnWLEpMZf8mAFuBQEUp6SVX3TD
punqVaXG4RhX3Rcq2kuvLfGeGqQN/Lw7k9CXe8ODNdVfSraS8jt6F14Rb5pUTqCuX9raDcXA51XM
+aFep7p/QlLBPtPXJY7otEFJry5OQ5ga4TB8/HZ8rlxIIH6D8REeA62UI12aq2+Aw2/M5Dok3NEl
AVpQONSmQwPWdQaBe6N0VrQbkKXHIPas3HlHfHSzp+iOx/URyGWM9uOJuYnn9Mz6bBRQ0WMjTUim
EVOcsofxllwTzmrsSFlNzeT+VDFMjaw7TYP1VA0IdLL4LdFK1Gyu9ilNIpol7qigQGi6trXlYRh/
NAtyw0W/dxq1jptfmUzoCv+qkEDi62YtLn7ek9DVb1WlGsqG6JVsLAaIjPWibtt5/U+swgXD7uxB
CrFvehLUnazcmoZ4IsDpmCCcWxci3Zj9FLTEb4dlk9/7KtS0ZsXE2tcUgGXNR9DoHEozvhRmNnNZ
6mhQUTBT3wwbfdSv4EAzJkQMchb4q5gVNzb7CfDj4dmKuasibWSUnZIZp9IfZr32u+HFdfHcZsnd
CpgAnU21V3uZg8QqXrBfImt2AXhE1tNSS0Y8BYhsQfB8q0jiYW0OIqT8LLHdxyippDxn/k0u3NHJ
288pOXQ1Gz8WDmIW67C9x1Rq+i97hk4498jlUBYQQZRUK73tRtAxYm1MFnUZJqtCAfIfCqy7vjpC
mllWFZwuPsUzbUR8i/Q+VveEuKit7E2OP2OF/8yNMLaU/s0Ry6eKZiMsaF1g6USinzphSySiEOVj
mmHqEyNmRVO8aBm36LJYAEyWOiz96YWeG4buCktG02ZvBePwRy03HlFDoP0zgaU6afbDGKvQ0qDG
lHNyEt00nlhi1vNdiWsvibNV1czoUkdMrne2eb53JwPbWo8QWENdb0VI7FPx1HWBHMmmNiQ7DpeO
feym1j6q8igMAdR/nhjXIr3KlQtyr/Kd62D5K7SA41FB9NsAr6t2tkBbObjizMarbQgF7Na9he4I
w7ZcLXPNVS8crKJlbCCe6M0gbuxXEwGV5KIiIpGFKWODX3ml+0h/CoKKdYqwHmgOOwnaC3qoU8Uw
dgJS6BnPua11QRkt35gLrANYCFgx6oIrMru3Lzib05C186tl/VDod9Hccv7J2bX4yYemt+U6n55y
bJVrzgE3LfHMFQijj86GuySa0tzSAv7s+sGjkTEHtZWSAjk4mKi4WN08XjXNSqQ2T7nFc1nZs4XG
MmeOO6EF5rSPaShALfajj8s32tlMJO7IA8sG1WAbW8oIeHCVs+uTqQ7tb9kl307MdkUAFgnh0K3g
jVx9hDrrwjWO8r6vsLg791s3Y+E1TSIhtQykmfFjHlENylBmfoqu3CXtudypzvoh/CIO0BFMVKgV
bvVefTU9l6Uz5RWR0xCnLM6Emyytk00n8+c6np9VM94MVYJUSX9kmTX/asZuV1PFrRc37XdaTAfN
HoMyRTalej9chuwxE+UvKlUk07OxB7zL++KpYTMmFqolzpNcQJxHS23YN38Myg16wCr1N71bQiWU
aPWKor26cYmbVvMNBAMxQ1aGEcGsdy+iaD7MgTuirTVKbHXOakTGc7nW8xRSSvYWxyUACShHVTs8
tFIwY9XerQJ4VEe/P/HxA2CraANe1q+2QYaaF29J7z4YGg4VhIc0LzgdlDZet1FxXsLQ967VVG4x
Wbe1sG3KB8JD6QbO5Z0aVRu4LVAaTu69mOQb3zHxIyafRiFwFdYa/8DqDrHM3fXS5wSpxYQNmG0e
Jngt0qG4K/Wqrx6tSziydcyi0GkV8MQr1JpthHncF2peL634wtm+rjJlh7Wy3+NWfmv9so0HpA2s
NtFGJC7z2Bw1ZVcaoavHTWjmzftS2sPG9RJctJj0ZAeRArohfh9yNsw2e47oS63KUn4jjcHOk7pb
ukt4rKb7SdtG7Q9FOBTVC0ItuSG72d3YotyZVbE1PMNfTw3kQfQFwZDaey3SOM3QgmHn/pnmrdrC
kAgshfCgzPIDCd+UVx58uyn6XRrHdk7PtPf8QIfUJVGQBpHGjaWmIl83OG92MWEedrFgjFFUzY7k
LpzzNSGWqFiyjDMXGNBx/p0m2QsLAuY+fp6ni5XDo7QtB4XApUqfHYz+HJp/z1DNVrjtNU3XV37L
sqRaCyWK+9wag9z6OgQ16p7jsLUaDJmUHmurz8jiHHHUr1wKyjXuWu9uvbkKKm4IhbQqC+8se/mm
MM+sdW/5VgN9MGLlbsROasn4XPUV0zQLQJ4F9aZGIl7FyGVGSHP0cnIwPN03LEJAhqm1zgU+JXIw
V51lwqvQSBjxDrGW7CgAflZMMAgKbwtAf1AFq0wgjF2SD4hciioql95jhERyw6WJfdPlJ2b271G3
XysLRazhIM7kHZt1DeSudtVlbRyLAaV46piwErki6tkAgY2wDd0QJx4zIw2SRNsVbII+JCT0sHTD
z4kmaVfnYh9/mJramYiorKTmNi54AQliTmjimwL5VINGDMQSkhBH/KDVAPpARkMoPe09981w5myx
6gyddpIVP2E33cyjRxRPGn1PLps2lsAsoacVMbZb+al2Vlb6jrYNtWJb4rUySJEUTCqtZfySJmMI
hxTsFSGfDgVV5B3RwWz9bP6tpc0217sT7HfE2XO5lU7dhr3krVgc42cusp9sLozefCSrdzpmxDEV
JRTJEW1KfjLJhxJdBhXz/F1CKlnnOYK6zH6ISEkI5aCd27Gm6S455M0oOy2DW1fXsY7r2j5x7HOT
UJW6/fLgjO+o6kDILIJ2euG+o2dFvDtYdFadj5IcUeCFl54yG+G3hwDek97RnKbTrCT4EZe0zSiA
phAQibAtGnXsLYfNdAkTH0uUBYZkLXvnZMjhPDX9zkyj210s5umIz+mBRVXxqFfxibH3ks7nSiYv
KTAQL6WagwQrmI8nM2h3z9gPXGPiI0HYXXbcrzLWftUKjRD5ue+pweCPofnAzQ4I8opb+0xgTKjQ
Y9Z5fWqi5FBGxloX5VemW+dCNrsiehDojFDVYRkPF2TWfRTUprlC27Kqm/gBBfhp1idwYeyQafx4
fwxK9DHTX3IMGjHVXBI9z1r+nBnxp9IfnCplm09fLTpay5wfTVJdrDzZ1Hr2tujxI7dKgivEZ6Ma
bKrwxLnp8bcs7NdRk5diBPzi425i+Lwkw9VehoubmcemUSGzh4c+i5+IS34GnBwAyb7A6Qz1yTjY
DuHM/s9MwqDUvytMIqhMQ0Wd1NhiXdxiKemNC7zsxXaAmJMpI/QQYWIdpgWiqDPRPqHQgUlELpWD
7rYKuTI2mWZsQV5uhukRymxAli+nUtRjNtsGQwS36cI0oY9u+6sScCYLd+C68jTW3xYa8rxTO04y
QTGhe3L7TT3N145QSbfXA6dmpmJ+aIMW9nECNppD2tKFZuycvJxTZ6sfY/gafVsQrg0sBNNo3OEo
p8/A64hobFTdsuPYteuX09iKNYCPQAP62Ort1sxBTErcqxPnasd4YJgEM764qy5YouFkLBxgQdbi
rBkRINR9t9OHiGNqcmi9ZmtxFi7sGaO+ebi/XL2t7+XO2jDLLXNZ8KUWCNxsB2IYgXwG59FkV80j
ta5HsbUQVjSNEzq+ZB8HMWWhD8iyR7p9a6xFW5MgilSj22BjPs6zp0oWF9oEe2Oq6STEJyMn1mX4
guZybMbsBYv5mvNnQOr5rvtwUsiRSXMcqvHgWtNWmTJEI79OBvohcK+yRITK1VdactdV9sDExies
Ece0t+Fd5DvsB1Czk7MoxSaTgpnzZXkdsajMi8EU3QZbLEla90MG85sF25oF6tvFEeQDtIhZnwjJ
3RBmH3i0mIv8io2E+o4PQzXBRCwvH8JodZeazc6ExWGYL6mN21n0YT/x5nXtHqL01RZ4MNrvxGEq
auD5v+caNMbZFvp+FNM6i8cT5tqwYhQdm9Z95Hce8F7heTvg5HxFeEFYNzOMIQALgF3HXkvteVgO
cvouPCvQlL/PoWkU8tXz86c+0Z/aYqFZYO3jqnlcVHoSOl1oNkDb+2r7r4wn4I0FKEIDUeizrn3q
2bhLsNrPcH3T5Dfu0hC//namo5Ex/nMbBJVlvc2s6jT6cWik4xVP/w51Jr2zo6OGVx/RR6ptIfM/
ZOZ0jj31RWss88etbFJmaV2Qc3jOogmacwp/H9Zgbe+XxQlTiCT9aG/mgeZFGr/VC5jNPD4PvtxO
vnFHCdFVi1ZMRMJFeuH9cYeQ19zmoL8wTnZuC1giYZSAaEgqquVWOHXoRPyViA4WVafQ9a0dKcqx
dtvVsPMAD3snQ7DSmghdJ3L3sOh+yGJm7lBu7WRBGz8RberxkjUYpvSEwS3N4CtyNwvSO/hLa0iL
klucJzRlTQDuM01cLiZGZlExhbLWdqyzZ/cTmynKGILnXCdQTXlxALM6vrbyqe3y5KteeG4Znh8X
ImBHRI9+h08m9HgMdaZEoQ5E/vpb9RRNgwjjQ4UUxRzzcO66w2Cn+z7qjlRzBx85e9sPp7aRHOmB
tsNa0+ZTkeP15S11Zw1wBw2RgZs8PbfZcqgWPDSyP/S5uvhzxCptB1POdVV+qF7tJiPed/yY3Wmr
BBeZi3xLJxXdjfON7eb7CC3SjOEUdTmTUx72D0SNHJRoAIe5zC+X8P6cFisLe/8ryel1jNmWWzdM
3XH3J7KP8bTJWv5oGyWQETTTDptB5K0qDV5iNW0xZ1/borroML+wuuGUWQA1MIYCepZq2kZUeWjY
7RY22cr7kfgyHCgROrYPO08PgmFs5+VclICJK/pa8bvKKz6a6Nw0ZPkN5MBDWxxNDHwLgzEiCtKG
1wGZC3/MpDEja4FGDibmFKT/qKViIoDVvFN6RBz59JqnlxaTh5rTo9dX27poNgVjGBsLcIxPV5TJ
flq1GqIbWs9RovBVZg9TtIT0kFZOtR1SVMFk2qVV85Qq8puNo4W7C0IB45HxAZR7Tip1zIDxvuBS
yRqDuOkjYhUSWNLaIfTwkVy2XTLOtIArPMEjlTgRBa3ObInskRxAFDN5My65UZPN0seByDw6MsUO
IUSoZqqKrNG249k05pOdEL6MLDyB9D3sEkAlfqtfhojVgs+yyhYkvZzLBmV+2Jp458QizOLVNiOo
PJBqKt7Va0Z8dJzNT/RJnwo8lmRUvQtbeyLXMxj8L96Wt6Eiz6aJzjOkjKGyDj5Ho744MgTYQdd5
Zox27WDWNaCXTWFSNOrHarEYZZ3mwjhVRD4D+QM+6hx0HAVy9k+zPx1yQa3j3XevKdDFdI2G+FIr
oh56FZLztUqGDni1dgIFDUDwWMx3llN8wKB/TpzhOgztEQLfzkjB47LBNG6IJvGNYsuszI1TF6H0
34gk3ydR/jhO87MrIwbS0/Mck6MdwCnfz6DMXVGGdlTuJB9jPOQm0o0pkI1zbKmElE6fTsclH2h2
x+DprcuK39k0boEmdbu0y58qGnNzBec/8b7Mu9nOZa1Dyghqq0Xo3lg/tYaxO7tTtm7bQeIUJDUO
ZEZXjYo+OVYpv2B2YeejFfS/krv+vED6ru4JFS7HHNlAWykBiGwSNkb1mjNM1EGsha7PzKVfHCYw
M1PoiOs98RBZlsROqk69Y5hE+D6h5ClqkG7F8MLdRqBJr8l15V5ry7hJnbq4Vlq30rUCqGxGb4OB
ZTLHdEgqkqNRa+Hzyol9MpJ9XMphjYoDn66v75VMnkSSc3BpP33ox1FqtO96vGsJAI+hri4J66k7
Ztd8bYoyDgo2q6nJQwRTR9/TD5ibV/ixSZ60dogAj6rPtwgcQye2MQUQY2/Y564585IeWpdCocvH
Q5o7H75uXyK7OMWMpXzGS1T4Dg6XxLJo9xNVlgD3l2IrYEmagzzYyprXANTOZaIekBJA66Tdn7Ix
Q+PpEW0UJo3J3r/pUfri5dHWxiOWed42hi2AmsnRg77jmYLJTvXdnPLJ5BYGMTALUWN8pFZ5Ai8S
DIz6HamfGWo/yPE1H/Qd7d+4YIpfy5DYpitGmJNie3GM8uQ4ESRAyTI072maknDq4XFPKVDSnfT6
jzySzyDcnjyhPxTII+r+YZjRUDBfpCPy+O/snUmP28q2pf9K4Y2LFwxGsBvURH2XUnbKdHpCZGOz
73v++vroA9Sz08Yxav6AewXbeWxJFBURe++1vgVX+JiOdNJ2FoecUqY3hR3OZ7ZZHq4vh7G5zzGL
DWINqXRnGtM+YH5OZ5nOqLFtrfCo28m9NTIFGanPY/wnGlU1qtCBQCSGqLRPCJ0PbzUGTbDwODc6
DL6zwjAIiABaDU4LOarJpiqNs2p9a136nEw7luAAHo9ClLgmg/Xg58ZN3Vi70VLIm/SYAIA+wHI8
eo9VxLHRdsp6GRSFh1xyXNQodmRoITFu9AMKzI/OR0qDEQJA9mgfIcUHtF9z8tbjb1bATYvZ9Oh0
8sXJ2N/EzhZ+sLI167tMgIkO8poF6Zc4iAYKU8ZKMUODFsKUXZLLNZrNo5HHz2NrMZ0A9UGuhH+2
ytglaAAbxZRzpB6aZtn06lwW9SmYGx1CEd5kxT6B5+O2cugrpk34okcsDxlnVZ9ueumjxvB9+aHw
/DODsOz1BHXQijANFMhRWmF+n1iJlnUgdm5EQ76N+bbhmjikafQKNYcOJJNrErmWRU4nhcA6RjNp
gnrF5VckbO7gAb8PM6WpyM6ZwcyiLGhhteawa4QKGaNIWn+JfluxVtAUo3kT1/WL1+FK92Rx3yOs
9MvoPR0RnYHYfRHkYMQNxhiH3WiA02nXI0qrht6EKr9ij3pQkJlTmvsd5ZXmlVtT78aF0ce3aD6u
/ijew6H/KMsEYnWfofUTW6A+YBDjd40vxtTBiFO9W9OYxUwigh3YXBhPFv3BwmaM5WL8CBzzW9FE
p4z/c/Ih2XMcv3KEqnT9lDg5ElQY0osuBGaWi22DBQ36QYcuz9dvgqbemDnRSMTVILLAUVs62WmC
DkwPaEGYFv5cP22WE7AJZibNXo/j6mD00WbQmW8VduEu/Vg/Dolzpi0Yxc0R4/x9V9DYamOGuD7I
w7Dbl5l5b2JQmpViNWF8ZDdVMnoQIwx+atyOkDWnOri1vRuTcevg+vRFuAZPBFAz2NnWtJkE7UOK
QTiaq0LqJzeJ3gq320mkkH2wtlwXqMa0DWo2A2w1Pm/F8/11DFdOy7oNk5CNbwObGsSqH+Qpi0hd
K+isDMnJUwHwBzqpYbXAqB1OHAjiYNvk5QxCWWY5p0XUPSI8D29+mjHLp1+XVlQ4w/AKFozvf3St
q/TFN7Gdy+DJqI1wK1Hp4CElKKpyXlo7GtexMa1wy91x7ADlRIYSQiWIkkUHW2duaIvZnjq5V6BH
9E01BFm2bX5zzZ41j/eykKU27Y04uLiecaWtI5c0apMl69/BR/lnpt+wsFtIvSA7Ca9CZligC2sm
GJsWQWBhn3zQkpvdrjFEE/cb3S0UilkNPMg515x2y8A7R7RIcw3HbTa1d7oTuKjFWrmGhtrBPlyD
sEKqVNIz7Sp/WWkMv0cjeHWHeO500buksU8vC6y6q6kdRdU9W+4qakuNlZAZqEuWy9LtzTcUtTe0
JN/ZOTh+Msxx7YvXjPdhztCuNsN+r9fBScX5uDa6RAObxr1p+nA49ObF0S96h4QCdIUJ/4wpKYfw
eNLqzRgk7pKgsRVZJ2orgvY8m4mxMWC4m6P9hs5ltIGocsjbGmtt/jzh7esD63ud+QyNAOIi9idB
SfJZeg7n81ZnpJ0WR6b54E+iWXKYUDnq/ZvKaTBlgucffOvoNhlafzC5zLxAyIOt2HQVhzEnZvjc
2Q99HPhUJ9EVUPdLoCFbmeoHTw0Vygok/UtGTde0YSGw3eKJyWe4aDcSdSSK+fKbyDnUIAR6Irl2
mc/reRuNX/r+GSsUCbuYWiDUBt5RY5Qh0ooEFxTiC4JRYHtCka5l+DL4RJXlNkPGyg62RA1Ascpl
vSlt/yGCmjgi5sGn9zVtTcx6w2BSoTXrKbFGYi6Gu7pByCEz9QJl6OJbPVqVLCdcWjGrHfXvjj/e
2LEpTu0H8XxIdnaMXnwITFgjSA3TEo1TuE3cT+BQCgTloWjnoOz/90BP2j9oMTC1mnGQNpVseLmN
w0JC1YBqwFoUAROgE2BUcwjzJOuVEuyjFbcIqjr+jHyHGHQYWZNJP50dA9hog9wS4ZAOTUEkXxQy
uKxMS1CBpYn8llACc4rslZhIVJvmB/CCAyUhXnYtMLbNj3+alGPezpwyXBjC3zo+xJT5B/EcIV4k
KXuQSdN447TlnWIcu5g06uihVww3nFAdbLgHW0Qr5L6L2oQJlmhkRQcvk9Y+Fw09swTa+zEA2GzZ
zV4YpIPX8wX674cffyY1SlS+zIyIdXXQA7oCA9QiPrbuqkqmbHWfjMjln0qrI6R5vrDMq/1Fn/oU
SKIPdrz9E3baaZkH1VFyA5BAE007rwIUIJvi+ANp4MEOYlLMUNogC+eAH51ImZ9+OczBoz9+b0fB
ITHdcMeFq49iwAtMpFqBPKBzD27j9OtRS4Hl5aNahMwVVxUfPvccjTBWJo3aSVU5owMysQ5DFveH
H7+CMR6DsKXuBcMV0Y4HWDqVzbZmSd31YykO4/yQJ366wzyzLaxQP6T+uz8ZhMLzxR2FPm6lLXca
6XfEbs3/fNh4eEyZNK+Lga0QXQqe2KGqgLt4GC85m8JGbW31qJejQ+ckiegK04bps4lJWmDRTP/x
yx8PeDPB72nJSxXNXnaM9hke3qzLud/nHGzZ0svqE8VHM5R3bikjHWYUP0iQnfHk8y9bGYP16wz9
jk+u3sCButEDM99aDSxMqtXZ/Qmhc5DbHF7xsasJETQSMNdacttU7I6ma9lL38ZrksuDlvLAZ+1v
akd+YdId8JEB7U0uKdvdrgm1s0Aw5PP9papbVbXpHDy+Sqz9erosQmuZAsnb+QaUcS5DCnIA682y
8HQmVPiz45yJSREbRxWSNJTGbblFKXuvCsp5LTD5L8nYIB2R4IgFLbTsEM5J6z8eWiLHIldluwGI
5TCNrKQBXSXTC9uDo2PTEIDUN1Qjz0Nsl8ekRw4yojGc5q9BArL/wAGkCCso3OVYkvfAQyuMNVzn
YufZs8Hb6axbYDdI5dquO2tB0p2VsNpzxBQxAd7jx6F+xknUPPl5sI+GxL+fXLd+8ui+EINRx0+M
DIy7gqZsbvjqSarJPrlR1y1+/JYkUHtnVbCUEmcqD2XE6ayy80eRdyHMnAZORJu32GXwWkvN7S8p
YiY6cNTWcuAA2U9FuDI7IZ9GNutN4zBrsa32W+axiWRW8uGW3Hw4v/bRVNmbHFPwShWgOCcrRFQH
OWHd+jrotbjTznr5/R8vYgFyHddzeWz6MLonwOsZkn6DpRCyJbKUdul06hxPlfng5cegnIbHqZyS
nat9ZVTdHrQueEe3Le9s03ivzL64d6z2FZoFkxF7oP9u1kfC+yjbWK+XdCxP4WilZ9wDM/J9UGeC
3Wn/BV+t2haPOVvXQzA8DyhG1iwQ8ED1qbjr7dw5lKH42ta0VFBnoEIPeu3440HSUOReK1Zd5jIK
TFHvL5zIVie8O2QP1GLfYIC42Izn8b1rN21GGqzyDChGtjFtunIqaSU2zheRTMSBMIp1WtvctxC2
bmQLFLuqegtpOyNzK9LtG8OkMMKf8eMhc50d0hAb9gQ0lgoQJx+JmF1n79Hk15eyrOqLKN1NEYb9
xS3Tb2PQBid02/6lhxljMfg8OvMDpzQq5iz7EqoG1cibLa3pjkBH9Nn+i8BTvJcN3n/bDmjWzw9p
D3oqTIvLj9+VafodCP53lqVhN1lu94W1ae90oXwAPoY+wJqXmKHqeZshFMAhIPaCfKxVlCTOAfbr
6DbTa0Z2E2Iprz3AkzHuM+ZEIOsvVu2ZZ01r4wf8CIuZQHwX+F38YCQkH1YABdcgCi8Nq/ApV0I/
OHgGRdzEMGRGx8LrIm6lQxwaRJGLM9oZ44yMGSqYp1Ur6OFPoUXem4tgzK4G66FW3kRTkUJ96py3
QsMj30cxmQqRVp0iQia2aG7kxdf00xCqL5CunRsIaTxETrvypEeCJLPE+2rAljAS9JK5fY/qr1BL
QC0NPjyDRllgIRabxmyZ+rY6xh54fW1q1aurAR/p2VaR0Z4KVpwVg1NrZzLzJEOtf7AFRZTvAIZa
1IqpcWUPqAh6EXyp03Suy4EDGaKNdkIGeBZC9VbDlMNf66VnX7JFQjpDkIX5BXj5/IOueRmCOjiM
Zjpds1NpxUyc7Lql55/kd4PvobtOEWohvrfp9TFS0wBAPIRNjpze1HoOO/wWFgG2h0h/TcOGWw49
yGrEC/jI+sgg/uT7gBNELBDrTD5wgA/2VmpSWqovVsNI0wAlE4TSPcRNb12tMlm6gVqoSZcPzRRY
V2F870x1BZFV7I1OtOdgBHtW9nW1Ih6ULns/IBOUkTiA/BkLMoSrMKqegMCqTYKhdm0Wj02U5ndC
+fl9CIJnqtKjKfFzcQNFdxU4MkRbk3wbzPLclxhNfIgkB63XtGM0EuwXFXHzgvOPPEhyCc/1UMh1
Sj+M5IW4P/54wKHUH8kjOfSohW7qIXrLypD6xpp2gWW0x9DE1e8jRVfmWCFjSNJLY44PknpmVZpl
e5cF8tY36Tp0RJhg8/jgjKKFnNWvJV3QpeHxnfrhMiNWG/IVM+VhoNwl2ABjNsJCodXdNRERKqPS
FIeqRuPfpCD04JEijEDOCX14ajcDxirenyufM2yJS28KOX6a1OPwkt3TjwdzRHaRZBNFYqDWjVOo
naFi/xQxqSHsVz+GiactjBBhfNq2gtVEH7ZZgSK5IMlvZLy17AZk+cCFQa67yOqn0EcQGAZLMQ1z
g45Jk8tTrUt3TvEYOjImpClgvCMuwM5QHZ2M2XBRWpSnTKU3skqfyppDUkJcABo8Gv/jDBnMuPH0
2RDrNN09cnJCc7mMlupG2slkP8Rq/tDsEr1gr+XpuZ3wFbuGETL3/g7WKH3gnCwfUwRzhhE/F13e
HojUE3eaW8J8sZprQgt+a3RRvzaCficTUdyksooPjVE9l5hvsb96D6HeWOdBfI+rzj2S8nZqE8Kf
C0XUauUgD+hDLXpsXJOQxARpS2ligzCkDrpIDLCpaJ0yRpDZUviwLkDEpHulkEo7lnJ2+NEQdtvk
eGmGSWIP2G/P4qr5s4nQrTv9CIwspFXLSgL6DLxbArqERJs5TUizN1HcVrsmMYBradHB7scc+4AZ
Hc3vdFj8h1KFz0Ywqq9p6D0FSp4RJoWPFpCUVeSkiHoU3zCMHlDHa294qAuP9YpuHYIQeY5dqMAS
wm+pCwZ5ZiIuLsF0AKeGa82XsSeG75GPxTxYAd8xrLD3EPcGZhdW9WA3Wr8ly+259KpL7QBFXGg6
MQMG1A5naoHudXqCX7nI1g0SuK3ql+28HZaa9BZ15lbbBuz4osGYBzRD22tEPz7rDeQ1Nn7jjluf
KoYuBFqZPtnm3WB/6dMUVqym3eski6Z8U7eaQ9/ZSkx5K1ykgEhX7CcsMmiMos67Tbz6IxoYeNk+
mXOitK5ukBNrmLvDIu1qxoGjad10RmTfeAMZfH2JvMlHak2H2rtzhY0pWqXXNO+/htmgvRX6LTp2
9x5YANGl84NCp/rY2FiLOKz1qyrmCrgVu1pW07hMvJjYXp154YiX80smqV5Z8fJdacLk9ZGervIy
wFUszeDgDh9xl1Dd1pTKbmKAQkq3tNu1g0wYE6VBNT33RdmvZGDPc+PwAsIGnV1g6Re3JQh5Qvu/
YaiDRsYLum0yh4KZdI2ofxyztW/CChEvsZCwnfTCJITe+WIyH5F1NWPzSfT45wDUBxea3t0x1Nvs
lAdOu0w1BROv1QN0mJ4FOwwufhK508ooB645K9cXsEv3Rh03ZzhUYq8Ztdi0vESKsc7byQ4/GsfC
TG3YlqplUjBVDjINjUdan/y6R6QEZT2yPUkxzrhFmnx5AYWdGlt38QO1M+S1RteaXKcqae91xzr2
JXNBxe53aRPrMRwchBYRbJsbreqmTTnmfPp6f4mYxsU39PjLJ68ixFIP5FtOj5etBO6aP0CntQdv
jZie1DBtoK2uxsvUc6CsbH+FfWFNWBWoXI/0Peh4DMu8dqvqfo8smsgxRJXw8aQx3cQ2wm898XcZ
4soDiYrVJpPIu/PZnhswLloD8Xgwa7zACKOaryEOlFSSq5GhAkcpaV1q0bRHTKQgQUvtw3CT9iwy
36T9J14I3LyBnNkdDCs3iS9GY9P1dKVis+5XkM6bE71TpNezbHRsmcTnXaVeMIHhyx8gTpvD29C9
hGA4dqVUKJKK3L5NRoAYBb/nRlVLzrZgecYpYvBajA+K26aayG0pgeaC5o3VvshYz9kOIo5MPJgy
fUVUh+w41cz7umxfVBVvu7AJn1SvHrEdFPdaVNecukP/3NucnQv4RueeH3qTMazZLfKtp9vdk5hs
sQQlru0nlfdPGTSCBhpZbMXG1m716pZNXd4YMSYuR6BTyaw3OmXok8DG3dZp5TIw7b8aMeeVxhnN
I1v/vlUML01nP0LDXOOxmi5EvtMDQ2JnOpNxbDT1CLLIARnI0b/sbuBbdTdeijQyR2xwLjnphREw
St8uKZ7JDigSzWPxVcHeaVJ0AYI9VUv6ahuFHx56pV1qD92XJoF0apnhU6T6WaDMHHxmW+Wp1r3N
IFzUfgk9trTaeSyAK0vmO0/z45NZB0BDDS06FhMkfumOX6ldSAwwRvA2IHD+hxjUhM34OBbf/s9/
vX6kYbYK66YCAPQL/MdwlP4TY2b12rz+r2/Z/DfPryl/8/G1Tl+zT8Sgf/7St9d/uEDOf5QjKccN
7D2YHf4bGCT/4xiGIndRtxxpuqB6spw0tn+gQEo6DrAgl24p+/5PwCAl/2PxJ2CEGCno/FL8/wCD
hDUTgX4G4kCYdW3+MdOxDLA4xkwUen+9B6oLQEf8b1Cm8IONOn/sHHtPWIO5GQBibMyoEGSe4yT0
h3yiCr63VJaf2b1JT5gx/FrTJPtyhMysk9k+SiJU/E0vpbYhkAtadkp14icH1LFoYbwhvJdx/z4e
tALOude+OXHnYE0vdhQ+wWkgJXGR9ciFJoJbV3KAQczi3zDmc9I7jW5mbDTlbdIMR6X76e1Aorhd
a80WtxgjhbJHVBA508bsZb8oTDEeXC1511u1M1lJdjqpJou5bbUodZ9MVNs4gYssH/yUrE3NDPcq
qJDkQjIEnGBnGMaHQ+in9TmiqBjaJttB2iURPcX+PjSgUvroe9/i0wBQKw5D5SAGa/SHmv5k4TpU
unH5ILr0nmScbPWDi9dqiHaRdhcgqBGOqwwaGYcr3RDpMcZViPcLbO5Io3GTB76zH/qyo4JQN3lO
J3beHbDWXoCbk4Ip6zXyJ3mZyuJbz0IlnFo9RK4+R/iCF2zsfmUgLV0XfUV8dreU1Nr3CD0OJQCz
XmZHXsG0ETnZTOkAutQc/B0OkRuaVOMxOtajUR6tnrAtVOj3dTGraStHv4nr6K7VXOtkIUNCJYlT
LHQ2Uowxg7UYMsZoUhdnyY573cSF7MAmwMem+/YN8EZuGKkjg4T30Gro+JOOp2+yvF9NdfCYWHhX
IzJut+UQclmYAW5CqsC5EVyGHZCeqSrWONKiRREN7s6x0XElQzZw0MD/PoFRsHISLNNEPFQqfywM
FCmp379IBwIjLeuNry27LGn2jc/496dv/B+oUur3r5BpGjDBDKVLnM7G/POfvkJRKEO3yPzhkUq0
JPus17baZAN9lmN0T7nvLrqucVcD7fZN4uJvrBL90JFcdexFsdRL3yMwuHkpO1oXCrzLqnUqYw0U
akVz0TnKosDkmzDjb+K7cdD7jWxdY1EVEENkiWU1TIYTDbOV0KfpIH1D0OJkCOumIabRKT4OE6y6
IMGTqBfjfVPre0gvJso8AnZ8M37nVl7XNs5Iz0/zG4K4s79cIen+tshYygRoq5uG0HX+9+sVMofI
TlDTDI+oP1F29k5+RjM6LsFh4GundwEoZlDUwcaONtyw8vwAZX1b7E29tIlRaL57JqEZOJqIxUvK
4EzBBs2h6m9tP0fQmtY4+OIKzzz6qTPt/yker/ASy3XWoduzPhIXdTxTjQ00LYx2zqNpwFYs47A6
tbI8lQZqvIhjT2NZiCS8Kjoa+fovt4n96SJQ45qoNkxT103BbvDpIgRwCZVLF/zR0qtZs0Sqqu/3
BT3dgbyopNu5ydU0Gfa5NjWdDhEAq9OraJr2Ji8ZwWeeHm05Uu8ZA6XL0oOhP2p1sBjmEYuXAMoo
9R5TBOAWGkYYtXsTSQrQmUVvcC8Fg4WEIW1vHaxTc/MQdzXz2gGcUwEI2K+xPgWIr0ISBTJcNKoJ
ACBV5UthE4bSZoBuR72hACRnGMZFgCLBc9Y2Hvmt85dL9WPT+XlTcpVtOso2FPsSt4w7X8qfvlFe
JiQCgNq/Gp3NkUvXbLoW7ZaM3a/dnClQzrPl3BnfvQ6/qHDQ/RJlijfKN25wWd52oZDEB2Psb/pL
MoaALHjFKxln+YocAXo06OSAeP77J2zMn+BvLxuUplAQItmeP+2lvmY1dRzyslntFS8bZ5BJLO+K
gTth6k3yAcu82HwTBA/XcJOhO1gLHf8lfr/mwQ1oB7geN2oo1v2YcgwFELsoVfdN6s4/h7pfKJA/
k/D+8FId3VaWC/cTfTOL169XOJiCkVy+OLlajY78QAt3FaLXSjffvCbSYTC1zFvJQy/ispuNhhVA
1OxVoSAwi+iJK+Au8Ivfu5URznGWy9QCCJJZYbWv0vwvL/bHdfv1ujqGbuGvdE3DhKA4Ly8/3Q55
60GTy1VwxUJJB9E2R6waUbEMu0g74xsfZYUwVGjWesqTB6If/XKkJhjmIi8uPwrAeLCNbGJPHDKb
M8t6Ehp3wJSodBt4nC4KBmQ0BWtCHFz9G9S8BWSKc9sjMBhSLd7C6NnbGdQABHZUOQlSGf35328e
8RuZkMMXpz12EF3pyrE+vUlS0oJIw9B+bYkxQwl3KkG0FWzi6wa4CcL/oHeMpQtXjOhBzmVu17sE
Ctm3oOuiv4ASP6/XLq9FKSWFYRnCsc1P378hLqa8BIB2NdWMu++TtatHGzGS/2QBKSLAwQeHkX1Y
lvWXzxpM5qevkGOYnENhbBropTjd/vJR11qZmMBVo2vqjTSWiwFvekUCuDaBptFou5A06p/rpJCb
f7/+xp+e2cZMIaE0MW2z5p//dJORXFs0ccB7BjRCFJ6u4ahziDWyS5OcrzL8juPdhfFOTqrrFQc5
oRX3M0kECfnEcMj0HGOJ7eXX3izKpYkGNitAhxhkSNcFImuzyIAGjy6qOrhH3KB3UVEO2zLo9ZU3
uGD08su/vyXx+3rkcBF1Re3BkkQk9K9vKSnbQtRdGV+bMc7XuacU24HbHPsGZRVdHraaOEzWTo8w
Oq4ZVod/vaupb377PMk/MMFAKovq4tNdPVkJRyFI9Fdh686pMz5a5qZaaayJnZ0Hsx7Bq/6c/scI
zg0EPmXd+Yq1/90mQsqDWrWI2r9clt/3YUeyOlOMATK1KdZ+vSoRHz2smCS9luF+rKAkYGxTi6JA
aqEPwzPk1viv+9kfLoNUQnJrG1R2XIxfn7PEFOvl5LFdA3NYoYHIbmSK+QaIySXPb6UxFjeN9hp0
3ve2AYQ/VXJYenFxj8Aq3tupjIAz+B02eBd5YUINVvVJfoHgQwwYh+c9ZNrvWh0+pym6P1933HWX
RnJtMWY8Q6sZHPrFkjSRJcP5eitkDNYi5LzksqrBcEv701D5l9GQWCViSxG5JTDIuBPJaZGDm1rH
kCXVOZED5qjS3iGeQ8MY2US4mtmNPpa07mVgHMk7QRaVakfTC6aNlfQwJrzRfRgGnotUliSN8EfF
cuHHFQ5USJGj8jO6uTSm9FbrOOv57g5H9MljsrTnxh4OInXDbRRAMJhq+EYKlhmYl8ZHb27H+OES
f0NA4U2ahOjG627E4EOSUx8geAT3YtD1nTsyEDrgX0qI1gxID66lvw2k3J1wCmUB3ffQwKvkWGiL
WPgwKY9XuxDpnvzm7QTcAO0e6d31KwRnsWkG8BiaXpzcsRHMIIztRBoMDPy3NDD3qeHpiyDvxo1k
3Uokg13NYpInaR3CM2Npj4tDr4MJ1byQ1h+Ht7QBpDSVnb3xaw/fNs2vbZJtCbWFwm7fOgO6tLA1
wpWW7IpavYcxpNAuCMOdkYP0M1W3yyHyEa7L6WG0LG1TdMapL0bw9Jm2SStfQjHJ9tThyckkeAep
qVcmztHTx4tkH1kidrPAjVTRIvGG9zAj+dDNyq+1QJOoQBttsnx8YyTziCE0h/4+x05H/USmaIDP
bXyktgrvenwsPv4Y2gDMQkvdbdaBEuOyld146GekgZjaI6qRRZvSrw45bwimjwQOPRiZ0jeBc0qd
ANNOBBipgEAzI10XOp/aOhr3rVUECPhdbYtqKtxk+DgRKnw03Z1oDQJcFPP/WQM7KT7pZp6dTjoo
O63q7ywZ8g6s/Lm2zf7o2+wppZ9RHDESqOFyY1GdtUYDOQf1HZFj+T7BUawSmCmILVqqiiKDGGQ/
DC72mGBRJ/FEJaeY2TA8MuDfgc69C0ILrW2L3cwBAGgRYZSvW8Pn5NfV0V+OmmJeMD4didioOMKZ
ulQ4HD/t0EI0lVeHcD4mJdx1yiWmAwKxKLVhqH+ULYrEf/ahMni0TbLV6CrqnJv/tl+Lz8UvRwVe
iMLHrusEKKp55ftp26S9NRhlQekyu4d0X9WbGazSDxy09EHbVjxj1VGYZRDhmG3gPTUYeNpWyMg+
eo0gwv6l2PzD2UWaDnl3rgtXm8jzX18QIwG91vqQ5d3ssdm6b63eEOEZXn48qVuLq1bVBL30f1nk
/3glaG1IXO0s87r8dIAAHA27TzTpVdptQok0vStJDNKUoT4QMdBoXXT7xU46Mj6YVo9PRl4sSHWU
7slfzm/iT3scOnumqorjsnA+bbta40/A5rz0asxVnJeMT2nfmKu0IilB0yn1iRR4C+skgtrTQJJj
1OQrRlJqYGGayn5r22T1VhnxR7LqMJi20Ez//XTyh/MWlYeE9efYtjLsT5crLT2Z4grKroFsQ0ZK
DnG9xhFWxj1IS6bk9i7E6vHvzynmsubT14ay0uAzokr4/XgZjpHX+CZTOp+MZ3idOHJYPaDhEB/W
oEAAxrMETPiuijZfasCNBfEOLn/ozqMYwLoBamkbgOPo/OVymH84ItDW5eQpEMKZ4vPJF/EAYeQi
JTNc4lFt/Oqgl+nDpNLHhF7BAoQFgaFMrz3rpGMIPTkJXQQRvGqcPZVN6J0yODHHOWysxgaqGdbv
SEkS1i0HeaQ/mEc6di14m067SuJckcCddD+86AnUDnYpDTiO/k226TpvSMscKv6zeSOKvBCFGyPu
Aw7DFUTveFfB1vMxvW5sOpNRD5qrLvI9FxfbZF5ccupXiGfbDqjF6seRZUqY99cTxL90YDDoasEx
kWa5Dk1apn/5iCHm//4Zg3njEC8cgyXgUwlRCb0MBlPkV6RfryIwylvsSetUDkQ1GQw18Rs8MCYn
ormyl3ndeJtUO7Fz6HsIY9jjOY+LPMWqF9J0QV+eII1r3wp6ngQGoVNXGYQTxG+D1WenOrYgJ3Ex
gIEYNF9LjcLfqPgn6NYc+77bNJ0wzgHlQExCLtrBbF/IoVmbyRdgnP6SxWKOF2LiDKi1xEL5Whb0
tFVgq9uwf0S+cCk5Ey+ZNn/r7DFHu66/cIRAnO5PABnsYWUahHSRE7K2gOOtskg/ya4DXxlbr31P
HC1u9wJppKW2Up9TlmwUJuz8J9eFZDf049rWELoBmZmArZTkuliEhU+Nsc/FN9G37amtMZ4ha133
uf5CZA/yzwJmVlhXwd4dpcCCoCF+yjptPevU9Rqn0kB/atfaQbr1nHpYC/0GSuk5Hn2Sh0iTXQjs
23VI+mxfYxz2NWPTKe9Zl3OcSuiIk2233yGwb+omtk4oifSF3QX2quXYsjCScFfD/tuyHT8ygZRj
f1trJ871ajPKPsXbtwjzGYoqYfGMvcCghg8uiLuVZ7IhV1Pl7LADIwgcgunQOP6NFk/fUiNythPD
fEL6fHON8GEggWaWnGOF0kJnHw7Nk96aF10Q3al11sF1sHLYWgN/Zqn59ZkX+8DK6RwTDhJtJ/NT
gtp2EDXkAfywJgKIv+068938aUUzdZsRjjI5BuifazwOehK0q51fB67RRveAdRHCuJ6In1VmdbIM
lBlJFBERWbS3WosLQsi/5Sr8YVWlMSM4ilDk0f/6VGdKrRjjAE3p1VL5UxEmL83I5CWrttw4z3/5
ev+hpmVgRpt0fpA82a/bO+tnLDq4DVfLTxzCFjAmZvAUI0tC/FiOtpFvhbI0aFbT42BON//+9MYf
36ptCOFSRM0l5K9PX7VIswr8+tcpYtjT9e9DHCFjKE4iQThAUvUCHOChejTnWJ+UYcg0PLdx9GHG
3kPr1IDdPGjgBjlIUeLeDVn+BkfgVmGCY/ncDExAFPCUluholqC3v7z437cYV3JCNuZGEw0WZ35z
P53VPPLNVOLayRUEyxbwSbcciRpddOVNqTkP9oivYARa4XY5r3EowFLTIi9O+pw7YTv3JZGrBCDl
SySxNeOVOd+mDl/d4nsldahV9nRKUUR7rrwpoZj++4v/bVU3dcUtzvaoGzROrfnnP732wCpHsrj6
6or/7aksApzV5VdmIAWWpuAa8Jt/f77fT9jzbaZsy+KTZkD6+YTt1XUOt3Vsr4NmfLERAMQfhW19
ERXoh7C6RZa4tp3qrCrB0cHbuV53+++v4LcDkukYLv1OyReLr5f6dIYbsZT8X8rOY7lxpOu2T4QI
mISb0lMiKYoURVIThCy8S3g8/V2of/J1VUdX3EFPKrqKJEzmyXP2Xhs4k9vSCov3XRvdUcg9+wAd
yjRY5W125Qj3+t8fqf95lR1Dsw0DTZbOx/5ezetphQPZK/tL7mkkIBTkN5ULv7QWHuzVotKXDN6W
+BbmegdHq5ubyLFG4sg50t/IDNm1/SOxZJFtLdyAFyRqnJXw1Wmqd3GSVdTGr72MPnEF7uKw+P9e
Cmnt62SrwjDhTEK/+J+PiAcu080aS704DDI9IuiaVjvmKYl2vt5iIepanmrxMmbJjcH1g1pUq/++
fH8eAfgG0/XjHWNxsH5/ZvyS2r4NWvWi+up7HdoMnC1NmVcKhjvBIMqhnxWGNT1on2G7IS9cIMhO
gX3zS6I8HHxvf/lGfyyXzPW5jdNV4SRgub8tzWPhZwI7pHoZRqCmVedfchcCcqQ2HImgCEvLW4Wx
+qQPbA2W5xZ/Kcf+5SG2eHq5FhZlLfOcf96TrEBgUNnVeKGvwzDK6bHwZPoXU1hiYiCMtbh1x8o+
//fP/tdPdVSNLZHOFoDrf34qY+YWzq2OyrnwupkCq0vV4es57Q+19EHG0dbkW//lp/6xunKpNaGr
KqlCjFR+H1pFoJeVvKvVixWJj4AY6nnZAKPxNBqL//3z/jze8VHGtI67GosUH/vP35cWvYBvXaoX
QHmurLeGo69TM4QxMxt7c6vSW5MtgR5Fti7Y7Qd8rrrLOQIXPfrZLs8h96p/efj/ZelAjDL1Amj/
sDv/9vbZbcITQOTvhZblg9khjdwnUtv2uKrssNj99xUQf1b5/GweKNDLHPM5bf/2cUVIUAfFjn4R
FWE5cVBcRKSenbh5onOP9qAJ3vs6OSM3/AXrB4j5FA3ozGrt0YJ8NpO5gQsdHmYGjgbElPEoI+vu
Rnk7L/sEJMEyzSoIlRNA0qjdH81JPvOwWentAPR6xBpBBVz3ozqviBz2S7DACOVxHzmAyfwQooVA
mhCWP2MFc9ojs5oSuolmLpHONcpspUwJAwqeChXGDVa7aiFbBK49WrclhsCcLvEsF+ZJpwpl0JXC
t8f2OIscFmXVtQ+FYB41BO27OWEhZLVts6FHXhM/kj9VrPzm5Fey2xAjCC4AikeCfTpqEh8w03R5
An1rTbnAnIKD3glnvgthVY7BD6l90AWaeiN8jQLOy1tmFXKrN0q8ymIiEiM7OtPbWxaat5HKfXTc
u5WWDz4QC9Ily8vodURUcOasNDQv7cDwCvGRnBnJC7LMr17ue+FGIAjxjo3yDezAte0gE5f0dgsl
hGOMIREK3arq27fWiFFPdJ7NV1LJbf8OiKqleU9bujkAE0OPGNHoCjViJbtPR0YXAhXWWZ9WQKfU
b8/MXojwAw1OYJSfLtxWa+eaNWIxNSebZebgRo22mROcR6dcoCPAGn4xq2SPyP7olhooOgxjkcGA
XVdflIRqqQ/Lt7wNrrGV01ULok+dvIwmPvkjbObEHNaiSa9Elqhdn/C62Z99pvmTUWg//c2iUJ9z
SoYgxhyeqsZOj7VgZrjRsz0M+GdDcMcV5rDKIzgjnbvSvsW4JnJ4rfimS6sBFmU9DG0DbrtncukT
M99b5ltM6KxOzy0mvgF4uY8eQofp0RSUm615GwZHMM6ynUU1kJ+EOwqucVmgNEzNGmQ98IzBAciH
EiRTBD4tjLdR+qOZdjTXG5JOTGMGK+ur9FvgoKXyA3rhoAyI3Sv7oxbJR4AkzNdDdwZLdMfWj1bZ
vdoJ2nFnQGDtKdGTLc1HQ6vXRiwwWfB90VP/6kO/Kjo/thnm3TCckla72iiVk6z/ZCfdRHiTGTbj
IOqgaJtk3wJ1x9XyPowpWG7LOeue+9o0TYXyn+m07pDjI54tcneJlp8acUW/iYR3I3TehXiC8zV+
rowRJn1M0rCz9uysnIOkuNU+fGhj1Kh9KGDxTMChjAfcnso+151vBT7uQulya1uX3i5rMaS3OmAE
Pt1HngPR0GaGnG9FXRPZ4C8JzjtD/7mmOVqF1oA9qBu4d2u5cePu3U3bC7IMghQK7agQkmRa9VGv
AJBgyrOi7q6EnjUTuiwwA+87X+MVzUdyUfpgluUqhrfWU+H8gipRhinORLuL0ce2zGJJZA6JP5Ux
L5BR8L0Qyld7ehl9YrGuUd0vy8J4g1J5CtCOqhmgGlFj+bNCdMuIDj4TOMGMXZ0V8lzsj2G34ESE
YD8HyTogDMPS0NGX/9UXevawEc5hZ6Ii5mggu+YU9uaCEw1icRv9G66BYtYLjsCdbc3zsnt1rcDH
IKUvscvek8BmCOPcjSw9d1K9kjKM5La/67F/H31n3wEeLHULhLoWvYeadR4jtwBsIz7G7MMzxH1E
HjfLeyqcJrdmfqtvqzrYpViysD9sUoZjY8fMXAMiMhdtMXdigirC0EKnN7AEWCUWeAKoYGK2D41L
/oWmoXtRHX7hAEjezo5cFwMBoh7PsJnM+hJMQeCBG3BHGEuaXrz5IcComEDuUjBK7ZEYz/GMLswO
3q30h2teehVED3FXOgm5fTwJ6kf4FTbkgwYFj1K3eJm4H+q4Bd4WzX+dbV2bCRce+lwGpzg38CFb
chmFjGb6GB6x5lk8t7q3C7wtyvrPevAJb/GNq0LTZ6aJ7kuN+mMds/+zDEJE81HfT9nejZrAR6Qy
DgEPw0XRUMrgxHELeh2GHx60FDORrdn8nUkbUq66qgV/rdbBQgf3TFrzzfQ9HmdPlasErdqsqMNd
qtYPGnFpi//e6M1pH/9Hf8Mk1XKKtEQ8RvSmPRW4/3Puk1kTo9FOtQvHQvIKvG+1d/h53Qh6Jvvq
LS8nHhpBt700FNRPPT6zWlTDoknro18Xj01TsBfo7ORQcdshOKgtIDdhwH4gCxATCpk1fXtMbedL
6cNbUUDOjlwoOUX6HQp5VQp5ttzxGVLHcwplfLrn1ARwdDmKzXIf/yv/FagvBS3cpcyUU9nWvD6d
uBHFs24rf8rUmnKTW1IrBp80sizEEtldW1Hqs6qUZ3pS35I3EEmjxv+I3laa2CxyAN1xHbR/uaT/
Uqj944r+VjxC4+rCNiu1SyO6Z1s0R8Ag0NmZyFhj+TmgVfhLufovH+jSEuPUzpBf/+MkHdh53VDE
qZcAqSKUTxKVtAJlk4Tj4VfNay26v4z4tX+rxS30hpqgRzTpaf751LRYB6yiK/XLogAQNJOtj8kn
NzdN0H7bsTcXdjFFaMvvSrZHZnXrQIB8U4m4OPSFv/3vZ5hY0T8eYs5eTDkQWzMn+1NP4yIUjhNX
uxDEos6gtD0HmgaXqHqgbFbQPBTdooPYKOPqtUuYm6pY8GdpDKGE2QQZGcALTXdmKeGniEqcj9lT
Yu6mxIwmQzxh9/ChBqqMcDlmwBBaBlGYF4uNgZAxQqG7SLH6FxpUbMSTuNM5lnBE8udtGp9Cspxw
1MPOidg/CERcEwckALgxxmvIlZwxkoaTBkSEWHLynRLAMvibg0V/s3N9aY3iq/6V9KPA0+oM0P74
ueaaNArQmfDhRusl7l+AmZMsY9gQOOOjomjHEYMeeNoQ9ljnz31pBSgScpLH5E/rDF/N6Abcpfew
7j8z11j5slbnnejxznrlTCsNwGSq+jDCt4fVzPqM0aMAH6b7lkVrjZlu3H6HBoryUGtgmnsJBHwy
KX1DbWfKupbRTtHshxLAuM1MaF5GwmILUKHMoMGIqye1cr6JXhB4rf1dgY5w7QT1ndTrl1FSeXcK
DjVHjC+Zon+GBlwv8FlHo9BBOPbsNna4MUTJSr6wsbaiOUOQW+gpqdhZcNeimiT2sF0irvMWxdDQ
GCCKJ6P5Mit9u591fL9ZkhyTiMbFXx7Gf3kWf+n+GNmiseKs9s9Xo7SRyArRapd0HNZBgLq8x8s0
rmT3Wdr2ImvEGcPKoui9v/UipoXln0s5uk4NaSepFFNXa1on/mcph9UkLZ9R8kWLL9LoXoo6uKAP
CRRaMuEhyobt1J4x8mKXqcFfVoQ/1yA+GzUpR3NaQ3/0hvDhNjaqcf2iud5W+COkEZvEkfhraJVt
SaLZf1/lPxsQrqnRCGC1c3RaEL+tsU2WMG7nabj0ncZua0WLUKtedS3BYUgcCbv2r7Lzvz/0V5/9
twuMeIkZAHoAw7XM35o9+LIst+wK82J38jrY58FWF6kOjaYub4nnLFRP+3Wp0co+hE7/VpITT+f+
b3246WP+8TUsrvKkO1PR01n2rx76/9xnpy4jTfRhx3r/MAAr0fR0M+jpTmtifBnFQknjdRNne6TN
ME+DG0ynJwZPp/++Gn/2MqevgQgX6aj6L0KAGjucQwZZdwFLxZTzO0WSvyE3HqqpwFym2ZuEeMJM
rx8iL7s6ObgyxqIbsKN6l83bliOw8UHf9bGOoF0Bwuj8t6QYsFA4O9GsTZzj5A//SH0quFPxt/f0
D2EF39pmDaMFjCwcB9E/3xb8gjLNBr5+6ZS3gMJXDw1SMNAkcRbUkugxsfvnwkjnukm+vN3C/J8o
qui+9qEI+798nV/N099vKqoGhlc0ntCw/7ZsuHhTG9+su4uUi6oMKP+ikqKX2xaL8VCY6qNVvxmp
WDHBx98CgGRy6prh2S6SU+ZWmzgiIkjy8oFYWEkwltCZS9AoWP4sr9p6rvqh89cZ6Z0U8OQ0Rh9t
v7r890NhalNE++9Ppw6Vm86+hvuKydk/r2vtwWVvcOJeOh/eVEr7FMBRQz9CvRHRMElO32o72w/T
scKakDpuCROFh2mhiesE+dC9n6pyj6Eq38aRzKjUbb/rTnvxilfT+G6AbpNWsbNb2CF1myzM6SSa
MCUGIkIqsWWZhLONL53fv1bpVTKIJ4V2Wwr5ON1kAMYPYqy/M/Yzj3Tepp1cAhlTV/uY6t+Fmu8L
Zo6DA7fDONhufW3IrmZnzQ5p/ivIybq64LM6F/IOOQm2Xq1JwF0EhvHELbwkbfyU5Tp3w+G39gDu
azRTQU0SJwR3XSMcvtPTB4+UZrITglWVGncRD0/wfbJ+3Aq3PhVNtof/tKx69VNR5b4hmNHgOPTg
Gy65RN5DQiShFopzl5UXUhAXpm9fdYitMoheKavf5NAelVG9jnr3UTfRysOw4AT+Gr/CJiCAp9Ve
ewfikj+gaUtHdVfBawQRwTyBAa3bMq2V8J1d6R+aoiGzDC5G5MJRp50hraqE0Rrt0Ew+xF6z1Kz6
B4zaUxJy0IKXUn8ouXmPO3NJOgOdLiM+pMiNCzyglQXfTfD10v00vHa8MxbSLm1mJLO3bvNURXKr
KO5V4CspAeiqnv4cxvRGoO4ZynCKHNhp0UT+75I3DyuXWacfZkL2XOZ0DNPB+knn2TI7ngUaaO13
zNubGtambotNnsCIq/zNyBxTqbIX4q5AjuNuaPgHpc0hrRxfNX88um67JJ1a9Xatme/UsHhPKvHi
DtmTHdB4cDYEW7xPdK+6ZzLZR6fI2HEneJjrkFgjOiBjVS89gpYHf+TaFwCZg5OSVhNqvV5Tu6En
OmRNdhji8Tq93IPv7XVBypEDq0I09sEbjB0G1Y05Zscqslhcm1fBylSqwT6VwZ6+WK9fywCYYsJB
ckaKla4BaiIomIOW+VNRE4Y6nBucOkGqntEUblN42sQEbsQYrxUgo67o9m5inQpYNKCVnqeT7egp
B7Ox3rSiRv7ibx3F3LY9DDSgikmgkuBB98wzNHQlzqoOxHfs2au4DXfhW+YBj4Nne7Dj9rnJYIWW
zau90yLj3NX5p2HynukFU0yEUQu/Zn7EcA0tL+YhfqTRTnaBqrqX4qkWDrplbRbX6i2KL43tnabf
ZZvJq62HF0ran+lly1uxIVFKFvEtaJUzPcQNLxbtJ7kEW2DNe+k89TJ5KJzymopzAplu6lv5FUxj
pCPXBMpG3Sq3wTQvsgpPWB0+PT+5QZjN1PEO5/jJrNqXqWUmI/eBiJBNKfTP/2u6Nu01Dojng+YA
vhX4gMgxn/cc9/FrzKjgj2PlHIoG3yFZg7O0JAclfM4zwgCwvT+hX94nyTiXabipZUC4t/oux/gh
S8iGU8cXtR2KCS+2lR6ue7+YGQ1B03G6RM6zzaMfyPWnDoBT4Nlrv/D2geSwQo/YHMMDL86i8tut
63evjkR7Y6LUTHr3msXBhQPCy3RdEYuS9+WbMy+rYddXp8TdRGk1WbkvGapf5s4NOnrnAI15FRr2
slXQ7PtNBMAGPkgRcMgKyxfppSSWJLc6tj8aar5OLTcMdbddpR6kLYhjLg06oF65cxSWDdMAfiOk
9wrs305eXLc4kdBCUlcnidkCi+cU7zhF3iq9vMBRl3vUqyCkp7ci1jGKQxNa1CQI9L7/XnokSwXn
SiVWBFE0i9mLyLrPzIbTPD1alKI8CzUnq6Hb0/o9NkF2tuzmNSlawXr8ZNxhfD7XFMM9wtUS+shs
YAOZW9Hz1H8tUrGWKcQvN5sL4fz8Xyu52Tmt/2jQmpT2pe5pKmF56zywp9PyAsSmnnWS0Be6HgwD
zM900mGiyJ9eCsPXXqAGN26688gyIJ9qKys0NOjB2v5UmDgUYFHY+gG9yUeREFs00nMZ7UNW1gvA
E2Tr9Cnn0MK/OnXw6EfeUW/7m+OuVJQndslwJgyPet7viEY8i6R5dLzyw2uMJ4cPAFDAfm8/WrxG
MDN3wEweRWY8Dn6xsXPjA1nyKR7RICDM8tKoJ2y9fVfs8RzjpayLFF7lnfL/G+JlNRva+D038+c2
ye7Kril58C1d/TJaulZxC8R7HKHBy5euzrbByPOnUJtkPVwdf8pE4vE5eo1z7tti2bbOPvKr9y4y
b4rnP7IioxcSnNz4wYUFhH6Q6bL19W3QQ3zPfOU8vS19pK8yBTIOfz3p0wMdIt86qD6SMK17m+i8
pBzSyg3sT8eoP8Oyqha5A5DA2JUiIpRUbyVYJgRcBBxOo5nphhqVG83zrDAWQSk3mm1vHFkCeUPm
Yw7sQ8B/r14wvMS0aKe3aFq7rYp8Jwhwp0zBS2jRHDfaG3aEY5aHbwV953pRp+JkNM1j3NeLQniw
dPaSWgZ54QW8FJbsbvhpApZGpSQzU/O7Uzt2j9OspdHanQ6xVsddEhDxXerqkn7bwkdEOOT2m+85
z7miv6S82kyCVzV9uQEOi6c1T3XMZHb67ZatFkgs1QekdpjQ4H4RIgtKJwj0mWUcEoXGfd1rk362
uPnhZ2CiVK+89/YLYSrr2FQWuIJ0nniqFgiO0gOVaad361om3oOvPY1a/RwUt7aLz5iLaNkGnMls
pPC2K49J0pO126vXJhevsVt5XHsN2eIQ720cy71ZVRvTIg6hlvktsUlDMcye4texZ3XpEp7HCV2Q
Kq9k36grjzkWuLWpL4UU9GFU0rWZdmxSuLrAnHlj0Qmi79HIN0iiip0t9wi2Hl/zYa0Qq8qketUN
/lbLw8uoVrTUCbadRZwbQcLBtPaHC91rnK03p0H5UvnlNQxtyoNh5zjlT08oYEmbizD7LFhEvMHW
SN/DiiEG1cm9wSemT9fW0cR3VoI+9IW71apq3cbQM6HC9vi21WvhKZCx8S2lUxZYl2pHKqNvkcSL
WC+X4IRZKvvyimA+W4gxPecRveJS9zGp4MPQA/d9CIavcMABTWIc3uMo3Kv+R9U7b3FIOdW26Ys1
UNqok70r0+ytkloPEkJaHm8YjjEfjY5QCfCM64WPecV/quhZ80AKdh31iVATYNViinNm3BKljKY8
PQJiSjnR17BsYMQVPv7eJtKf6cbdpZFAYFGWfsLECtzbOgDYlLvmB/aoS2/BnSvr+7QIKwB4Kn4I
D169VZiLqH3DsQ8zqUlkWI1IkznpVQ5QSnTmqY4V7X0ddIGXh2yKYkdILvGZ7hoV5XvdNm/Yt8HA
auqJ1eIVju9LAE40GftVZ6M8LqghU6+4pKW/xZz8QIOQssJ116y7O6IOV5pN6Tjtj/mIE9SN7Xus
KR98KjHIYtbwTqQmw0C/OsmuOqqqvm3r6GzF8NPTdpdRaZGZsqjIAJ1m8rWbRgy6Z6Gl9zNb5Zv4
AbMnG7p947g7sssVyPRew4kFDXvff2i9CgxGuaU6v8hhIXCMJ7B5D4wun+GX36cyyUyrpVMDa6KX
R4A9l5nAeLQXM6aKhqYeDD1QgCIMn6m0H9ssesqS6Aut3CJ9cVXv5obJyclHwDvJUfHc53o0QAoU
NzdDMurOBxLP3Sq/M+CFT6c9SdOG3yufEzZ3zct2zaRNphBZhFSGdsS0noLNDeqT5SnvLtlVnAfS
p1ynlCKapwuHd7fs70ahvCpT4i+DrToKnnX81AiXH6O4simOlO+S6dzS1MaHVMtetcb+rtaBU9x7
TT97Pn6RLk1ufW48ioLQOjM7anAwcc+E94mUBsuQbFavIWjPftSj4d5EJZFXlNDWeCuS5GCMw4VL
CmfJN1/sxLln+BHUoLxEKdzhQQ2wbyvpAar4W+vtnG44w7MhRzjmMYTbdY2emUfAiSRuoDVehPJE
stqEjMyYHId499VsOEpKylQ+OG1NUE39XHItzSgkA1E+hQPVCEybJ+h2K0ixgLsGawuoZlo182HR
dQGzZU4MixKbjWuqd7pZ+YKjrEanNSN0IQp42wdrTkLjqzGKe9TVN2E659yU1LniUhWrCZVvd9Yj
3Wr+saHBo5unTwOlBhyPp9xFJayhcTQRO8R++R0o4d5xlDuzEtaD+uDg+Jrmtpnt/4QaOcm5eTFU
Tss1w4kmCB8bFFWpbOWsd30SmNLpYj8DFfuJoT7OBmFenCD7SAnYoS2+rsfwGBnyk6i6aJU1t9Ql
w2bsoIeLKc/KgwfpwFjOMMcHJGSsajOv1kOe7DuOfLO2J4+sSX7UzFH2mMFmimNbK633D4Ko3Bks
H8bZvQoj0TuhyiDChA6/8wW4kmUr+hl65zn0mYGqlb4bySNq9P5LcO7wcvscWsqOke4exsV9ev5t
l1Ruz363S+eap9xikSHa0dst/L+SCQZAQe8SKcypGvls5EwMwmo/jY4bixZWV87J7HzQ++41YRlB
F3YiKf7dMOj+B/FZGvn3r1U5N/oPPXG/iCONu3ifxofapKuumozKhm5ie3J5LVm/KDancyjJVihe
hLMyUxebYnrAQjerQX4UvbNRFCWF7K0/u8bJMaP5ROOaWvTY6PYeh40iLWHIpFhOREksiknQs8gm
2i/4c8QyMFSa8qB18kPwF+FEINRTyy00pudaRT1Aj5UQgKw+9Wr+HtkUjYBvh8J/zJp823MADuFh
kcNw9O3w25z+4Z4gMNcs7sUYvCpjP0XKQew3ro3l47jXrJ82Z8gG/3M/bTPlYFxssuwDb8rAGsi5
Ed6Rz9kBVdhaaASwPiggUNVrZhe3xkDga0ftmxDd9mLXtIiarNlUmvU8DEqwcBXv2VOdDeJ/uMdc
9cwbvjtmKG1NjK4qkM+MdbmsKgpLO4YgaO4iv3tAI7dU3XLFcXU9WP67Grq7UPqfBXBaxZcr7lUy
b+mILa2D1nOWi5SWSUyhv3odCdujOPiywFWHS31087fKvlfRlLzd9W+IDNeCd7ThDWrq+B5b7r7a
RKWFeXkKtW2Nb1eQzDIq+ULrGb37XFxyw0/gt8naJiopo+wyBuoWtbroenrQEgGA1oMMWGGG6Pi6
nm4z0qBhZDACyv3ykpvRV1Par8l0rgTUR5uXcFE/DUg2rz8bvUOdko7lstfCbWSo1VLrhi+TujzV
K16oymyoV+hlSkM7xYPxzF7PApWmUH413jWKqSEGBWM23m0M3XVJK3e6O5XqDdyCKltm/rqV4C5s
oi5mXuQiNpTdyi/7TVy0LI7Gp+O+/EyS+HEO+PChmYrREDpcPUUTh5b7htyXnUQa90AHjEda8Aup
jve+Vu91HnwkugJ1yFoz7fjGCvtY6lPhtAqTkOo16tFDtzsf5ZISENWB1LEbxb51B2C34mjH8txO
dGMV0DNgP6hDiwDjiVMaC3xtECuprLOofpj+M0bnHSPsbNqO8wGhW+IM5ays7X3uJ5yAuUi+Ub5L
jwpRmLBnUWfNrRbuZZ1BjWuNLcTEbe2W68LsnmMgqYsxTV5GzUb3Bu2AMcXMAIhJqFU+p6tLK9Ck
K2ZLAM+xP+wod0500YkSGS/UD7uUg47ZiFeoH7shLw6RvhxjCtd2pAA3zP1AV4PVl3onOZMSNyk+
i/cuTt9HYjBgoS1ll52h7b8NtaDv2nwR2Ik5b9rA3EknhJ0nYffjjwzS2kw5Lb8ZE3phhC8BP9RM
x7VphItAi+5D0/G20/9ApcP+3SVwctlWRnZ10ym2PWfzdpAY28jm9lIq5AEPm3Tie0+hlCrOtpPi
XTRUrAATidfbI0uBYpU8SpfQSfC/XMTy1ckGoIUmTpF6k2MedGRPo83EStm9por+Fao2xWhcP/dV
+JMPzTUE/kIzlWOzYlzjvD+6RBOnbkQQZ3Au2ZcHnZcvhLoHi/feuMYhTz4LWX4kefrDvViZSXQP
HPVmNO4HEM8wJ0maS/NrZ0Pu+lherGa0gFpTDlei9aDA4FXzjE9zYDcDiXeEVqTNzNY/FUFwGBDb
ULNfgW296hRU82EKnqhIO0zC4iQeoy77JDYTGnUUvldOgWLUZBZMjVfoGLrGTqzDIdm6kwJoejOy
rkDILINl01OGcyLAqO6+jTViGtsD68mJ6bWoq6WlTOSDtPxCl7LtZbHVRLT27SknBL8OR4/6ECLF
nmOUPUj6o0EK3AHpFQ9eYX9PujYzjJeRPiw1IJWD68LCivDSGsvR5tK32IP1nhOb9m3mp6KqXyaJ
Hcf8i5MQG9e6VjtDJ77UxuItq1wEfeRucGNfnK7+zGltc7ABoJlF5B4GtniyWp50z38Hg/Y48MzN
NB6zojqPdfuRthoHOnlIMuuhoNs/Vhk2d6zLA43ahgokUOu5b/VP8FbPAdco7r7VABc9//9QlFtV
1LeQnuDUryjJDYcMuNAaj5AtPsdqTC6CE92ig+6lr0WU3gLrseA9kQlMJMwm6CIZtUgpbhZa+tGS
hBRCfh+y9QSMV7GWdg7C0WCjdOU61bsXEIkGZDO9O0R5yNZf7JxQ2RfFuPs18wj76Il8aKLheBLK
3hWc2wjh0rScKUj8EUAg4HXCFlbS2corqP2ryiOVsdxZ0vrkqsXzUKWFaWrxuiisGBRb2axKKVbj
2Gxjj5OFXdO+MFUsMv5X2Y2IQb3yHVbAxVWymzViLZERJkzzTNLFSxBVl1FHwNd2bP+DdxZ+pS0J
O/hsvLM+pAAnx+cByobuAu6nqFefFS06akV0qT3jqSNy2nf548CyH4NR1/DllGu7o8QgQ7mrsdar
45tRmK9aQZ6ZtOW6nRRSpXFLLPPSJ/1cEdljoaTbwc3WcdKfWLPtme7bx17SL48NTHmtfelo41aQ
bTliB4vQrC9+3x8zU+ymSBkxyEezG14JB1LPdAwvSu5cMzpzmIOWTWy+2bV7J/JE1Tx6OBFrVce8
hZ+QFuoRNfUmUek/BfzSkPP0LEtJf5HWe6uV3zLfFKC6oX5DWG1vetsGS01JViG+DEk4B5k8kzpP
6vfETTlcha+Gxk1Rcu6eo78kevVpJdlJj7y1nhMwHSpIfN3O2ji5pCelLlpFeUsjUgiJbJGr3Fta
MfWFXrb5LBRjMO9F/+hNcyIfN2qkE21SRIwLAk3fDG5M45M41kiLX2JHflkhW1jZSZDRMK2ZIeE6
h7tJi8x/y/A7UBE0kTZTuunZ0tyzUTqfut8cK47gAwmtOnWYHubL+NsLEOMJGy66AUocRSP6KL8A
LBq65LiLKfm9/dLMAa27YTzmnCbThuO2IQse3954jqzw+qZY5Cf4d8XMyMcLyhfLxq7IormDV7Yd
7WjvBcqGXvUMgP5XhFxzFB29hwyqHKaeX18hEmySiKQfgAc+Nd7bkCAgJFJmlw8WnbKnimFn0haf
fend69jZVGV1oNY5RjVcv9bNvvWm22GsoVgaae2p9JvGNjsKfrgf4AINy9c0z4F7E6A9Ew+DFRyy
Knxxk2dvmujlRKfOzMr9ccyFp3cu4VrxSanJeq7oqZaq8wFBnzQr5HrBsLcIXnZH8tt7vV7HNhn3
Qfdmtl9ZSGNcIZFt1il0Xhy92shAsieCiK/cVJ/ghFfF7+8NEWlZcxrGEgjvEJLvSSClrr+brm/M
qpH0sKrdj025zS1rY/btSUtoyVYVg0PH11aiF4s28h4IS9n2OgVAiSxsZrXqUdMxv4zFU6WNX04v
7wjCeIS66ofLamLMsZlZWsas0yCW1yT7zPrUOhbSfQDox9crkFiqVQ4Abx724jlCvqGL4buP5YsW
uve2yT9U/zRdG51xncxrLDXJSyw6dkK1JM2S9k9hfCg0wKimUOvVLJ0Z7X8tR0tkNghpdTRIqYU8
Z/CiFWRrWuTuFCpTP2ee/qbJeDkQxcUFvVTqWyXpelMBIbqd4u23ErHp0BmkhCZzLdRvJNlNS8qb
ktYHf1QvkXMD8cqXKcufoMAN0Dvp0/8j6byWHMWyKPpFRODNqwTyUsqkfyHSFfbi3eXrZ9HzMDHR
XTOZKgGXY/Zeu21ZfRLwmRfjoyTsZC6GvWMssW4hz46T8kYUY402QfkecOdTqJzKWf6kmgND0+Co
YtSgaeNL5Xj+nBs/yEXfZgQmZU6iaOH8luODiRNNXc+AYmrCW5zrt8j+DTUDSdjA6MT5jRcxo+Uw
yQjnc2iDMK6z77GcfrBXbAA+HmK12pcZIwpv3vW19jaLRdLPgkON+tep0hzfLdIHKYPPcTJ+SO6l
sdiZYXfqUjrfpHkbOqzVlV6tOsX6nnr3AnP0jVy1m8QxmDjmXxN5f44SPkbL2xVj8QeZZa0rIcKN
4qWYox96rPvgiNfI3ihTikq+cGkZyysamiddDCObm0hb6YqxSS2C+Oay2KKtmwOmfPHs5sEYYXrh
l9GcgsuuZE7msE4Kt2LAMA7RgEy5sRVVwotAyIuQGcnSE6szES/7FpJAshGJVk6+VZ7oJMBp38Lr
fjHsb6yWurIKT1453JV0eMlZ6avIUaf8jv7pKTFIEIb5P6T6ziz0p2n0fDwU72w1gM4ju1d2oODT
teaZL5GuHHKje8iyvQJRf7W6PUAAtlvxL4TA7zKU5zgiAHrIWJaW6dfIiQxlmt6mTamknAfxny/h
2JxxV58zb9q7Pa6JkiPPFoEo+ycvqffICVj9mo8oq14j3KdYWy4RTMXE/rXCiWWucqgiD0JhfbZM
RBmW+9saRHuqoO2V9+WPhre4MdjH9TCyFBtLBFMpXS3fDXaNNu1vU6OfsMBa4MS7ujR6dvqllrhj
ZhNZAmBL/BrYv+Om/zf0lbHitD5mGC2aEMScmZwiYWar3AwJK5CsfoupgMHg/A6u/t+nK2z7kZfU
46JWvpesYpGdnPolM/MX4mbfi2j+AmvxsAWgGUcLylKciZS5x030WjREt5KONBYKBe/yVJQE0U9t
CEtthl+qxhtrbIlobT3e7uXr1LnvwnFe0dd8kaJxIvx0p+vVuR3NPdwBylJG/7Trn6Oc7gDdN9xq
JrbY7mYSd6+QdjyS0VZ3herbDatmR+oUjca40dwf/KrxEti2mwZJWo0DcE6AaiUjlSq6iKj49PSu
i/FWE0VH7XvD1hWtmowoO7KePxw66sh4Emm5nbQUFiiuJH/Imh8kmjII48xYJXQHi/3Ai4pX8Lps
I1NGv0v0mgJtCutJe9eU8mlw6nP3FtryrzXkS21Oz2qjvIade00XB3MdM6DnBBpJl5FZxsqYgGZt
+DI8ZJTjhKqlWRYw+DJf8kTdWrHA0U9UqlqKQ8sPm9jO5ySCN5H7VJcEgYA++IcGE/0HrXKqZr+0
N1GsfirMKliqPCSFOyJ+rMkVBNwpMkgjZ54YOwht4grqQV/xl7PcZa7Eu839aqTFhLXbNTAw/NJk
61WM7xpTTdMhfCyZvislY78QE2QQRn7UeNsoYcox0qNq3bVVo2vptCfN7d5DoVzC8s9T2wdqDuC4
I2ccEc//Rmnsorb6xwPHQslxtEv2haPkzWLJ8AR1wzfIHd0XKdkayiiR8/YF7VndSD9Rio7LTVuN
jsz0W500EKHlN8tVj8rV1PTP3GiU9TR2T6Yl7kNHGCQeJOK5SGHBjOUOtMI5LBLGbUcmwbfWsf88
w3yZGFDGadUiNEUAY/JKyStuDSs+S8Snet1uGBExKKgoqHF1hEEoSMvhncn3uxR1dNDOwOO5sDLJ
regbElDNUTANGex+EyVjEItmXhe2+NScap3VFlKigsTh3hle53ifTfXvNGfk+NXAfQB+OG4xk2HK
1LjsSrHuvLEIlIZ4wmLw5y/SY18SpLbS1dDJaiGye8sgyUrbt9Avep2i0Gn138LDl2R5Z4puzqSa
r615Lph7rerEYT9lpeTs6cY+rON3MbJ8Ar/3PauUCk337vQl0Anpmb4jsxBdF7uiUUIlmr95MDDn
6c2bBv6G7AxsWYlub5q+9Zg6iG1GFNr4yaXCnNuTVpCoOKdSRNe9QPjkMM9VEs4FyYNmLimtckh/
xawdXSc7owZ7CiOiw1JKz3qqvk1iNOyCPAiDXLWYWKui7IKcpAGp3WRb/6OC3/evs/QudQakqVTy
u9mU7EhmueNgCxyHWjelHEwtN14P8xJNmyuI+/B1ebBZvcH5U43FuQ8oWC91nfS65AwpXq2Sb4PZ
YMzmaztXFiMRc36Bu1v6TtUfY89OA0fjCbIAEuMnIdRmMQ91YKFG5iZdNlwTV2arIi5uWLS4KcJk
Ce4ZzmXcveLwxeFGLKwxD7h2q3Nv94gFCGQu5+lq2dmvE9b3PkEcYvUPs/YgwybgUOCcRPp6+XNF
KxC0jK9zHwdIdA+WwpA0gvBGZW/fW9X705ol2oSvTMSLRcemhOaiYdpaJ0DEHRvGBVdWx2+F1XPd
suFfp4ZzpjSXDL/aF8gGUElnrIeedsceQwclJesp8dbLkAEqTkDuCXaklR791FSE5JDCpDOxD43t
YYjLWx3SSLHI3yC9Q+pkNIuuBmnBdFJN5Eou/eN6IBJUKUaxISm8oz/Jn3U3/SOvigouPxoGja8b
6zhpVB+Q7+vQ5GVg9IeQBtKYOOgnteqCcSQyvo2ri5K5K7to965x01r1iXXV39Q2v07d3KfQ69ch
Pa9f58kS25AzzOgj+nQcWHBzyIh9tvHkr0iY3psuzVLBzp1TblXkvCyyOf2yGxQ9nRb9hEbMu15P
6IdG1tkIxZLqW2AZX1keniZbqzbs13jx+qHd0SNQT6yKTGG2VBlQzCJ0YuTMD3hGCwootNuKrdya
lhq5Vha7Sqh/kakLLNNCVWMKcaxiVrNJgwMWM2qjEA3kqXlgDV0RJLV02BlaRzcd0B7NDGL424DE
cCgPfjXsVWvVKgvSJegL8iJi5YDPbs6cHyJRyCDXQsJH4nvcg1LUq2OeTb+R4TLDmK6z1BsfQbLL
osxYmXb4rDfep6srODPvRqF+9aN9rVXmVkU6Hk3yROZeop6sm3eTXKpBuCs0T2I9wQZiYcZc0KgF
oW+0bE5tbfvqn2vQveRY8xhEHRjsNRMwauLEuSIoC3h+PnteLxXSlhUqe23tDEJZ50p0wiD8lGSv
niMsTC9hvS7D5CgRTbG6QlthqahFqtwZ8QrpJ502k/k15gVDvE9GjfoA1UDmWhu96r+hit3DGiFR
kmFj6sRtcLWR0EBxInHtS/WiO7OTG6baBO8vA3itVjYxtSbPBuOvnsK8T2DQd+JTMkaducrR8lNV
XEB4auhBw4hktdpb8hFxgvFrOeG712TUdjQS9iZWMzcg5qOc5g79Hl1uktBxqnH2gVSBKzRBbk1z
X2+KP4qwlKskHl3fvkNipmnIv9x0fogWVLC+BPK27Aac1Nu0lThorK7aLvn14A6vcmPYD5mkabkN
Q/8xqIzhBoXINrXR7uywE5UDFOfiZcjq106JvjLSJ0WISnUk7zWzX1PPCCLdWOcyPlvlfx8xsdZ6
p91nRz/CWr5mevYslyu2gDYB9WCAdNV9nsR+OOqlTwf7r2HCseamDH1n0Nu1GOBsT+oGEf4lssc7
Zpnngsnm2HoHZQ4ZFJORTl9bPStjWAc64DsaCchO0ltqO29adOSMaRPVpNHO30PCeVaI8d2VOrgR
PT254BhSY9fcFQqVsTuv0tl64Mp+maviXdVThC14ZRpGwp7DPCHVHYiEHRPATONNJenmEovAAGEf
8wJRQV7vF7iaFOOezWX1nGj1LVHjB5jhHXFv/5hFPLk8c2ETrv/7qbLNn8Y4u8yh+ZbP98jI9qJH
cdZXy3Zofopj4zlr3+shfUdD8dq7yt4wx0OtMMysqoaDuTiaw3Adp/YdM/cNo2fkIOKR0nhV4/Fv
NodLKdLAqFGqdOr4L45NZK4dxHLdUN86CsOwYcsBZvfLKnMHjiNyorj8B2pwummqcog7isRhcjXy
KJ7op0LMvG2yJ2zJ8qsoDArDNtfh5IiNWyhPQ2cP+9LVHkIzJf6Wlrqm4Jd0FHszXw+RystCcMyi
INUKUuDtxI/cBLd1lN9jbVnUm1iopGkfsUOnft1Bt4RAzBsyq7i5IvzqBgBy5BBrnJ44ZC2Qunm0
UkwzmEMNbpzUXtNJoGs3iXedvpLEe5RV8WymM1ltWbcbRgZwqL/HGXV4mtGWsLZxVrQ5io1dMZ3Z
//3HuhmHY9eHm97LDjycv7Gd/Rvs6a2w0pe5ZXAC05kppI21jPbCS38kVz7qI7y30bYwCbzPwJpu
wLHlQdy89lHOTdsl7bHF7l6VQmXLOMxoG+US5aYzcPNqbwUqod6PrjX7rKdvdc+mctSGMHCNHpyq
4WwRkVbBJLaEniV+HgGWzwkAryw2x/n0ZBbyS1j4YWNeMEXPuzFMf1o7+QCV/pBFYwaml1P3UBub
Hm1fTooX+G0C5BUGyAvmJzN6Wvx6Y3fKa4TlnmA5n5sG6UcLRH8acCPYiY2ePcr9XGd7UbQcD5n3
5GY2oin9l3CnhwFZlAHwD/mhmIDbfq+oU+DVqJys+EJftwvZtKaGzUTI0459ZD+HunXxSgZbLHNk
D0t/Uj02GfohVDjrmcwqEGnJLzRNCO4pH7XtQxocOOOFiWSUS3g2oKkjd8UcrQ6Uv/ynZKnNKP9n
rlkTDZPzjKnijCDuJrweX7GoaP5TbNiUj7wACKbE+lwgGE1LiiNuUt+YZwYt9m+H6mYmdIu4kJ3s
Wnx86aXTp32azOfUCL8B9jM3DAX4OEhuPQ51Jtuko9jzBwNZap7i3tEjrVMzfdAikBR2VlPhQTyl
rYgs00BGH62BbL6UeEpWDbWtmk17xPwvmjL8Y5JCsKo5UsanqCmiRvG9hu8KeFAbTCXMglTy+Fwm
Yd1yR32MOh7ccVB6tn5LssHwqw5cnHIuFJZIKMYN5B4GiuQpRjqU6cY1HMMLbxOZcDtP5jGOtS8S
N1/noX/T4c9KWyFZnVjMak7XrWqRFKJHDxzLzD7xuK08m0U2Uvm24ogSr3zQWGMVhhQfRW7OJRsy
94Kh4GXGt4vEYniBYqeuC26LlURNXISQu2zljgf+Na35hMOMXR8MkiUo15Fvcxv2fI94PlHyVp+O
/aaCf6ss+VEq8ToWRuer2Ju4LeSfEVqBbOdLiGom8a59hj1jQOrDSgMJRBQ35DkYX1qTfEJ2uA8Z
SgkdBxDybAYxTXx1SqK/Gs53z0ag2mbkiscxKgn5Oy+h9m0xngs7cEomcylxlWpYvyisYxs6Vz11
nvgu/sXUZ/uWgSLBZIHEPprlY0WKm/XexxSHmmv8//+fJ27pZ41k6Z99EauLcnw8C43JeKftLHyU
YAuDIkFtpZeUZCgjEzQfK22KTT9Xdd9bHDW1twCOOP5GMlKHqtbIZRsC7j/bH6ED2BPvjMwGFZtv
KMHVFT3jJ3B0vBRk9dETtPSyaFAoJIRaXt1uflOX7zqzaeyLYa0v/zC0Bk0pOBXLRC+cQuR1+z/q
zlczZtJCWvSZkJkPVovEIoslVWie3d1Qxe+mXea0SXXuE3burRXZu+tIYgM2scPVOb0YLEEAjOuu
yCR48jFh8O7knEysBYTX/BW5ekaXihLZsXnsMQQQvkhvYZapr6g02F40fLsR4sksLa9zqH9UyMtI
ytzncWUcPNz1jbllXvjb5e5LZ7EPwVFLMErj7gslXdOUbWzPqwE2Z1QK+rR2XNtPs+TT0XFraulA
Voe+ICFqloOiyNQdvytXJpbOhFGuHYCqZdG7PoKdVTO4L6FSfHfckZyF1a5B4s3sKfxR1QGfZ4W2
TNHHwxxWrH6mdt3HdRWUUXpNNWOLJmQI0tLhS5Hf2ZgWu0aLty0PPih53ma5GJV16UQV5bJ5agSB
jJGKpcCb2DFpCmfEzBZ57ZTqOxmsr8Ms263ZMaOy0TdyjJLuIhgcAlDsIL4gJuJJLFm4y2uaQuZk
RfnKmzDc0hZEbB2zeQdrgcRaBIWKB8I51N7npjZ21jJSzrOfJo6So+sto9HK03w9jm5lPzZbL8wA
Zfb6voo5Zu1ortZdVOpcztDFpzEGdVtM+0YyIOnr7TxXF6MqScHWqt8WOak2dL4rOD6bRPDy77CX
DHW96nusCdaEOk5nlkBs5EfTsaywZrEtcvPh2HCClOSkzwnLF6F+yxYgesrzByb4lmJSY7hT/zT9
wzLzT1QFzP1mBEYGYAZrkA8HEQ5DVWsfR81Xbo4UDvWz2vYMdmwb5YciUZclyXtT5WtCxHR8FM2G
CxYCo5zPhhWNvt0NKOoqtsUtwttyuY1S9WfOGd82CF42jSAbs6fl8+wZAIDAq9bWXsj/1OLEy8mJ
LKIvm7mBr8QELBnmWeLi/6sJ2Zy1YoN4xXooIY0QhGDrrFilQ0eZPCNyftjdeO4Jwq2w2BdZfYmN
eCu7Jys0AmZKL40NrkNZVIuzGd5mTBieDj8k029lVMEpcdotiau5XzJ3Pyblqegn+pOh5YHgfV82
A9++EgWyJhWDGai9B87FEg1FcbgIT2hEGqJCmH+59uyzuEQcPqiMIkL5hkkcBexQIy2ovSf0GfQe
xXOMgAY1S/MobMMOjA6hgk7za4d8xNooLqNXzXuWwijCUAaTfcjBabEZtNQvN/Gpr2lGMijXY4i6
kUcLKm7b4ZCD/oR01Sn6a5mxfPIWZbWVUwY583iYWgn5yawIgoFFujY0mLw2s6hwrbbxtl9GfNkY
2VtVIW7MVtsflp4TP1mylnFO5PDw7iF3olHmP2nGBu0VPI7BMjkvpQvF5rNwI9KxxaRckyi6oZPQ
1oZr48lBErMqlMn23X421m1SsjoCh8IDHAprwj+vlNuZgncjpLdJS9XY1NA4/VE475Dri0saYj1d
mogJmQA4P5YnWa4cSHJXSAZg3qZQjE/udyM0Wrky8hHIYkfm1A5mxTolZUy/G1ZsioZ3o3yKoFNS
N2Ye1IDyLbZm02+iuA9iM1sCm2LSWqnL3QS4FPwVo/O+KoKBUZpxgOOn8AtcLuus15/YvlaxDfRM
1/zcFhB1ekBMyshQAJ1ettFr9skSV4kwv6N+Ce0uiGe0AjJg581ol/+IUBiCPhzndWeop2704k1S
4v4ROFO8QFGxH7XmwqCRrLXTFvFpJ9NDPIYITgrqClnY77lQz6PZ3u1IbrK6fHNnCC+9Fn/PXclS
A33WYDJXCVt0XzaOlSYd3jpL/60VyE1Nwz466t3DhGJ/ldR142OoZRDcDc+VKu6IP9QupD5O1L2V
NghSc+58L68CxTVexgnQCVklGweK6GrWrDelbwIbTysmmF5sKuwWQjLAML0XIwWD4ALnd8YnVAU8
fiqh5DKzXgSPtCdtXyzkIZMQrgUOtK5Qr0Yzmbn1SS21ZyvjJrZnwIH1iLOoawu4yPKjHgD/L7yH
Mco5v3rIULP6UwzejpcCs834JjKUhhB8r51VbBO3ParG6PoOdhZmc9aMSiyxDySXqT3QHvhsOk6R
UhIKK+nPB7FTxE9ON+Frszv66Cxj3DvMwjAJuObwU4DIyOP+xZ7br461zqrL5c+ETJ/LXl6SgfO0
EttypvwJo22mzoyZas5dyxPvZlO5zEJvtYyt9VgSzlBZ7kEV2kNJFDr5hPEWc9nGTv8Q9/+F9a6R
3pVNCjmgizZkjL2TYhHkYFG9GUiAkgpBvjxPyHliFNgkEaCnTr+zGqEwcwArksfWbm32a1SE1qJo
zrwGDSyzr0kS9epmGr7M5guKUrxSMzYrybhitSNCY+UwGsK8PCSBAh/Y1zhzhpgTvk/+0nCxY0Qq
OsyE7fpgb1KADuhQHp4q0R9Cfpe1Ue96faJ2krtU1+2gZT24ggCChLCLHF+Ao0objAoe27C3+UUM
zXO+NLZVP7/Zbn0sm21mIDSVNZVbZ9O2ImZ6GdHkG+p4aitNPqHy0xKn282ZscfaoO6IZz7HHc+n
48atH6sqd0frnDlcbz0Yrb2hDN5GtwCQOw6no8P1N/qIuMn54ZbjdBHDtZphapJCUvAihvJJ5CmL
eY4VxazeFRtlruYq/+IxZ3+p+KqSsJJ4i/VICWCna9APWYOqXb9GAP7ZAez2gdVtVEDeeAD8rnN7
eA1oHTrBUTMWOgXq3ourASCeCTs8/4wwi9IHAMfz3PQsu6QgCs03DKYmA5hvG2XgOWoMlPRg/Bgl
onq0ukm+JyExspN5GAfHekft/m7HqYKBRkJzbTXnTJeCR1e8pWFlMWvn4S31yNrO7PgM2V+MePhX
QAjkZbuIvpzQN7l14op7La2BiHbWeGwK7qJSMDvrauFuRwKbmFtO+4x1/FYwzOGXVZCvM2VPwOTT
XGBSkijmd8KMJjigqG+Tpoz2jUsdqIA+oqeTvR9NprOzKIyobGIsh5NjHtxZdrwkDcTP+BmU/iNy
6y/kfu0l9vSfWlfuRVnNd9vmW6TapbSsxrNqGy9du6T39nH1UBz05g2r1I3bT7xHLElrYyT9CZR6
HphSlxuC4JDWcmhuo2YuNi6Z6ayoovmpcJ23ObbYHlGoK/tK6fsnY2ZbOdq25icSZ1+oTmdH4xvr
W2BKphw/ujrrN4Y5H5h+nwpsKztbk/gZCYFRRgp87MPKOoqcbRYmbhAOKNu9kMRKe7S6dWmhJLMw
A0GhgtPl0susUklmSwaZeN3kTr7ltkEZ0c53PGXWWoHbjgCSE8w16wpQ+tRt2l7uIbxogaXkDrFP
7K4cvRz39kRjSc28K2uLftA083PiMey2DbhtKphiJlwDdbqDVnqeUsSGlXNxDfwtyQAeneY+nlWF
LM0CcRPDYGuwX0WnDUejLvzWgLpqChTTamN4u85mbxEaGdMLg9bG7P4zADXMoBtFw3G7xFDHSrWt
7fm5VXFliZKuCzh02HNITu3Y7SmSclUNty1NY5GE5kqZq/cSbS2PQU3L0qNbyioFdlF6MduKbPN2
4qzQK3fH6+efk1OlFXkTBW5N9V9KiaFygQH23lz6CUi0vYw8/IKUh0GIODVwRpyEE66QgnzmtTdq
DEeaHmGaowd23bd7Iy5+VPJrggrBNvnf2i4M+ebLyIh3xdJtU+qAKs46bduUJsMpFREVbhM31NS9
rlR78oIKnli7D5jnIWlzwn7jAvTqJzLALJDUyAAtGmM915HfbxrWvVsyyK8Nz5I+89ZsUlfy9+nX
lRLBSRZANeWYYJwVxPFkSKPGdBjWwlUvTL2nfT8mHjEpSJ699MFLvD12nwWuDbCXDDcbEMtRBWWi
dWbYnDQq41RRg1fjxUzb56Fq28AK+yRQp6PRju0WXTUJXwqjhYGVbRTv6sxEuuTcXcN6LOZlTTQb
pAj7NENf0ZnZp/Amwh4VFDX1R4IueAVR5hoXLfFJbtCrBo4RoHgMbSyKg3KI30yIlfiKtngGArtQ
brR+B6tkvmt6mxAeBS05Ip8DcB16vvLeVuFTqeqHzGbHjBHXAWaCb1C7Vy/xNBL25aJn8j7+s9YP
bfIdVehFmvDDsvCcWm5/tIeIgarQrwJTap2rf1xwo3F3UZVuQ8YLbAL21pDt7Apf1GC96w5e2MG7
6zLehuuua47MXjkSx7U6WhdWmmv+/JaM1xohDMiFp6QxgKwlOGCL4dCBwBSF9mx6aOZqc4/ReFOM
H5Vd3tNM/2Bs+mqHmB7J7W03kSsgSZHFMN+x/6ya4kjiRFB1A+uG5NB1EtmvflPzAurfeerKIO3F
qQrzQ1G2L0MptsJNT1pBt+exJqhxj47bxSVdTO05rxlykysXVnSUVnrWQvdXLdPA7Ow3zZqei7I8
CsMKGgTJywfH/u470a6Niz0YsfWstCt3HndEomL8YEyGNhOf+T22CEfH4jhlNvt1xmncE/pgPS9K
4XjKX1HnvLVWhe+/PeR0uyRvHvV5+LHK+EQbcmXp8Ez9tdMPRjEGO6N6UQpc23q+lXxwyPCfasR6
IlQ7KlZtK6SxJSPzbfBTazoA3blXpCzUkbg0Rk8/lTh04u3WsNEG4OfFuR9OZDQLyJaVqlUL/uGO
AFOJDLJQ3F3B8tqeu80gzGe97jZ9J99M23mBuJwGpRSnIk59LSUrOrQIvbL77TIJt7vwxotwOyO5
sjAiJJPHLLfb5RE5ooOzh2t4M+c33aDhJXjwlZkHysaDNVzpzy/m0L5Aw/rQ+uFUFe5eZbtKhuse
+0lKRR1DmsSrvQK3uweXcp2gfTmqRzE0+IVWH0e5aPkuJiYtvZlOjjLtEsPbI9o8O0P8Yzl0COiR
qv5caNZzH2ZfVJjXUNOe8paZaKp1gYipjCnRk9LbjgNj1edJunvUHYdZd+5eo8ID4hkhevOKMVrM
znH5cd1ggVwJlsehzPoriqCPKOrJirGntaBtYK97pE89mcsbWOzaTLyY6AiXZxXv8C5MOOWRTBxc
E/9rHh0ZLAAj69pF4cI4qVUOTlwdaaguy21baSKAC4HQO3kaDe1bzR0ABFu1VM61RHTVlsFsaLsS
9IbaGcexxlhbR8QOVWeDxluJeCPXjNr0/pxVu5EIoOXutQGqyZa5NQHQjfuWCe+g8ZJzpB1wjpHu
fObfCqtYQ4PY9VxKOJonpkOsmnu4eOzO9PbuEf9lqj+5Ite5am8RBz2HHnc2n9rlZMB4eFloSWzL
eZV6Ow/vQw3xImdGxim6JaVmp3Vyw2zhjCbbT6hrS9738VPrqU+K0DagIJ0o2vOS/szjP7qkzX+I
jwkRQWnnzJayaw26Q6TF5/LfHd4SVfN4VJOQhqa99I5OR4vRJc+se2/El7r8W5gZPbFsKvYgLDo4
p9SdiuS/4vIkhDF40xQYwBMo9VaEifoNcXUlWt2Mlc2kIvHQuyNrof170luHAboOM1bf4FaemaPj
PFSBh1Abfi5YEz3XfseqgoUwwqtMTg6UwTWycXYK1VOWmVSVpnPq8mRjj+INvMNlISNpESeGpKrR
jXOK7TJTvWta8FZM1FvWVOd6xCdQ76Q5vqs4gOtQ0rk149Zzpy+Agl8Dps8Is1/W/BNYnBbi0TzU
5yVdwJtjPNTqbXncirjbUJ7tEmvYOGaKbEDbjqoN/0Y99BGo3nlmC1On+6xzXkvVhWcqLmkDwSaZ
rss/z0p/FC46aarMJKs7rHf6MQ4RFZowTDpPIxxFOyCc9nsCauwcn4Cp3DEHBou1ONLxO3Ju5hy3
bdedp2Ud0LJu4UmBn9TNzcUZbpazQxRyXC5IkjDuysOTtOD86A46OnHs1eokeYyKpCQ9CWXWEF/V
ekQ0wWBNpQUBgh2yoivq8tyhEUTTeclr5ahwZy23aSOrl6xOtmGXzUikgT6g7qHHHc8J67CyNHxF
/ne3QNY7qglJRdI5u5277vVyY3nVacRc6WXeRkJ6mrz4lnPPt3kUVDPO3eGGO2vL4my9gHRmF6hw
7wCuAkjt2BNvc7c6IkehsM0T6zhm9nNE+sTC4GVBeDBI4Ej+ROmRRuRt4Fj62YzODA6RaRX7Pjst
Z4faE7zX9cEiFGcVfmpQSY8VMG7OUpAlT6nuwXyoA9fpL61i3DQt+ldBbRni8W35rC4nZWq+cy/g
O462y6Mo1AR1ubnvmfdEVk7yOSUxRDauqRbybPTJNY7Ct56HrVDNTQWppCOmkbn4rrDc1+Uac9tR
mrC7z7s1yLJLFO16xo1uLI/OOG6hh4IIHECDdDvNkNvlFeJMQdTmgY3vjfGCBVei2ukA5TjAE5b8
YrN8TXasbPui3aF5/Q9/lliXdswumKxP5lAvX8bJHHusFNmxwBzg91X5cKV4lowwG4W6uzIMcHmc
OdrcPMwJly7XHOwI5pwCs7+hBoVe78GBmHr3yuB51Y7xrky/TTuKg+47r0x8dKX6PajeVnPTauX2
ihvUUfXIEu+dkSoqz/b5v88Bxkmd0m3f45C1wihYvhMxZeeYdkzA8Vg8bobBR3O2FcMuyog4IN4C
hQFpmVB20Y/vO6EHk71TU3kPwXqk+UYAeotBahG3xBD+YDAqziNscB56GJSiB2X02Rs+4rzeTW37
UU76r2mzHU1GdgYYTotZ+3Jl+VE9R0ys2e5woOEDzxjcUsuOFRs04DIQ0cyvWJcojMLLwpbTpXVm
Dfeh2/Yh4i/AfuLY6P2xUCSFsPEeAyL574WPo9p1Uh/l28PpiwMHH8pb1IA0u+bVYLBWiZl+Wvvv
PoC6xRtR21VOeHCgAnGbg8k6mmiIiGHfdeCz9Kr9tDztbCRoN0ovC2AySajrCeGPSolB0ziQuPPk
FXxoBwcfBGlGBFOnHB+aoR1mZf7KsjzoLGWflkzTPPffVHgnsxTPZhTCHvofc2fW2zayROG/YuSd
GpLNdTAJMLE2S96t2HFeBMXWcF/ETSR//f0oLyPZsW8uBNzkxYBMqpss9VJddeocxQCnpKfTFklr
NhsQx0UpvleJfQQyD12A5KsE13q5So4rMNY2BDG5WE111zurnQYqMCriXEp95RHRMcLFhJci80J0
JMb4BqPWzy9c0qdNGfWteXNUc06tVDxc+DEl+WjdRmPZgbLVmaqWcVbBJm55ol+76olMgJZB6U0N
Q/iUDpDvjRywr3WwltlCFCQPSeIAN/CzDnNnXjeSM2pVauYyWodVDeRKojfDwiQ4r9qk6lK4MIIT
4ZsDCchFncBnT59KB6iwJtVcIwDnT+ZRcWh6gpSDdx5ACaTNpWnrlld18w9R9ThKR20ufUe06N6W
zMtgXR+tQmXYDCrQ/ZzlW6TnlOtQRemVM7IUj+ZZehOs8hN1UpIrhP6FjVBKxrIsRs2FQ5mBkaRU
2Yn7zLAOfT3vkzMBPEwZSwYnURCxQ5lkW/WLgvw3RNaT1qYi1q8HXioxFuAbaqmGDYKEDARIQ036
QpnrpRTOpzgn9rjV26+BTnG/YQ+SOppakttFt07RVj3z50E/Wdv4ltZk3RZo2ufH6bq9MBXj3nGK
QR1S6kCxF0TWa72TlgFPEPvtUZyhzkcVP1zY3nmrosguBSBTRIWIkN32JW+1cEuULcxkdSzlKQdC
Y2griF2b9ZjEmgUPBb+5MKpDP7O/uCFlKWThcOD80whRsUapv/jFyLPtRSBIZkZSexxq5pkP45yp
5qNup49t59ZTWS7tbgKXBtDnSoduBpjg8Tyuh1ZxIyPwYHKeR6DgqOLfZYEogw5rUgAZhVySxHf8
/KsrkUohLjal+OZkDC/TJTjmU8dfDysfsdWmqAc6RwBAImR/Wd0KIAC89uoqDOXrjmfRum1scZtb
8n3eMd+laT2qpW+J405CMvo6GQC9S/HY+tjFzXAD/bgemt+b+Zzqa9QX5oF5opULQyI0R53swIeU
Z1jo2jeHksaYh1SAjEHy1FrD0rpt/dX60tRJyZpSeU3B50JlZSGySAykWAoxNnWKylMlOzMs6r99
v4XiG9ISyllzwzoDITqgZAaEWX0hKfotR9RxjAQVubgaZHL9vfPoRDSnwlRhc7S/SbY2auLrBg2E
qgVCXaUA2TIbd2ddqF3isIQy3pykMao+G9Z6OQ3OcmoHzArAr6cGd3lwKKuQwlk5ePr5EKGgiUOY
FRVktbyW1VV2aEfyPwZ6BTCdnrlA7hD/iGBMrUgWMm8ON6fHigVOOYlb+2IlBQOlg8Fbq/vOgYpX
7UAE4SkRb6DrLV6/flKDICeNfdb5iN12UXSlHn42qLI1AoZtiE0BdLt+BMkIVrS9UxutGtnLQTiu
OCWGs1XMSUUqR6JJB27tjquconH85mHqWDMvlQcEjwZVTNLTWn9FQ6dfp804F8oR5eRHpdtOzVSd
f6ZMm3gEUEgmUQzqV5UGLGy3VnfUgDpm3EK9tmpTxKvM4ILxhPrE+ra25jPPVM7DzPzuNpz+dDOe
kRf1FeXGLmC8U6N+BOK1KsJJmZYzEmDfWoAGQeXAkLi6Bh/bTwDFIFAIlA44FMcikc6nbmOep7U8
qFPqL2uAdpEpTfyatJidT1eFcmXIot+YEABoTjmqTZvErf9FjohEB3NCnOoKUZjysiiJ0RKCY5vR
rzQ3WjgIzwBbzm5kaCw+V9L6PJpXl55ijTe8qn/c1X86y+T8gQg2//QXn++StMk8xy1efPw0Y1NK
or+67zzfs/uNT/2rv2cH/yTZwcnVcPbunaNlcrqIlvnLm3Za5wken7C/KBY7H9havaK5KJdZc7nM
y7B4/+rDu/CqXUOcFOJi1u3Ou0381E2bN36zoYPlptFZky4/fljcR17c9/Ii8+6KD4+Xju4/flBh
2YW29o9XbW3e5702QlTFivKexiVV7emmLlBOMC2hEQiF6DZMYufxuqJpPV3A5UsUxqI7G/5hOtyy
51tmePVUPzDV+/fsvMFdUsZF9yshihRvW0FRf84ELxrYNoGOCVDisixd1yGTocFtCwitJwidy7Bq
EEI3LEi8f4kF3h4HwuwU+PYbB4rdA/shDN5QqLphCVQfd6wgeoKqcwIPEJUr8i8bB+9YARDJvlYQ
ak9BL0wRULLogBY7/uptK2hmDxtoCAD/2tnwjhV0GMD3GwpCZyigUAgvvczvrQto6XeMYPdkWdVh
jny+/HtNCMGmzDPvaQWj18lwYAXGOxqbMnbdsQLLAg6+rvEH2Q71Yez9/xfGN4eCUIT9sFY9bM/P
e9b/sj0IuSdbMr80WkO6zrR4MRYYK5aq6cS+Vd20lN/QCoYq9p4RKjPCVFVbMCtM3TaNF4sjm6hi
oZQBiBesGNvoZvD9TmNBtTQUPvabEZrakzEmbPgG4vOqZb8YC5rR01ktDFMTiqExJX7eCj9hqme3
6tD1wvuN1+Ut8y3X7b/e8ORtvG5gy6nCndi5r/PBHlr+1yf7tDPnNs7Q1sUn52jTzePXH9/vdc87
fT291NM/x94yW2R3brO50Dw+Zefwfvzwd4lDuAi9RXxwuEi9YhEezJZZ5hVJ1my7R9BpMfz/fbxX
/uTzmHivt9Pl+uAqAeB5cLMIl/lTgxsvFIkW1r69e0iywl1m8VtvsXFx9u2E0bKM83AR3z898JYf
vW/jD/Z5/l22e3hcivftYQYyZhF7i52mH2b2vk1fc7ZIshdNP2yj+zZ9syRswQ/7Y8s8LM/79jFZ
ZgS2Dj4vmh+PH/TATSp2ZA4373f1o4n6fNx5PX1fHBrfuoEFpGv4Llwusk//AQAA//8=</cx:binary>
              </cx:geoCache>
            </cx:geography>
          </cx:layoutPr>
        </cx:series>
      </cx:plotAreaRegion>
    </cx:plotArea>
    <cx:legend pos="r" align="min" overlay="0"/>
  </cx:chart>
</cx:chartSpace>
</file>

<file path=ppt/charts/chartEx9.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cat">
        <cx:f>'[JobKeeper-data-201021.xlsx]Postcode Summary'!$A$5:$A$12</cx:f>
        <cx:nf>'[JobKeeper-data-201021.xlsx]Postcode Summary'!$A$4</cx:nf>
        <cx:lvl ptCount="8" name="Location">
          <cx:pt idx="0">NT</cx:pt>
          <cx:pt idx="1">NSW</cx:pt>
          <cx:pt idx="2">ACT</cx:pt>
          <cx:pt idx="3">VIC</cx:pt>
          <cx:pt idx="4">QLD</cx:pt>
          <cx:pt idx="5">SA</cx:pt>
          <cx:pt idx="6">West Australia</cx:pt>
          <cx:pt idx="7">TAS</cx:pt>
        </cx:lvl>
      </cx:strDim>
      <cx:numDim type="colorVal">
        <cx:f>'[JobKeeper-data-201021.xlsx]Postcode Summary'!$D$5:$D$12</cx:f>
        <cx:nf>'[JobKeeper-data-201021.xlsx]Postcode Summary'!$D$4</cx:nf>
        <cx:lvl ptCount="8" formatCode="0.00%" name="Percentage on JobKeeper">
          <cx:pt idx="0">0.036919504643962847</cx:pt>
          <cx:pt idx="1">0.079546526481281327</cx:pt>
          <cx:pt idx="2">0.039281968535699881</cx:pt>
          <cx:pt idx="3">0.08761446220930233</cx:pt>
          <cx:pt idx="4">0.06836863662960796</cx:pt>
          <cx:pt idx="5">0.06583235638921453</cx:pt>
          <cx:pt idx="6">0.063686136729614984</cx:pt>
          <cx:pt idx="7">0.061212241653418126</cx:pt>
        </cx:lvl>
      </cx:numDim>
    </cx:data>
  </cx:chartData>
  <cx:chart>
    <cx:title pos="t" align="ctr" overlay="0">
      <cx:tx>
        <cx:txData>
          <cx:v>Percentage of Employed People on JobKeeper</cx:v>
        </cx:txData>
      </cx:tx>
      <cx:txPr>
        <a:bodyPr spcFirstLastPara="1" vertOverflow="ellipsis" horzOverflow="overflow" wrap="square" lIns="0" tIns="0" rIns="0" bIns="0" anchor="ctr" anchorCtr="1"/>
        <a:lstStyle/>
        <a:p>
          <a:pPr algn="ctr" rtl="0">
            <a:defRPr/>
          </a:pPr>
          <a:r>
            <a:rPr lang="en-US" sz="1400" b="0" i="0" u="none" strike="noStrike" baseline="0">
              <a:solidFill>
                <a:sysClr val="windowText" lastClr="000000">
                  <a:lumMod val="65000"/>
                  <a:lumOff val="35000"/>
                </a:sysClr>
              </a:solidFill>
              <a:latin typeface="Calibri" panose="020F0502020204030204"/>
            </a:rPr>
            <a:t>Percentage of Employed People on JobKeeper</a:t>
          </a:r>
        </a:p>
      </cx:txPr>
    </cx:title>
    <cx:plotArea>
      <cx:plotAreaRegion>
        <cx:series layoutId="regionMap" uniqueId="{D098B427-A63F-4B03-804F-F67A92C9C2C2}">
          <cx:tx>
            <cx:txData>
              <cx:f>'[JobKeeper-data-201021.xlsx]Postcode Summary'!$D$4</cx:f>
              <cx:v>Percentage on JobKeeper</cx:v>
            </cx:txData>
          </cx:tx>
          <cx:dataLabels>
            <cx:visibility seriesName="0" categoryName="0" value="1"/>
          </cx:dataLabels>
          <cx:dataId val="0"/>
          <cx:layoutPr>
            <cx:geography cultureLanguage="en-US" cultureRegion="AU" attribution="Powered by Bing">
              <cx:geoCache provider="{E9337A44-BEBE-4D9F-B70C-5C5E7DAFC167}">
                <cx:binary>1HvJkty4kuCvpOkyl2EWQBDbs35jViRjy1gyMiNyUV1oISnFfQdJkKf+jTnP6R3mNn9QfzJfMh4M
pTIzpCo9VXePdaeZILo7ANLh8BWIf/mo//YxeTpUFzpNsvpvH/Xf3wVKFX/75Zf6Y/CUHurLNPxY
5XX+WV1+zNNf8s+fw49Pv3yqDl2Y+b+YCFu/fAwOlXrS7/7Hv8Bs/lO+yj8eVJhnN81T1d8+1U2i
6j+hfZd0cfiUhpkb1qoKPyr893eb/buLp0yFqt/3xdPf372hv7v45XyWb954kcBHqeYTjDWwvLSE
RRi1GDEpE4S9u0jyzP9Cx4RcEo4wwtIUHCNpPb97c0hh/CavVPBUZRf7p6oKVV71z/Tvfdv4ZYdP
n6qnuga2xv+/P8cbnk4sf8ybTB1X0YcF/fu7XxtYkEMSHt5dhHXunIhOfmTq17txFX55K4PzZXm9
CuhSWqYgSHIpTAsxht8uA0GXJmOSmhRb7Lhe4pnNL8ugmsw/pPkz9ieY/zryxyzf+Yfs03f4vZv9
JL+MXFJBiASGmTSJMIGdV0I3MBaXGHNuwR8VCPFzdo9S755q9VXs4VP9F3j//jQ/XgjnkB2+txDO
r99fiLOdAApxhnmln+fb5Eekb9TzfuH82VL8pH4SdiksAWqIQP2oMBF5IypsWZcEIUItaCRiJn1+
92lj3oPJyKujkvyxxfi+Vr6MPJPHyN+/XRnPJPAfK5PN7uHPVuBnZWJeYsY4JhxbVEqG5JlM+CVY
TEuYXAgk6Dc286m72OWNCi4eDslf0pvzCc4kNHL7X0xCO1DdP96iPycgfEkswSwpuWCEg9k+0xl6
aSEJcmGUg1Oj8sy67Q6ZH/wFjXkedyaNI2dnwrh9KpoPSfjxIv98Ae7zwgGHC77j3I85P2vXYd/B
ZiTAtxBYkHHnvbbr7JIQ8PEcM2RJLC1y5s13h7oGF1MdjPWhOgR58/s/Lp4Djz8Tz/ctyJ/P9uNV
cn7/P+rp4tP//df/uWjzsHr6zgItvm/v3zr+V44ewwpJUFoKegurw03+RnMtcikxopwKBt5emhgU
+7QpT9Z0d/hv4HeCZ+Q/7+W/Dvwx1++f0qfsW1bfT36SVQNbl1ge/wSSJqNgrd7yKi/5SDYhvmOI
WkB+y2v7l3TgOOrHXK5hHf1D/fFQfcvq+me3PUaXVGJTIotDTAMh3NtwBl1aoOgQ1mFsmRg8KMPf
spr9FUO8O7SHceCPGd7n39Pw/U+zal0i0GGMTCSAYyHemjYDXSJgFkyflBAscMYt8Y1cg6fkmf+f
2cHjsB8zajdVHGaHi+mh/o5Js6c/u40h9EYCcQ4Wy6QUXC4I75VNw4ReQshOTQJkDmtyFgCdHO2r
ZOGPncwfWLHRU7+a4MdL8KrzuUn/6dQEtJhaEnIOU4DJNiEDe8O+IdElh21vWZIjjsi3/B8gA30q
fv9H2TwNf0Xsb4b/mPdZA69LDwlYgXPeZ5C3QnJ6Fvidx9uvrfVbUZug5s8cPNvj5JAe1DPyZ3bz
l4E/ZsgJDp++5WXv/iQvhknB9VDMsDVaKFO8Zc5gEJVYWCATvDfF9JtIfndIFCzqT2/f07Af8/lr
5R/nzr4juF9vf5JZcglZsmmCRQZ+ENQOQG6vdZZdmhJslGlZTEhpYeuZr2exHgMwY/3h8Ps/qt//
8Uz8GfGeTfBj9h1gHsoJF79+hirLIbt4DtG+Fb3zsyYMagdEYkogUwD1lcy03hYX2CWD2hGysESI
EYszIJ/E/GU5fv9f+cU+TyEYW9QJxGfP5J9YkG+n+PGS7F4GwUsvttXv/zv7GBZP3y7Jbv/9DXKm
6v+xOd6vDnzFH6vHz6UQBrgVSwgKefdpA5O36ooteYkQlIPAMR3395H8WmZfXUB24RyKUMHO+jdU
yP58tjNJjutwlnB8neBb2f2RR/r/Krublfu8ft/b1D8pO9O8hBieQLDHBXjG8yj/WDMBwUoTmd/N
z6Hi85T9RUV7PfZMLiOP/8Xk8nCs8b3aPP9u6gXeEORiSgIqBhn4aPNeewgQIRbgDoWwTH4Mb563
x8kkHr/rWHX+pz7t+3Hdd6Y4E9jDr98k7q/edx7d/KfQo/2vu+eF+nfQI8u8RCYhEFoyDG5LyHMb
yCDvogSSDIIZVM3N53efhLQ/1Okh+yu1x5eRZyIZ+ftPrkN//HmvtedNr9F7vi1a/OmhDWjPmOSB
g6IUgixY+NfKQ6AmDPk8ogKKGRBindW3Xm3iP/6i7yvNq6FvGPhLxzE/52HOer8qy39dKvegDpPx
YOyfpj5nH2dD38QRbzh93uKLT39/h2Hdv562HWf4fghwPuTpUCsYTMUllOoIOcmIQ4h8PFEBAjbh
NAq8EyjemPCB7cuOJyXH0zp0yQTCRFILQ4YgOST39TFBBRq1LrmAqvOpmgNVPvr1GHKbJ72fZ18X
6gt8kTXpNg8zVf/9Hej5u4vi1O/IGxQJoTAE52FgmiGrxNaR2eLj4RbOOqE7/u9eZnqZGMphFSK+
F3XYTYVH+n1OksTOLT9/KnVqe1GSfKyqLnbghKK44V7czlXZ4jnigX+DuiB30tSnH8LYtGNh5E+9
0KFtEk/sI7Mrp7oJ/SnR5HqIs2zLkj7bYupfy560yxHlW1XsNKVVum2t8JXvN6UbJ3H5vpFtYZta
1de+iulN1zcPIenwTSXz1puG1rA24zLfhJaXb05PWedUff5olJI8WDyrJgbt0nnJW/Jg4P63QQTB
ViRN5GIdFxNZznqsu6cgqVNbG6y4G2TQTsygSdZh5dGrWkTRLPNFdttlReRUYUQOWWlMNerrzyI0
lkPdJ7+lkTfNUy+2c8Hauzwvascvgi9PQ9i0d1rEtZNbZbKn9SoPW3+f1I2ao9bCzgiGJbK2yuKT
QHF/P6IKWT5ymRdrowZUz3I1yaImmo7ELg2QEyEFIKap3SOZzlQQK+SWHpLrBrfNrA3ayM544TWz
ESlSc4JlUS5PUJfUyE1xVro0EbETht5UmXe8C5P3hu7ieSZ9c1onbf9bHd37CMUndHFED20krsu8
q22dlHZYD/ihaNL8SiFlukND0XtEyUHoWt2QUgTXoshbO+wy/F7mOXLarK4XUZf+Vkb1bZ9nvHba
IZwo3aY31IyyfY6zyFHI6BcYoWpikqCaYIMH67ZK9j3Jgx0WTbUs2rKy66hd5VGe3otiSObIqKtZ
4yn8QJN01nkq+ODVoemUqZMNexUP4ZRrTTu3TOVee23nTWkTCccnZe9oLKsDE8O1B2XIvQwSa9Fb
LZlYcVvBpYAV7UX+W8m0OZW61HOzFfQ+iuRMksq/5Y2RX3GetXNTi8husdEGkxR2u9MWILvEkv56
bHJv8NdxnwUnkBVRsuDMWI3EER/7pgCBsMhNueWvx4aH+Kozm27xgopwGJyII85LrHji1Xnq+p6k
u4z5wZKKobI11nQ3NlHWOn0Uu0WWuSJGeiV50O5owvmssUIGO4rJwuHE1p4Z7fygaXe6qyI3ECSY
RqR2ddL1j6QISrvnBtkozdO98KN5KGX/OKABzVNsVpOXbqnXfHxlYb9jtY7lzzdGC+omUFoQxzM5
SUwwh2+NVljRDDaFH6yqPqKrECdxbycdZcui027qe8Z9UevItRKmFyM4aP5UFIG1GaFS53bbRcmd
yjJxowq2zI9jkiwLV9hruE1JZ9y3Q9nOKj8bJiN1nBEMWX+akVnWkykmZRuyeYJ6b7C56ox1iJix
pnHTuGGlA5dlnhzsETmSBzEYk56zSZtbYlqCz78LuqiblLEhpq3Vmnd+J9sT6BcI9lUZlG6VMX5d
lnymonIoHQX6YvvUK5Yo5mhH6zyZB35iOiNoZDrYDcWUywbtThhpZA6XvjcfqgzvUhOpK9UKbb90
8ePSlX5mbPFgxBM+VGqeVthpvJw8Zp6XzWKRhPM6SNKHsmpmKGkHOFiqI+Ay1KvGSuk2yGlg/7mc
LXQmZ8ShpkI4lJksQQQUT97KWXRtEWpq6eVQBNVV7KlbmfvGU+a1E9IQeUgLkjoxCtCNxJ01C2rP
WkSWzBaSlYtYp/VNAnV2u+sMNdeGrm9kyKsTrsqyZg65owOKELkdWNMlEl2xjWrk2aSv0o+NaiZ+
IeLZAL5tLkUUz7yC+zMwosV71UcLXyfD3ohbY1XEMnaio79SgZ85ORFsVQ+Z5Xqlxv3yz1dFQi34
9e6HcI+YmAk45KAmVJzMs1UJkoZ2dc2NdQzLNulYo9e6dRozT9fNEQhQ8FSq2HNM6ZM76TG31B2+
JVSROwMgrgRAATLvao+/oiGDuk3eNo7uomxFyjp0q77Lp+NCjivXFPoLbgQtc8Z1mQWu2SSpZ+dB
XiyDkqT7JOK+bZS8WrGjLfdI1kxYKZLpSGVZvcgpqczr0uuTm4DlUfdbmzRqYbSNfPC860R06SHq
8mrS4dy7iupB3QRVquwoZscj13LvJbXcG2mEZ7w7hDXPZqwy44eCRVdjH970gdMNUXctzU6vss6s
3ZHw7exwqmS4Mexy+jh0JFjneQ46heiNl0feNqXsMQStf9SmRlPZ83g2mrZjr7IGh5f2wY3SJC/t
VsT98qWx9BAbTmCkYFRJW9sVNxZRDNayJk26L2noxo3V3wRHVIkrw0Za8QWLWfyDDYPZ+Y7hcKRy
PByEC09cwp0GKD2+DvIiEouqVUm6g/IkmpWm1a/qY1OFbb8awfFpxBFLTwmo5eIF9dLDrHHZ2COl
4vVgW7XfT17mw0k3EWhQt0JGrcOrkFw1KPYfsA7vWjWk2xEyHc0zeV/GUbUtvGxvVMS49yvMrjzW
KGcEi0HrKZi8ZjqC7DhfnFbkagSP8zWNl25HSLsv8xlFd82CqwSFWwa7foONKIAFL4jb4VBOyQiK
JlpqympbIOLvx4bFk6Tt2p2lAz6PeoFtgni4GZtcJNGmtobeLoehn54RRtAkReOoBicbHfS+XahB
P/isMWaI+s1kBAsxQACY0Ww5gjTqZm2Vt7uo1OzGJOVmRKdJHVxx4fluYqTlVd2WxaJt/C3cYTSf
Oq7mMZf9b7j0CfhoHG89j8h51TE197uCb+GahHK8nrYHc/AmRdh1G90z7kRZPOwSyfd+Uqu18K1+
1ycxnZZ1gtzkSAxhf9zAFnJIGtalU/uNZeteikVgGvwateg+YuZ92fr4vSiLYBLoiCwyGnePWG6k
6tF7Uhj1PPOCYBon6XCVIy+3TWXydVLUfK16X6zhtHMai9pfjniQRTEFM5A4IfLlNcqEnZCS35iR
wW6SIYiWARo+nKAjvjaNdAYhQe+w0oRuNQrWva/XdOibwOGqft+A3JdhV7QnMEmrcJmnWNqk6ttV
XXmNbUjdb6Wm5srLGt8dLDkcPJbMcZ9791Yg03lUyfYHjox8q4ASE3BhcCUBqskmg1z9tQKiprLK
3GN6ZyR94phD95nzml0JpPzbU9Os/CJMbrwjBtY9WWW8g9OCPIidru+CWVH61Bm7Wqot3MS08rlv
1WSr9IpBDnKjYjAmuhuqjUqGaRIVM1J5tj/gYTV41QDsiqaxvR7gQrT9IifBFQHRXLfIq6/Hp1iX
997Q8oUvh/o6PDYQUbIfLAY98+rHuzgMCoLHk1wOifG5/2pC0lgNnJHtfFw8cWToHWNVvxt6iHTg
Rs9WHKGcdNwNwTNMRyJSg78hGdkax707oqq6+mhRr1yNEPGswWFhZV1ndSbnIYc9YJqecTs2Ialv
FVXFmpqlvyuGWi00RBZ2Ko140XUhskltNMu0ymRh9zqHtJRGxEFW3TkjiI64vO/1tKaRtocMQgsS
kOs6Nc27I9T1NbkuIDu889LyRPsKCTN2/zwG4Me0/FXaLjDGFFE4MIf6N7Lg39sNpTnrdONHbBMp
7DtDgLoJK/p+E4gmY24iWhdCo3w14qwjYXzCNZ3XMd76lLQfvFw6BUrUe2I08bRrS74gsPNuuwos
2NijaKpPTdFVO7NVelG0ST0VdJqMrpJknb4d0mxipjjcpiUEnUVaZjOfxaGbH0FaJMEOgnfw4dq7
9hT7HAx9Nmm8YWYq1t0P0mg3CbE+0UJ190lo+cs6KBIHHYlR3oVzUwTSjXIe39V4RUvV17ZX1dKF
G0/MNlqVx65msXJik4VrYWd5Ufk2J+Zd11D+2Kt2cPzO6G/AO4ppg+mwjKGIsSzQPOzB0sUVeH3b
b2Kx6gcxZ6wM60ne1D+QFeSj6OhgX4tLHu9iMTgDxQzudbBzcVGjV3VBeL9vKdhOU7bBjFeWuiKi
qTc0Ya3L0hY9Djy+Rg3VT1GVXzXkWFbhw9GqSo0c2TXIFgUOPgz1cCeErvbGUJULSzfVlPuD+V62
pm2QtN+Wg2LWvE4jbufxPfaq5EnoLrGNqCV3Q4fCSaX9cJNpZi1IqOM5r6JsG8VgEEs/7+4h2NVu
MjQ+VFhQsAuoCG9jCVUWALyOVg6KQm8Rh1XqYhyrRVkW/gNUK2DfDFG/oYEw7kk62KUp5Z74UXTL
QnlV0sa4z3mbrWJU0GN5qL2tu3LSMj2s9LGJ03xYjeD41HX9LCAlWYxQGeWfAqjEXPUi07csDeya
1uE+avxw77MqtA2jjVYjThEUTBtltpMRLJEyVr4uDv0Q+A5cEO/XHC7CuxAVm0uGmNqmxUBs1dFw
Yw59YtNW85WRd9YqnqdWxlcjYnziR9KJnlCH9SFx4iiy3oPPhjszWfHBKkHb28wUq9as1XVuBBCI
Hgm0r1YQHaj7omRs1tSYzirsd/e1MJakt/IPXKWhYwizvGYD81ayGCJ3JBQodkwELlZkOJ32no8X
cRB0Ox6lH8YOVchSu419/xaCP3JlRq2aCA81B8jVTlP70nLbSFnLCmlzW8eshyQH3mlGaBd4Wuxl
q6y57DNvKqoqegQ2p6ep2dA7KG/DjYLKy0b2rXZOhIBPdVH7j5ZHjCk4dHNemdLboyzbnd6ZDION
8ghtZUPYUiWauGUcyscoQjZN/MgWWXfMqQaISI6NLAu1HsHxKQN9dEuEY3cExyYo5Ot+g86CGTPq
2IarolbrvszVFsK4Mut0AuES1vbLuFfTNMT1RRgvOZxdzeXRc5CQLiVr4soOU8iselYtErgHFbiv
KONjl4uosju/pssR9hk6hL0Av3ucYkSd8A21li/dXuFUkFRge4AMRa7AoU2m3LHjiBs7jmA+QOoK
FbR5mhpsOTbx8YmFUQWiok8v+NYv68oe4bIm1ZfHES66nJ8GQz2icKzOiN2XucYnkcfW3AiSXczN
cgelgZWKA/bY87CbYfCd0/YIDqy9533V3pDcI1vemgdWDvQxlNyYQF5izMZeXh0tuEhvcshHl7Tz
pcuHtHUij/frwe+G9fiUBQxNqyrH0zoM8aqwONhm85NSFlrROm6iTagzuhTVLQ3bobEbdQiisJyy
3jSvau54bVlflWFE+7msDfNKC0adIhkyELcfTqIKx+s0KugSkjM5aQ1E7hKCP+K8ztxOpM1s4Pq3
CopVK85UurOiIV8oQ0ibgevNnayIV8TPuk0oabpLQjXMqCG4M3Y+jeiRkzSIQdgN472hj6c1SNMd
QZOrcF7qStoQsrSbuOo9bEsj96YDI50Ns1tkJkzIG6w4byYn+tgVIdVumr7YppkSi06F3abqpYTR
skzWtYKS7ji4ChSbYcOLTm8Yh42987yCItQwhfWBEAfV/QyDa956Gc62pEvZ0qj99QuqYr4tCyMc
OhtVkZoMVqpuIy/KnKaJ2998nq9DKwt9u5OR01Yk+yQHI7ehYK3vDNb7E49a9QY1abEYMFgRFA8P
UoQgoKwpr8dG6ai8vjYav6T2iBg8q7we+CfDSMONCCrwByOqN5krxMBWAexmagsBpRcl1DJOvdZJ
IGjcIN+XK4UhWLQwZx8MyB50WH3gJsOuWet8BSa5uk4zqAwVVs0+lA2ZZFBVe1QlD6fV0EVXoWbB
bepHpX3qkdGbNPPpliKyxMlAZnEBGUE9kO6KdPR+CGO9NrBxQ0h+3Bci7+3K8qMrCbt6l1OqlhLq
gHblU5Y7Hck/hp6ZT1EBtcP7uBRqBflJPss7AoV23Jq7KqmSm3LwT9BIFJH4zM0kXo2NiFt4qoJk
2YWPL2j5tcOIM1mWxO7LABrfMr8olkZXxV/wL2OJElCrH+EsUtM86xdKht6dD6V0l3odBMRe0993
NW5s39RsNYKoLK9VF7DtCEX0VqeqvjPCwLglDZzrHIcw3ZmbVPYfRwgqQf6SN1BsH8GkwmLWMjOc
jGCIBjiQ8f01L8xugXxcZ3YNtumq/NpUyGBXba35Fc4jII+UEUZ9oe2WJYP7gjv1GcdQ2LaZPT6O
9LTHsSN1h+YlVDAncUHNqzbg9HY4hrUtogevChobV5RtW5znq8HKS3ckRHyAGLZtHiPIwmcG0ukc
Rwm6V6VYjB3iIMRwYGH0a7gRBktketIeCZYnIOYNmz0cpugF2K1w6gWS/uZDJeT4SgnKfqw0fPmU
OmlefUoXNWwLYWW+MoeohHpVxA4BfAoU9L75lJTJV59S9rhfF3D37bpExlOVR9veSqMV/NRP37dm
ele1ml7DfWN9T6D+H1co2Pe6rfdxyOwRHeIm2sZJthuHJCatVjgA/z0S6zROFqXyEnekMp2109pq
i2lcwPGf1t3e6obY9uKC33UZnHmYso43dTyYCwMK6PO0SOJtxEjgxmZSPoYZv6siy/psJTut2+IJ
a/PL6FZDeMwT8mU01IXTeVV0X0ZHgVU8Zp28S5Pc+kzpLYuM4gn1NLZxJtidPo6mX0eP786gJHh6
91BE7hcz10eNt8kK4c2pCekIh4LG3izT0EZDE31q8mKRtpl47KsunRi4TVeos8TaD9Icco+gOoBZ
csauFq6RrcG037ACeXNmJOg0W6KiL7MNZvlqtjBL0xWFUtQ6Q2ywkyidep6ybnwDGg/qAp0fItj+
oXUzQOX7xvDLWa6zcjP26kxDbkm/HEljJ9gZYlXKeuO1RRA5XlWqRUA6ZY/9T116qOhlkvkQR/U+
9JEsdyEjSqcv02ioGdgBuIXF6UOOn1SBl0epVa9OU6PyqZJxDRUnoOVDwjetAb7i+JHja+RghUtc
Bh9ePp7gRM7yCNTQomwdSsgImjJUSz00/Jr6XgSRJBTaBwjxasvz3hfIKCd/1MOI92aUuiqq0BU1
YkZsplpvgyrcuaaHG1ca1NsYx2YkwM8iyVUgo/ULauigrqessFmEPIIoIe/SVWJkbK8tWJ0BldU8
OoJhZKJpSmgxiXsEVO0FV0PUhk5ec7qvMxBHi9DdOHSgcbXLq08jCQK10hGhqK6KfSS1/4BKFm55
TO/GwmdSl+jKCHHnjGCT1/VUKzRMR1BDnuYMMZFXlVmSm1708zbjyC1kq91aN/V17sfqenxqwHS6
Xl9qF1xSfU2PzRlh7EwNP7Bj3VnwioEsAynIkiWptUxVapT2iExK/aBj4k1f4cY+Y++XIQYfvNJ+
gU0jjmeVRMDbcWpcZlDPgvMUo8s9Gw6/snmVkt7u07DfdkVWeHaaubWRxltSqX474k1Ivm1BUjT7
0sOj6by2IDsZyWPjdVYPodBpqCTe50yk4S3KZsebx591SR5NP2QPcF6buanVmdeWX3fzxOvqhdeV
ehNoxNwobFLYZAGb5J0qlxFo5RKHvCjsF1iCnZvkmtYn3Eioc1V+6TOM3Vn2gJKGrNJjUVNYvnY4
nADBcWpB1SwvVLOiRWmTY92TD2E+0ZxDgFQl1lb6/i6Ku+KBGSS+8oZAOIPC+UPj0XJSEuzNRqqK
q8ImUcDXCE4b3RSOECeUDRouOiR6UhFk2NnQss6l1OjWY6OTSk8sOLO0c1ZAqKJxPQ8CfD+eBpWJ
7y1VZtkGpnBM6le1uerwo98QvO/6woHaRHWrRYn3hhx8u68VWY1E+PFU4LYKKqIjFd6UzKivqTtS
4SZ8vQwj3tgjNYD7HHYJQauTQKp/R7wQ0idevG8iZM0YEWo6gnBuu45kCqkrXDdZ51hAfFqr5moo
lDeJKV2HuO/3laDGVZKEgxsPXf/bET8kRr8vvc64isr2Om/6B9kJfz02NAjjzh4f27CMFxXPE7uj
Kn+gXLPTUx00r598ow9c4hE2RRDhr/pjg5VsVyIJuglVdLD9nLWZi4fuC2XskxaW39hJaU39FNPF
CccdQod4NXbNogQ6vExqJBxukzA82GPfF8J5x0iX1Yyn/i4lhY1wbW3MY2NAXezUVGlLHBHobPKC
U772JxpXOUSBWQMqBc4gCeo5abXajs2Ih9PJ1OaxChYvBAuKJfOqBbP/gssHobaC+i7zWbQZ8VB9
imxSDMPWyvSCmQpyvbKDKh7N4xW4MG+NuZG6Ueo3B6qg7J6Z0ScE1skWEec3fu77i46Y/UwfS3mK
t/u+rRZQFCG3Jg/rXYj9mWWFxQPymmQVD1TY7AjqOrGmEYQo054RfRMbJm9vewW6KbIq+H+MfVlz
pLrS7S8igkkgXoGaR89uvxB2d28mCcQgkPj1d5Wqz/aO/Z0TcV8IpVJguwpE5sq10qdorNshRdDR
HmjeJWUuxYbP4ZqHPDv7rEmzaHaOS9OoKKUll0mnibsy3mZU2dmMdD3Rbd0PX/f5gOz1VMuTM09s
W7lev+E+sd88ASQ9r8uvJnCdxO0j97RYdnB2wpYnBo6bs+mIaIC//pczzQKvzN2kEIt7ioBSrKVm
VoLise0n39GqX3rTfgJCcguEv6dN4CsqoTa2O9J08gcJGaW/G1FOFbdv3T92o/KP7e1gzLZRLNXK
chM9iHKK61wOB7csDxEC4BSANnspQtfZ4SEZEuGCBYEyaYUSNt4H/c1cxp6cZSmejTN0dBwCFrhm
vF1ltCtfFGo8L26x7dnYPecRZua62mej1lfjqgP/tyPs5qS0h9VzXSQ++AV742SON6eUOf7GeFEk
V4A+l9hlLnu7Rfd+8yZn3l2US74Gxts3v5/ZjtdapsapWsA2lhD+1pjzDXTkbeefy5gEuF1yZqGA
Mi2AwibyYXcOwo2bVXOSPQyJNZdVDVTVEQdQ4j5V0BWPRTh8ODloblSLYcOsXm+oE8kfNbKjoIg+
RNQiVoJ0f+u2RfW2ROHKzMu63AVBToZ1FNRVTFyn2AaeLJ7UkJEzmBv7Mcwkj1Gyc9JF2zTNoHs7
OFUwX2nL3FioYvqasuoSBV72MvVFtOmCKdhM+EZeUT0/428HTu8qL64ce7jmJSOHgqogdYR6nywO
goHfV68j+DbLUNs//NqqNyUf2caYZBErQIHDyxh4+a7rcekFusmHqbELFKZp9OWieJB50v5daPur
IAF/RdotV0vmeKDVgBjj5LpYh+FsPTdZW8fFmNlQPZ+J1w6/Glc7MSE6TDO5WGm2RPTsVODW6BtF
qPQnuZKKq62ovOzZsu20Voq1SR+4J46HHNg/RS2mReagZb0crbqvnkJUy+0bbSGrrPLJL8KEqEj1
MWPsB7m9VM2btQoE3XqyfzaWzV25xOaFbOxsKos4VMBrBmkVeKMR6wQOl7cZkPdvLJrpj25esd6n
P0iQeUBIl2IzeFkOKmBrr5jK5kcpxGuQqf7Yunp+jEYAL9gFr93NMlOW79HUAea3Mub9pNLHF8j8
Y+kt8ey7wd4cAAn9GX2b5gmfC9k18be7IGqj/Lp5bLnl6WMlgO5LUubpXE9uH9e+cPq4qbzoUPpj
dMBuKTeZbT+x29T3vKicV8tDIcvq+BCmheus1GjlRxXZ7llYLNi3nnzvGGVp29L2slA67Py8r7Z+
6JYPwViNieuU7ecwsdtHkv1WLIqdzifXRVj5ky4aL6XE79eDxVgVL6RfdnOtmuM8o4dLDjbWOxlF
nuIUbz9Spd/5dCZZJN/MqgnciSQHte+9sC0r4azw9wsKHJ7bIjLLC+dY/H2g0p7XluZ1XDudc5zJ
PB4r6RSp6mj91Ppem6KXD3vK1fh/Rout2/+fdeYqy+16IHX+n6t8X/l7XVHETY/3dKZdfkV23lw5
kIwr8eQjtrscdWtM1WFe7jUIrLGn2qdloOIqJo+86nxXt8wC02v2HqbcO+DPJq896ulHtwNWbUw3
ZMs2xzeWmnOayetXlfLtDUbk9b7reLO2jywStozNUDNqH5eAOUdORbHug+WLzkXi9d0qEwwh+pT3
Xprl7Fc/O8H0mBf1akFd+U2NDo1b7eVvCEhprG5zZmTmjPd/rsvn4cgb2sfjOOMtHIM6NqaE4nOs
vBwx3S2Am1iRzkzot2DMi12XI6IFsUt/ACFLl8X957xZ747qIjyb7yeUB/8RAtnZOGxyxxvi79iI
NYG3KzJ5dsmsGEKvpntrayDxQdgVAnvvoOOlLF4M32mWbcynPnsyXKib1TArejI8qYadupLhNUOm
2KRSeigR3Yg2/s6uTLJVNX50csMWn5Pmp6byVyoQM6r0rXsrJTTvuFlxY+v3AbDTIQJRLck6BKjV
2LBzJuQ/lwpkobfHpVr8YocaCKp2M4p2odO6cVfk5QPqEOM+b3QOZi4Z38FP2gZTyH5+rwBzV+4F
7bGisqu3eZIpa/fTZFV04wlaplntkNRzl9yLnboYNzfOcBJV3a+ADsFDz1R9cgqg8+Yr0cHwS7sO
eehpDax5KYAW3b7C2/pFFMFDkIf/ez1jkUQF67bBjs0vWvd0Yw2LiEnIkc5QhNN/49CIgfjVdkEy
JJKi/Dz75R71ZmvVlg7uUoQpn3xyosS2sy44A5R9HG+l9on6KuZLEB2MiexfxSp6kIFdv1BHTak/
2XxrvlBrGP6Y5tsWZfArCOxtziPxoxm6Fyf0kUYuuroMICHHfkm6H3rSLJW2iPa5509v2Mpi18Kn
dC+oOuOClz0I/W1s4Xu5FF10cKkEd7lyh53umHWpb2yuHEETyLva3RrTnaRe+6ichp2+jGXY7Ojs
/QQhWgS4G/PlUs+uu+5IWyT3JW7br6eiAJVVcnlRITYQx7/01XS7NQCY71AoRNRTDOBq2j1XaYM4
PPARfWcySInypwvwevAhkZ8e6g4l75qAEz06pLwK1EIS1Frdfe8HCFWixd5FzHPj3iuLpxHVrw2d
ok/VqugS1Mtn3c3ujjauHcZV7tq72vP3wTisMrCnL98HB7H0apDd7V7/j6MahV5jWziCqdCehr5r
T2YkyxAcq2C43uezWe6sWkVbB6jeg7T8fFeU+RIb0xyoa7E1mGYCaAdyIhlyO5XYwYpELPQv3wHr
+ttc8Lnuxaz7B9TkvXih8++5sOuDvh3MqC96FP2KqD6Y0X+b+3aY00rlNLEMe7EyDlSviyR3Qr7r
uymzr4GeRJIhw0zsPlLWVuc1bpFqElaYCI6bthNsZwFs2I/+oNK+7rsfDAVAvNFJeGGctA8ecT/M
vF/RZgV0vgE7vs5TcFvJ9Bgh3j1YjZ0nKqqbM+3a5bqovonNsymbOU9cIJZnHZXe1i5RtcyW7GAO
g7MEfVxkrEBdJjg3WQ4zENEftxajimnZDieVozoR8vZnMPo6HnxVP/PcDVYV4tXjHBTh3u3nZmON
jf3QFs6YAMRhH9jiTqDH+n/JSqR+4DU/QyvUqEVnf07PM0KOQFvCPRKpZtMVc7mb++5Ic8/ah6W0
9jljf0bfc5UktIm/bbMG2Zm1QoO+h6m04p43AR6+iNwPxkRTmI8yKBeZ9gg3476h86mk7In3s781
ljk0NRKoJR9L8IVQEapn9aqUTc+Rcj7HmxUpcKuVGorEOMOsa7dLxEhqvF7J/ZXnI2Y0XtYjj/NH
L8SLrVKveQsmaOeX/GS8YGWeLHsoH7La75OCjuO6pKQ6VaB9nxqvqk82x1+VLUzHZs54jeNfJji0
Mqmd3knrfMG26rBqiSthYVP1gz4NbJslFvKIgzkUIUblFOLL/rZVK+yDFOulBbSSh3m1q6Z+ehvc
8C0LSn4lvFQvHQPN9jbd1Xl1aqkF2iOy1reozuk6C8J+bbxZ3tEbAaM/GvNWU10Grp8H3RUPTd4/
uoDSAWLSg3mZmjdnNNgrvCFR3b3hlaFTaBLf5hDYLiC4ZZd6JOVqCOsKLKGof5hvBzPHaguA0s1s
ygu0S+UObVP40atya00AyVyrCJt9NITixUKnnBg7c/jh5/kDE3OVxx57aL1FF7EK543vMvVzsDIA
o8J23nJp6aQAHPJog9oCtZC0Tgrvpe08AaazG5vjXm0sqGyc8Vrcfgyt2+5fP2Zoc/yYWv3jx/SL
O/90aFHGkrN6rfIGVf6ZZgdNmXXgDA+ocAEFzxJowL8cxjQH1csUKId7Vo6yUklBpB4FGyoAEcSP
tdW427vNWXUpUVk58htVMhOUPHx4NyJlsLTVUTUUbwfh8NSq+uljdsIni9Qo8xe8PDJKs8TMy3p8
y3vfeyxkAVq/EkCcBjJ90L795E43He4hSu1NPsQGm4AF5EnyaXpunOlXCCXbcb5ZlNkDuHv2sjHO
YQRvVecsTIyXST8/R4X/QvhyaaORJaiRghpugU0/jdRFdAxKqJREP9tFVV1YP1+qm3PJSr21e9zn
4Jcw1EFwoGGjUx0Vxep7juuRXbuPOmqsCxGpQun8aNBBVP+bIW2cWLqFf/SmMQktN4oZj8JtNwvv
hSPgSb9N3UZF2rXOH6/o/D9eECsre7gV5iL6UDlIyCH5ih6Kv0d5PfyZM14lzx6t6atly1dAgMvV
4j047EKu2OJ6YK3z9qBRb0yMuZB8HUy5OlRz8J4LzrZ+w9UpuB3MBmYR9y/pt0sivVA+6Hb4IW6v
lNph/YqCbrUzb5KgPjdj3ryXeTTuM4LIFmhtuGuDnIIlEdBVnQETMxEKacvsQGlUA0VtmufRA0E9
OldLUdzHvRU1sTMHiF6aYB/4TnZckIKmAwu7L0E2ilfLK1yhv12E+zB5L9Tiy5cY3SBZ0CvlzBjQ
Yk/b7gqwg/sWDvbJIIU61J/ZXFUvfEH63fmDvRtKSU5tHa5RH9J7tSh6tUExisey5j89d9wEFZlx
30DIEDnPorPCh7scLAiqNSCELB0H7pwV8U6dcp1zUfldXN0Y/KRdupXuEJYZE9HUptJ6Zy0iLXwP
rOpeXqYaegUqguYwAOZPWyn0h27nf8wrUKO/561p4vtlKhB0O73aE+1QJ8FrWO1lqBmPmxrlA0s6
45pFpXAB3RebiVMoWmZPn8tq1OfOE+MeBJciRrSeANTx3tgw9LtFlXrl2G37MS7Zdlbh9CJql+wn
6ekUypn2Q9XTY20DRR0bMRz9HNEXHYPmw5nC35Wy+4eCguVHuW/F5jpL0Z3t1v+sShFs9JAjORQZ
NgZjM0OblhRhpJbzf/wkAFRk7Mr457/9tMp3Uz7VhynsRvzJrFu1wLGw97KSn81BFzm4+Qo6Em48
knoMxbmBn71sCFeadoChbqu/HcacR7y9p87NDjNDVCMokNYCOsVPbYdvFhCJp0gu5aFuc5IWjc8/
bUZW2JXHN5QJgKEVIwNWupAYGkV+HdwAaJA3nHOVhTQOq4Wshl5Gib6JUVvdg/DrV+txoO5zKZof
cgn4zykIP+bZkc9ZBuBFAvpQAHyOgN+vhaUhhG3YGKx7KizQkMoaTFhZP3IP129dsmzNHCRWao2S
XbhRgd2vl1qXF5QJ+3Wu8Bb796hG0kGYlU7OhDKNE3Q3qm72KAHJ6tjmNK2yKDrneavzTVuDv+5Y
OfG39x25hx5S2G+ycDIfxEq/uTSlbC4lsHHVOeI0onD8xyH94tp5ndrf5/qxai9UeRzl1Kje3iez
KJQ7t8j0aRwthVqb9QChYX63MtaVx4GG702VIePl7JWFmXfW3KrA77P91K8sP0yjilbn0N0aJ1vY
srIWW6ygXKqiRIK9ergP0bDXShugoEkuOQ1QlR29SzE4aecjtmS62Lm57W1vvCNULfP2gEeI4km/
DcuBQGRgZu9D7D4z6okkTM2kOcnnBaeJGQJXq1MGvcNmZmxOPJXTqz/VzXaCuHYHZvl4sau8Titp
Fz9Gll+Q5lu/J9IjlfL4J7eBjMkScQ2QmHLLqTPuSK75RXH9YDf6jVgjeaKLxEbpz1t/xoacuIP+
Vbl4PpG7k6ewl2RdiNpLzdrRq4LLhLWqkLxPsmz4lYNetNeKdFtz98pS8Stk4uUaWw0w/ds9axxV
q8tkBjwbD5ZXXgrWuLHZrkpdzjHXs3PJm7H6rw62lNXFqnGGjzxkn5WWn3R+RC8BsBWAjd0Z+EIE
wggOeUa9bQdoBFEtVvj4q8JYQcmbjEj0122G0mNvIaftlXOqZPjnMM/MPYlhoLElqL/qhI1asJk0
a0LmejsS+PvxhnLGban1wWlDDa4eDmZk5u6HqV4OZiRdt+vioGns/Sze/dACls+yZPFps2bQ372h
AFwn01DZB0WzDlpxsg3ziT4u1C2eNHg8ZrrvNOrgvVUm5qSuU90ae16wBqu+e6tES3Ab1tPReHNf
rEY2WE/+EOJlR719y/uHvOnDt4miKDASPJzG9HI+JsCCQFfTAvdhtECeXpIEap3qxeWBhuBt/kXQ
HOrNWyK1Ych6V+ZMS0s3nnpVnozpdEnT28ObU/T+qaGgZJmTQkv1a1UO5casWtywikUBJkagfeul
CdrYzPsFKY6t5eGJuv2SLfbPlah1j4c7Ct64KF8D1/Ku3FvIU9X094uhLj/tGy2TIARzJTP1NWvx
8lML0O5Ex6I4lV3jJKhH9um3wyJVFLshPiISyhJ/wjRenWgsr4pIFpsqRNv4VWqLuTlYudO+DjLD
4w4ZkZ5ZsyFIMjYQ5w2nzmEiWdSoH9oM2TNw7/ILe/JPyKdLcFILvidt4K4i1Ao+XdxulEKvhELQ
mo5Ze+gjEMkbiJs+MgUqVs+yL/QtmxPaNu7ZFYV79J1pSvtZLl/eXz6YVS+1175HxFWxbYngB+fh
l56y/Ke/dKd8Dsa/MvCFAkUtEPvECLbyzR6gGvurwG9L0K3hZ6j8L8RBwQ8gLiq2CHev1tL6YHnW
7VmKqT3jndmejcm6x7zxu9PdWMifaWNaxZPs6+5kVpvzzDT2NpbyQmsw5lD9tMcaP7euLreg+tFM
tX1VrRD8OiszF92WydHaqYp2Z2PNpOkPcnZ/mQU65PMjFL5WMtllsbmvv12Nhi4iWrlcsyn01hAq
5MCSOqdKcz+YDna0vVtQi5THylPU3t0Kobtq0Hd8n86hWlcZ8AED97dsegS6mD1AjECus+P/MNNm
FcACqERuoCf/zyqK0oEdzuE+kB05+bcDHqAwFmB1r0o5o0jNQK68exq7F6gfrb7XGt+3iRKSWJV1
1iTmSsbxfbrHoWGX0H+lyrICIPIiuObDGKG0JbyNMY2jzoZ8DQUAFBGeHeCNiQOpBbbmoPwwllnL
IpQ9+zo2BqQbwsI2ubwiIrX2Zs4slQOYyVlvi7W5doaKSSzRU2MveghWWdZCSUmRbiWOJfa0ksVF
dGJ44jad1mPn+6kxSZU3j471ZIzeLEAElFQQt28AuvVPkYsNhPblq3GaZa4//lXLPjwYKyNjsJ1l
3SSL7c7ggTOgnR4KWXqmFLVRb3TiGbnJGRWxNp1md0wbUJjPd4+4DVGnR/IDScd6Dkssrx3UKc05
PBv/EnVRbc06c56ZN4eBYktq2nHvd9LZC98/lG7dXDX4GVYmxrPwpuZqpqAyICtFwigxZp7jjc7w
ea5d7jVH5ubtsbkdzEhwRJBcLfvv+e9lZhSwDnTKv0+dZzCquAaX69vx7ZWRvVcjeMzsRjy0Q1AV
om6oL3WIHMG3xPBeN/ajhLr1rz6bU+my+QudJqx4ubWxyAbONllk633V9mwbMnUt66ncdzd9lQe8
+h1dItbgDoRfqg7LRFbcvbikjA59RlEc7l2I6u1L6/Xh1+zMedqMI9I+D2RB3YNObRwB+eXUUflZ
D7JajVDKHYZMltdq7iDAvp3p6AAK356/A4fv18XsQhLvYgceAwkx7YDdTTM3TCDMQmqMABEb122y
nUR3KkaMkCUE2EG6fe/Ygm2+HbkYHls7B+JQ5wUaSofuuS+cNRlD91OPTpk2zWwfVdlM12YJ5tiF
2vuTdO3P1i3oo4fi5x40J76yb/O1DeViIz96CzzSqWHNrmnc4kUxcTUXxPuDJ+GEz0U0IKZ3vUfP
Ug7ReVqW9jBpDwKDIjpDSAiQ9+61+FskoC031t1RBgNZFR0US+iWzaNUzJYC870E67fRGZqD5JCU
tVxt5ojYe3/uz2yKymvreMkYhvQ0WH5PUdmv2409tIAKbt5A3vi1k8anTrzXMnJ6bFyYMk7Lyvm+
4c27Py1hs4IEOogDgN2b+6XcvnFPFqgbKvD4ugA7FvCpn4Jn2b0pkKKOboBqvxV03ZuNHh5IFUiz
Nl7LkXWSu5VzMGYzLdvQcn4XIqv3ILsTGZdR5R671sO7rgU7poPUKnH06B6NY7mNvk0nGk4lyX1U
t/r8rbSaAqBtJO8NMtgcxOhARJ5tSvijA6Ga6YhhNXN3DOfaj01HjMZznM3iZOOKlCCP6JwHw1rk
IV31rmWtKjbV+wLfLBSuEjxuXTpfpeO8+ISHz2qyB8iNRuiTonx6lZBkmQWzA+pQIEP/qkqv245e
mXCAV2cQzcOz44YQFLH6ZCwLYoxzkUfhWavMSmhPM7SjmAKU5aGiPkC9sjOnUjZKLzYLadD+tahp
2poLmCkzQlyElGC2AYWbxd8/0vcR3tCoRDOg25X7dsxTt1JZKvsA1L854wC6HLof+4HuF2suSGKG
5mAjpMlWxl9YctrqVtcxyAppUXTsvfGZ3IcMbxiQfNn7SDs/cRYd7Y1XQdKs2oq8BFXfAy7DB+w3
eJkiF5bJMOsVpXN/UaBBPeZt30DmXP5ue2hliiC6qZy96Z5h9EX+W6mqP/IWYJ1JP2SQuXdnGfrk
gp1ga5IRswKtp34y5spje1vPMuqubYU82zjR+iJBvz+Eo3SixxzNr46ZjYMZmYNxMKexExvSXBSC
/7POeGXXLdP95N4lIIaPEiLg2wV83z0QtzrINnTWTuNynlQOdrSSK5AOIDXtaSh2UG+4cVBT9Uim
+dOzegXmWdO+0Lb9bLw5Os3R0r5Mdo8SLq3IwTi5b3cJfkiwM14USYc0n8Jya9WuSgqXhqmXR2RJ
yOSLPXA1sAfzuuj2xs4qjL7N+0pjW5PXQFJp28i2oGbbtXN/6AoGMU1Y/PA7Xv0VKfljDsCFoZlS
iURDjUcrKIa16/T2EThGsx/GpdnmA60voxWFaZuV1YvOUdNs+6n60oW305KhlwYB/sYyS/9GWfYr
QIr63lfCRd4zuA/BQFFejPzuGLndvEcZCiosO5oucmzRisnO9Wbwa55kNs12kCri9rtFXz3+PQyg
gqVC9XdGWK5ojKwcnAxuY5ldTvdlvg+HWRb0zvAyWLFnaVDbB19u2yDgl5zNzcWMtG1D9eHUDZpD
McxxQn0oilovtSfsR2bh3XM7rwVCte5vGvW653SH/ECkLghYKE6S8HXCf6tZN6harZduCF/RZ9lK
RrRF2Tk3M+vQa8bRnjhrQNyvEo/UwCl9mnjpX9j4e3RGeagDVx68wFYrED15bObMYYmiKkuMe55K
DJGXVAeqntmM3i8y67w3F62N0PwlcNFICmZH8WWKSFyaKiIvIVR2bsT8t8BH+eNfJylwQjaFBIj3
90lkGcllIPUQ59yvn30HzaZqaVX3kUX6+hlShDAxXlqiXcO/1rWl/dmN1dFg1I2Pyu4g6gCt0lzv
pRxDb4O7JYB2Ht2E7IKnTW+RdQmaY+Kjf8yz7NvsWEjvt3uzejD9H2vUlCeKjy0hvbXlYTZdzdKu
LFUcob3QoWHKefY1Y0kfgq7OBrSOiKZ3D2jHT7cmnyRQ3TM0z4iSyohuGm0F3wsi5X76jVegE0cY
xaQrDgYPM4fac6YN2F8qMZCZmQO9RySUZ3Rzx9YcIbaRqsczsuR40STb+xCmvdpaxhFES+/V4ONR
s6Y5QcJTvlNli0SXD73H9N4cBlTc76N/zQWZaHn87a6sMVoXFS/3SPehdh5ZgQezb46T1dFVZtfZ
8+COHEy9OfsdbgDmNueM45W8tMujHESG/5c1rtyAZp+dNUAUIhf7YbRBKnO6nqDHwMzPd+5qOaMG
XigNbK/zKY9bNWZryFfViVrOo9Zgg4sAjdHMM1gDqk4i1swHaQXz+zNagEV7kJ+ndAnbD9e11POk
RXkrNBdbtHdbnsMg+1FUC/9ZD/3HyJd/LuiUlthp6mAVivoBfegga7s1fuBZJI7N4rkrMkAlJceh
u7YUguawm9oPq0MvMwvdljgAmRz1kx9W0KOTSAYJAMKG0S15m4iwfuyl058gIiieKLR/4tyCapvU
9WBdZvSv2AHaszZQUAYPFqTaCaR+/U+u8SXMdPztNaKMWyKqlwFNWdY0K+2DDWHBacFrfjXKnr/1
BXmxZR1tZxYC327RY8cc2DT+GZEyVPe5XFnzwY2Nv+1ApELAhlUTGmisJjUjqBsHZw+expIGla4+
IMR6HqWKHpHwZ8dgYiNYMHmNwhkBrJj55VUO43xBDi0RxOEEUK950k7zdBoEFY9qad/NCSqiHVJ1
tz5Id+xeoNHcpc8CW8GhzHR7YlmIB6vzuTgZm5Q+aK9LuCQjmv3vIlV+1HgXP3c8bLC1iOj3zqpI
9rtbEDg1eRA86zaIVnQCR7pgM6Bap0VLQzwTWRltOFiJHyya2pUlvWzXhH71iv+KssEn8Gc+i6xs
t4RZ+QoC50Yja4w7ZTe4NbMWXWjKeg3k2XvzSe2h1yO2Cw3u+RvKZ51AMksBxSQuUTRFe0E/qYa+
/FqyZa3lQt98WbabCmTk7Sx668WXw8ksACkd3SIjsSFlG1zwXzvG1JoD8mhGNRoE/p8RGtOuA+j5
7kx+U7BrAz0k9izc1Jj3gzVYmwGSPNTIHjhqhY8+8chTjz6FaOFXgeAjLP8p62wk1tPoIUEVcj1C
mBVXpk8cHf0KqW4EUhyBrrMsc7KrDGkgt5uvaebjaQ5z59SMooT8Hvqkcj8svPiJrY8jJ/5vfq2H
P0A8j/AuB/Zc7hTAmU0NGuVrV/nXAoHwQ5/5c8KdqXtDn8z+1pGSg+978nPogdHAwHvTjZzWZBJ0
LW7eaICUBNtNebbAs76dZFb9z5OMF5rK/3kSU0ilWB2QB/fGyynlFOD7zr1NRiy0whhbUm1zh9tx
OAnY0UKQwtrYL22yb8Ny2XiMC3LKHLRFqSB2S8f8kgFVfVqcqfKPDGCHPtx1r8v/I+xLm9zUtXZ/
EVUIJIaveHbbbvfcyRcqnc4WMwKBBPr190Gddzsn99z71q5SoSVBvN0GpLWewWhIgrkO8I1RWIFE
tjSki8Ar/LexsUkquufG0GeHeGYHwLzZlHXQvvWCuljpTtPRdmc8UMCvFQ9xXEbPsylX8xC3D+AN
3dl8OG6gejuGPqqiS8pcGDeKkhT3Wcuz+Y71vTffpaCerEgDqTi3b/yXGZBWUEx8usO2zH/R/9m9
jRIQWF+qMGZrvD1y4OoVWReiwzOsoUAkAATxgGw8Ctd1U4PkpABMak3wu98tc+zEMhZImS3n2VMM
KeTDLfbXtdzIoOYRIF0wJBZUbhuHojAiQYjeWvQWnGG6ByN61GYrIKu7uPHWulhPrwOIBi/CeZpH
mb11hvL7tg9/ukuPV/58yCNoS9hBOU4gqMyDuzM+w2jBW5DBd6EvugsvyTEAF/aIBQhKAkuo+/co
jxqowdbqZOMUCmaJ20ziWM1zvTFtG29LGRYv7QD9VJXH2UZyLG6jrOgPPED2l3gkIaPvHu1qlLmP
AuS5t46w7gTZ/nrF3KHdmIZlQCtrjtxG6UBXIo132AiM+y5S5ROjaZ2YoqU/RwdknEwO7+5MzUb5
qrvjrG7vQwjYASqRQ1U1mkZUWYd3SqG96nlI7dSNA+g+79tvOZgdhZDNxxwMKPFDuvU8ME/c57WX
rSId1x+6n08RnVtUR9p2Z1Amu+B3xe+ll/pn1XzWS8f4kQPE2TI4EPOjojmgvtIdoDLL3WT2I3Wp
TbkvyFg/0jivH0HfAR5lmqeVlsHv2PYUGn3CxyreRx2i8NvTeJ0uyx4yoeJDXd6dbDci6xzIprc4
9asEvwRxVVPmARpLg0cXPNtdjz8oAMgiuhhHwHpUafmt1zFUI436NaI8A9h++k4MFG96KJpcULzt
jkUT5zso2dRPfTzMCbJXhxwvjXcalFgtZsCSYMtqXnvcXDWSnO+xAQtClFENIcJQgoGvhi2SyBDT
xTv7ZIGYXktQXSSRunOyuD0CA9O9sRLg8zoan4EDnh7MGF+GVvZvkYOMsiuBCrWzAKtSG1p7bGdH
yygSSRVPwTn7dOdrK2pkZLDvO0NJdTrrpbFd29CKAcsvc2R22/73wKi6AlWoZWKwDN+uEAHmeaCA
S6rQU/jwYWqOamlo7hnkcz6HMJoP5dDqGkhRhGxzmzbZ02xwHMklx27uDI6qPqSwIkMBfSAvUHIC
ktLFTrDqAvIy5l54IOnKBYgD72assofMLV4zJ532ihbD2na7NG9AsqyHjcyy8pUZZKWJi2S7HXV6
D78NwER2dtS0jbPKB2AH7ahvmmqVlh092tGAQoHXeGo42dE5DaH8ssmh/AomAUR2UEFd255RZQTS
DJpbl1KgHVGbAxMl6J+Q2WJPZGkqkl1rHouLDcWkmTb1hNp+6A+gQ5ZNuJVzG0JRQ1d37vIYtd0C
EiOHtARwG5I7iQWvQDmCrKkBkwhkcPrei7UF6srKGw7gNxQbi2mJqfvhjC1/6F1SXMcxyrGnAp73
dran5tvZfjoMhyiIik0r63o/Yke3zhzhbLVI2XaYw+ndGbGdLFj9UGWjfgizfvf1quB8B5UGoFlj
vJaJdO4Y5HhW9g0bo8C6SSnETuxbWpTmowUu7F4NkMB0xmORZ942KFv/2SNIq7VhFX7KLFg3dVD9
YKWHzHa5wZuYa9QNemQ0/CBC4i2K6xVZhFWjnj4IAUImFvYGbC9QIwsVjz8gVb2o1eUoV6G+UbAD
qfXwzIv8aRSt2rBIqA1O4WfbuChYa17MO6+NURAmNFfQOp2aI4/LE4M+xjfXhNHKAw3+PnRMvDcA
BezhiDlc3VkBxOLm5fIY8/FXAYgN6HN/EafFUn8qkT9dODowvZV/dO0oHRsg3prJJI1U84WPmm9Q
PYbe3AJRgmhTqWLnPSR9evACRdc2DGHZDDA5MCR8t/2BJ0WY5GYGn74BxrgssikZFvSwbN32/NWP
OGhDHLW+rR2xTYQl13EsnK2voNIMerRxT+VY/chSInZxE7un2CF6r/B33YiWf2eTGMSKK+dnCrr+
yfC+fxJ9zvZuY5pVisfUk421yGDU5TRdx9Lvn2Yz+JsCT8ONHcy4Ahyg6Fd20J7E8IaHuKUa0kRj
sbMPOiR8E1TAsrVEFno1eIO6w00y3o1A8Hwd/RX7OkWKbusIjppErv/BC9559bHhPagKClN6IM7r
6NNp4wJrsLOjdCmnMC1LFK4x2anlXcMi0N68Xh1TP4RG8ZwCG+ESrlaAm8+brz6nOlgFqu6hbsA5
1hu9aaCGMTiLaGnUnGw/k4asSI9Nt98/2jBItKF7Nn0k8UzPNl3MikfbzIH5TiFUfReaqnwMQ+Vc
i+jZDtkIk4wesJOSiY1Fbdqvfy/Q3D44xrHgSExgi6AdPW1rwIrviDHhHYQVRyjQifQxrGZwzIVH
f8w14Ge8qg+BAOg+0obc2UZnvt8l9pDQiNxVQNcbyvLjbYqN2y5rN9zIhAwtB7YwEE+5V3dPIxSX
e+SP7m2IzrXedqDfrNkyQ2Qy3c6ZxwAUk/41yi+94wX3OWkhBBZCQzshjpfu1ZD51zKLs32M1PEG
tNIIbEHTXPicRtsWVcqLDPSfR9wtvS2yQ9cYWqSnUra/G6jyg0NZdKu/4s4yzcYKh7lI+fBm3RU+
ErhL42gw0nvq8B1YHB82bkO35q+YqFMXYt+QxUoXOa6oir29qYNH24MkGRS6lrizHNkuJDDoqQ4P
cVijlm5DMVX/SDZma3Aq8vtgaTLorG9Mhw9YqTG/t83kAd3p9Sl0RJ3yxYaIA633ULbtNkO5/ux6
cjtmLu68fxse1T/mkDbHW2jEI3XjAHUEIX3p7kA2b7H24eFlWBqWOS9T16oDENLST7zaCy55l3vb
Ms1Z8kfQnpLiDhKtt7gPACVUlxzizgOFzgX04l6go/8PdPzSX015hcSi+WQ50wnkNvxDoLE8qlGO
TPpeFD/dJkfOSugsgbYX0Bl4gGLHsSuUyj8rYT7mOMi+BWnFV0U56GfWgWakwRIsjGhewpJXu74J
IbK6dGEJGO8F6yAjvHTnFgoRlVu++liOPuZqIZ2o6N7ym5Cgce4jQ+8t44UxBn5m77eHEq+sB4Cl
y43OingNdgGYRUsslX2584KyX91iNK2mgzNR0BOWKXYAvLj+NIIUfgulRE33mVuj7IRZt3jlOwkE
7Uvoh/5PHGuBq9ajc2dD9oIAumIp16ss6ZymAnO5bi8cLnIJc4NsS4xbursqZYBy8Czfsk73+8nM
LQgy0G9qp2k48Bm5umEUFCBOWlw8L2q3UDgYrlXXQ4ILNc5HLDzDlQoC/VIDOw6cb9a/E5FWIA9A
xKUe2TO0OqdPn8yQfx1jnlTIRkXQ3ABXofE3SN+XQIsDhVkMvngVBM98EIfFznbhmcHXeRa2h3Qs
u9fWQ3GqaghQu8vkvg/+8QMHJNelRzwg6XgRX0dU5l+xzFs5AJyDsNW7d3Gfkk06ueU2EDl5DqSE
1GbmtHhaEfc5r9PpEpn00Q7a0AIanqZnKNdy0Oh8YAB/ryVKV9crICDTfeU5fOXOBBm6Npqu2Fnl
Z1PCxGF00idepsFn1LQnTX3yji8LiuBOBo0vpdx1w9P72rjs7tb4C8mCLI2kft2DlZEDjNig7Hqb
EzYC8jjCvQC0G50AamgSRZX3UtRB+NXtF3w142G+xoL3kwfzsI5L3eDu8sZr7biQCszd7GOK+OvY
1uK5Y6Y/9DLotuApxC+tnIGxLgGnxH/JfzsCgfv/M9qO66kGNQoY9LFxfwE69TzO3vg9A0kGBSnC
XhTWnmuRduYBBiDQMA5ZeMZuCSLxLTXHOmf9XesFwa4Zav8ylVjokpDPj3LqvZWeZPQKAfEumWhG
fgDYeD/7U7XidHgb1ZjeeXWGX7+lY1hmhuVk2AbPIEK4d2fDLYl/aOYXT6AivMQOMp/4emKsVtkE
THc+P/hZSZbEpP+zxYISKNd0F8jZB6EdugejE6YXQ9OffkT9PXam1E+s2oETj8Gmh/7k17whMAw1
czxvTtC+/op5EwPnjbVHZOxRorNFuQ7qhEcPnixiKOI/anx/daWJsr1R2m/WgHqZtxI5rXXtOCW2
4H3/DDzsxeISe4P8NUuRI8V32T/7U/gVt/PBFc12eE9/9LxXSE8METBnsQQ/VcvnWgJW3GJ9/BHn
sDrwUbFOpIft70jNTxkg35UHwfxCRA99Oj9QJ/swTCWkkxiDUPSyVo3+7S1CBihXDAmDKsolnFi+
N0UD/v7S1fFEL/ZoXo6aOH4h0TwcAOiA2cGSLs36tjvjfwMSNUuSFOtNMGL0wHd4/flvDkQEE5W1
4uIP2sCwwWtPhZkPaoGzkSofVwCNNRc9+u2l6dmwAuMl/wBA8BB7TvRaNy7dAfBEdwMEvl7z3D3Y
Cbcze5qJSwmZ6NuZozHVqq5HF09nlMncDlumoAPVYFCgCPkdir9QwgDzoJ5eSnBO7u1gLMjaN87w
FCklXlT9ANiRenX13D34TXmiywUaQtnZFWMBAD0G4156x5QvApLLqDvzDEXUHsIeyyjYiGwDpqqz
taMjasoJmEkJYEs5oG1e9tXcuvjWV4J3UGJYZtzit7k0fA0q7H408JhCyRcjvOZlOsFX1UwrQHYT
5bbuk/ZIuSVdCsqALMwJ2eD5JPhgTij+Id2pHBQ4lhhsi7p1huLwqkbB7BQqb0kWd+ccNVGUxxEy
JAPoM+bRAE0J9O0IvIn7I2piA3brKJ3MTfm7MUs3Q+p0j19FWexnEUVZkvOVxmfNkgI652Doex9F
HULiwG3nNw0wGySeovSxcAOJNKfDtxziGFsXGLAzCHXFBPEEHOoInM2M4HezbHnCvBVne2Tn2SPh
+WRDopElt9joF8Be6H7aFXri+7EwZhOkNX8P+w6JfROj1ht7wVt//ooCu3UqMhcAlWUSwSt60wdA
Q3t5sVEoOPb7nGERVKevM5Y+T10w4HlHT7YzjZ1alslmBaUOwGqXLgMK5tSm4aed4SHX8MShAT2X
Ejp5ZvjW+p2bQK0BYNFY+o+M+pDYrs34WqhI44sL1Hep5CvTbvTJgDCTjhxQHjp78B0BJhVqBNwj
4+dszLvsVP59wlsIUIc0exULxFtIAJSk0yhgBgGwN5Medk4hC/w/TtUO4g/qzs/L9mybrIDKm+/J
r54Nuc7Qnmfj8Sn5mke8Fr874W5HfCyUvcJqY/DSABwAlfQ2gm6RPULBYTwCE5we7BHnMz3oM7wt
5iuyZmTfNZ1MRIHK/6Zxnh1PqHtZYtOTgBtarEpOIPiTmfhazhTVDpGNkB1Rv49sDI/W4eWvI5ob
mEtofJdQU1iD2gVZ6AaGLNrzg9M8+/S+EKALu4tyDQpBD6MbZy/QeQSXqfbXwOpC6B82Vqlxcmi3
UH0PdK8PnTbUdgcUHwkZg0+XAgrRDfWeCZ3fWWUBqzFwUxvo6lHs2SAebGjDwJO94Pvr/DVkVb+r
uFnTLHLf1eIO4svso4i8HmQQ04ES2nfXaErBFxnD7ANSNS9RT4ZnEsCVoJ+6JybCX2laRp9Q3USS
bEFBuJPacaGjDwgqLbxGErwUWC6tB5jw3Afe8tRswU9CWgfpmixOobkTuwnteL+WtlwZ1eEqLl3z
pVc+eXO4FaAwrfHSwFKpnNhqikh/icYuQ0ESchOwS/mERdQT6PP5m6lDvaHVhN94HzAwGWIf0IKc
JMioTNs+DABdyjqn2Ec9vt605E0CbnN9arXESjOErhK2u90+IlUA1erGxR4HuOmsYOzZKDc7QncB
/J8cXWwpUEdt3Bd76qS87qllP+3QLMv44HZCg2gSPEkd5IDXBU9c0+JnrOlTobH9+I+h/5yzDJXg
Il/6GHwNPzP+yqukfnc87434kOZM9AcMyCQwJ7n37Loq/1aOw7Ricw1JQOmCvYC9AUi3mV4LKgqs
qgFlRH45u8hRAp9UqCpRdRuvIYBZbRvSY1vWANUXzXOxlzRkuHNyfiEA6Gx6QEZeSgc8KeKl2S/H
vM9jGl6+XHMyh4sdAT1yWuMGgAyDdtxr41BIm5Z9+Fo5XgGtqCb/DCpvPRCsxhKNTWZpIvIzgOgT
ko7Z9BoRSITwypHXRkDSqS+6j4m1H0GArKTxSfh94viqe8gjJpC3n5cESAIP9mcRzsO3shvxsyi7
8BEKKPGmMLE4F1AUBUVxYHvT5c1WzWW8bYq3qa5rqNQttZ8QaJoGJahRo36DpAgchPIQTm+j/yqE
6fa1ckAnhavQN78MkA8D7BO63tFaA/V9N8oRUG86/WqixvzoBpQGu3bhyjfmJ2ST9LGV5NwtUI9m
YP116dml9b89LwJy9Hclji1qw4v+HuAFza4BwBDan4vofQ+59XtePpIeeYxNHfzD8tTHjvWJ84hB
eT5y+EehGsjBBRD3TgPGV7SX2Tc5AwHWQQD/DjCj4i31oYQA0Pw3CCPXB6y1yo3t8iHIEpQ1+YKb
9h+wkn31ltN53uZbsHP43kXOZzsiLbzzZgPXmwZlJzzlS6RYR+5vPbxKsaqGtqRtctSF1wrbha12
xqJY1VGokDtKG1QeKvY1p6v5paojQF3sZVBbz4yCCMDciAMRYNbFYQnVPAgUN4e6FnheOAwVth48
UdLXD00kR/BTTPsWdq5IItkHZz/k4s2BRA/M3UC+awJ69VQIHP8o3oaoWeDbfrgadDftagHJ3bkc
4/upp7gfxijYZkAL3btLzA5o+r0siHe5hU0Mq7ixwZc48HGVcQ+oiv81NWgTh3/Nk0se0a3d+FCx
YiWYtyyZyU6AfcDO46iirS4MUn6MV9cJrE7gvUn/7joaVQjO/uH0CTSV5pdfQZPAVDl70VWRb3LY
em19mb/jnpuvEQH9lOBPACgDfjPRMP/IXVFDyBBFYqgzQ/2rg13daHekIZ3FtgBdJGeAyeK5Ih9R
zBqOkURlyHZtw2oZrKQyNVACXK8AapKQKMiw/vzhzt0nvkR5J5fG0Ol304NQ90fXDtxiLZKAAjg2
nALRTqj5Nr6XXiNvMhevYfmhCEOnOsRlzzdQhVrk6WuxBVIJJf4C2ysoS0IrfmI1tIyjwwyV8rf/
fcZEnXYbNN2f18AG/jWQDYTXhjp+JvxgvUCgqHvrMD44GxnPHy2OAKBzemjRwXRTdr28z/z+DYIc
yKQMDdlwVG4ATMkgZtelmTnxblwLv6gcyHmxHxrKvHvYjKV37RgBjye8GUaTNHo22BStplJGz60E
x93GbqO3IzvPjk7LGS2IAQZmEbaiw7XIdhUkS4E8QrknpaK5QtVsK01IkUlw2VO8oEfb+K5lOXgb
Egiu/aJZOPRTeE7rJjznOvx9ZGPYGa7aCTqkf8XbSE6J7kJkoqdn30BnkwyRPLkyqlZWTgerlHy9
IDW+KsZ9+jWrjGZ5sgBHW0h2ZPznrLx/Sdvh97XgQQQiqaWeyLz4z2vdZgXQYQMA9ArodfGtAPEl
mYam/NbOYZfY2H87wjKrT1rZVQktdHyqwj48NbF8YmlNHsOlEQY+c1CMTrc6D92vGBAVI1wDH2wE
hnuQD8PiBdQbzMcqd1iXreOs58iF+siSd7RN6E8NOI9D8AwY5aKwFJanuJzLE1SQYMiFrHc7FU8j
Y9iIBXMDILQEnwr4WaD6GNAS3hK0R3/FlJ3IFFTlW0AxDhkp84esNvoOdc2nAGLufFWmuJXArKUA
2pTQdXtr5q7bem2THrSR0QPp4NLWgKL2s23AFy1U+uoZCRiDauDI1/b0cSphsGFnhPX0ELRp+gK1
9X4noxRk0T58IQSKMyGU9s5u0RfncWoG2G96EQTi3eJsB2gBBErClahXPbKCO5SwzZm6Ywaqg3jg
2jNniBWhfO1BThkibFBaDkjKN0CQem9jWegVWMAFCMTCe8sYOBnKpE+LH9QDaHdPNqzB/Nq7IKeu
7UnOIH0sJz1ylBTClE1erXXvApIKGn6ibFsXpXdScI+E4sL8iS/4iLszfYeJBBDpEdizPJbziXhd
uZmnsX/HrujkN2z67KL4NdxBFU18Y7pJV4PJ5R319Pw6gjyYxb78RnN4QQYgOG5tt3GwKYwlecJq
dT7XFMlNGx/roV8h2W9OY2Wi57IR+1FjlwJ3w20/QAsPuYHaS7Kgni55M02XGS/AlW8Gs/kasUE7
XEACucpn986Gbg0LWXRQ0r3eLiJQj/66HMBvag1akFjbE7wQtAoc8qcmQ/X8Ns+e60UwPukFuIn/
nh/cKRn1kHtq8UXjacZWMGes3vFCBr6fKn30oBX9TuN6PUI5+4VwcB87k9VJ1SogRkIawnYRAliZ
dh1QD5r+xW/rA2ma+nvaCrMZ3KrFpo/x9xRYf5mx6rub9jEkRBwwGZZpntw4bT59A8pD7tsB9EJ7
djdC4pe59JWxIoOKPDTOv66qigsRunpWhId3aYbP+XXVSX9kAZY+2VQH504CNWTnu/BaAn5gUPe+
JOm95yF3Zf/dbIDZjx/Q/izhpvwoVPpuLwTefr2uu44fIf0qdmVYOg+2yZdSX+9kEG2PnAe4XHZn
1QUnO1ZoPFNc0FWwJ0WdHQAk+Lbk0Ahfjoiu+8NQ0ac8lfISqKJHEbb2WmAjYVlbluNF6nG8ZB1x
9iYY32zINtMyaI9A15AbMYYQpJl8SpBa2C6/i7Md1FhnJlHgiy2lbLiEVeDQNS/YuVEakm7/XsRe
TvqDfy4oEu4wXSkA/nqH/0aOutgHZwO4FU3ZnDmHHnxNJV3ZAY9+omqBsu5A+WYGIvFOetq/J+Ck
fU1oXKgB5AX/lmVYtLPlUeHlVbwynVDvstoqmFt/awB+OeCa8XpYujLus0UrqrqOFcAAU4nd6xLH
vgT+faUb7sdeVN9A+E8iEKffBrcWd4G/qAhUVf2N+Bq0lRYVc1+16omC1mMvOzidt81LX+L2xtUc
r9lrlfnPmfKLMwCG+crGGR4IKyYopOFrL37xZn8NqzGwGUL3Ap2W+LGgZQUvgwYPXabjR79QFN6E
MEZaeraJBw3Dz0F1O3sChMDItS4kPNAmr1n5JAjX0GQtt3ZyHTHvkT30sNj9OhsKPPHGIEWxseN2
oNIQLZ5Y9mBDHFbScG1eWG9TsS9mhuUxVESQpVXBOViaryNOyxXh+NL+GrCTUXI2J5f8us3/6xqA
wxbrMMYDxA789c/YmDejwsPS0+3M29RRFy021ICD23/9NnCbrFH5w0O624hAtwnYjMemou1dhXUL
6EMQblqJyRHbr/4Ip9ktsqgOhJbC7D4PA7B74WOkoURQQakkRgKU5M9zQ9N/atkf66EtPrDQBc6m
HceXGrmGdQtFj/s2pWSXFcQ5aj6hQm1oCdB+jkSEgnASqnbDK1wb4V7BsubnUMPur9dQbvexVStk
1v6qevNRANH2PoJwujKRKB6ZBOcdqOD4pHp5x7p+0faG5dtXaX45Qia8Pd1iDmHZkHBX7Axn48EO
2MbOg/QhgxPkBC5jVHRDouKwO1GoOZ1KyJgl4EI6a/x1Snouovb3iAIkdt3mWsGAbgIa1J6Dgny1
UtBK3w2eYotsC3sAqpDssRkFunSIzKPsqwmon2D6zAZAYJx5+pAKZm2VKc09y932yEPH27bVxF9q
OALZqU0d7yCO5X1rUTyCrCeokS7Uuk8BaMQbZRRUJGfn3k4NB+8RhT3+1vb+O8kNnqmwP1qUle/s
US3UANfwpd8sXkr2qDBcorIXPclBlRsOr/jkNng797/F7PmMRxKMY+AHwcXbAckER/UAPvI7cGIN
flRx/dgvzYhKMoCPHtk3kW/2sWqyjefOZu24OtjM2mMPJO7YQxcBIGk0C/e2O2RmwRFGb8D2m4uo
GnPxZ3HE8j4+qs4ZoCa8xOCu2UJfrX61PTu3/PeEGsyyVRi5W53BKAOc2uzJJ4w9BPrNdtymFhdV
ZAejAbP/0k+zqkOpRD1xcDhARtDbwJb7lZQc2U1sYC8UVl4raD9N33GzNAkV/XwNlgFvGUg1MnxQ
6ciPFvMKet9T4c743hfQrIW8otSDbDhCN6As/AJR7xT4ay3YWRv/f4TsiUPs0VOh5WWEaSCSATC7
zkYwSqA2BQtr46SAN7P2CTr76qzS6dH2Mn9on3TJQcSulHeMo0o8mUb0QP0JldgpNkZkfD+UfnS2
IQP1i90IVYWVHbQxUi2i5ERdsGeEGr5wYGW05FympfGwZAc45CsCPteEVAwaI6BwU4RTvvcWLwR4
sRO3Q9W6o6D95U6h8djI/c0f/W7p26/C6fFCqxRUiECKya6kGT8ad8rfK6ZbrBE7bGiXro7g0SRc
qS5k0MFLEASJjZMqBBRPI3Fvu7MAD7iqRrjJAH4Wzf0uhTgWWOxxm0FUeoZ+uu0vEsh7zho/icMo
hktNm17Hrq1O+LBYAlGc4s5TfPV3dcyD620SNGRhyRlFu3w5MNS9wkGTIHGFd6cJUey3XTvQZmF2
KEenSQwkk0Ai/p/J/YbLbv460UYLiqQ5QT5ub2faS6RTAxUxAK9XtmsHYk1gcKz9Y5khbUrbwF/N
Jp22weDVzyPA7MA4yOEXNvux4sNnqGEDqHs8oipSKyTMWHDIfFnfwxwrg9Vh5XzzBnPoF+qKmzkA
9lTBBRiKh5zOGewU2wwCPT2o7bI9Fk70O3QbbPOuWhVwfd7YuXagXE61R/g47jYPU5RClthtwE7u
NPbMRVmvo58x7LiKhAeP4f8cuIuL+RKJeiQmK+4BsTZn6QUvclikifbe9m5NVcr0wmv3zqM0PTZL
z4bsjHDOuzXcQz+xhgMmCq4I1tqgrHyY60DV/Mu64OaM8Ee/yUS38YbC/7I7uJ1MAXzefmm5tsBF
JOAQzhNKrn29GaCHv/rqp5mSZ/zSATJajqKOm0MMeEirPcy2MXBRJTzk0LSRQonI4+mrhi1AbXzx
3g0R9A1S+Fb6SEZ/FzoAb1Xzt4orc0Btb9gEbiS/13rcQ3udvgSePxxjB2ujsQgrEEmch1mQcatQ
L0wGWFdQiKOMKvFolaOWu/RJjVQRshpZm2FvQ1WY7cUIGMvE5XSRCnKX67r3YOQi8Vf2Bm+62JFM
sk/cR9hqttgvA91JzxkFiccfStTJDZ+OgcBfTo5wMtUBods6hR7iBCfjDYMVG5iNtbvSZWdeu1br
RMLj5LueyJvHx/GzVtMudMLhF8ejCyWGjT96/gOFqemzkMXPISw+PFdTFOUXk0qovq2baMpPtslV
m6OiF/7ZlUEEmmczNqsY986ZUcjg6rpCQZk77rELm26F5NX4StTs7DjgOeEojwEeJyDKKFhN6GmR
Pvu/j6ECFsJCAeQ/wArQ2FNu3QaVy6+B6t+j/xbLWDgcUj/YfEsVg5NyxH7xlOtXGNIFMCcZ5QWP
GnNgs6j3Ao5IVzHyGNubPH73BuehQqngu55h/TBWx+UJe0kjSR45ciNHCJX2ie0qRskj9NNYksu0
PthYIPAIK/1mg508ebShPnKmTeN58EYIkSFdNV22692hvjeQMH/UrXAPAA2YxHbtGZB+AGYMhXW4
LOMqcV46eH7GOztop4E3C6BWC6XnvntolPeM4h673BpZSXYpWfgLMp6Ap3QUrC25KGUT5k/7gtNP
OxfwYgB1cmJeuoKrw1d3jNN5l9JU4EVdbHt3Bj0kj9t1Xs4RRBLd8CJh0bYCK4R8gPQI5ZkqfOfh
3GwFJHYPYR24j3ERFImdoUf5PpFieK5bkMg5MvILkeFuDgL/yrKaXoWagdzw4SFjY7YB7KHaTh2F
bcoyxcY6MDPAMgZJ9lzl7vdcml0OWcAfjoYoYhBr56qMB+hHmneHoWskNOtFuU6Zyb7VfXTJB5r+
yoB1xuu9+BGkZlzF7gi6fjGTo8vItqAsvg5QunmGGRK4V0vcdqccaiPjDIg1h8PIc+660EocGO7+
ZTJYceY6engKLINfISxM7dW4n6tn0bgehIHEn1cL4ZO0AWoHtr7sCUKkf15w7jvXXtCUwXw3axTW
dB/mvV7l/4ex81pyW8fW8BOxijncKmep1W232zcst73NBObMpz8fIc/Wnjlzqs4NigiEOlAgsNYf
qrbdN359GWZh7BBZBSTT0SoBz5XeZFtVBxneCCNrGir8x3wu5JVW6sHRy/LwKK/qJIvh8Pxdl2P+
45amFRFPgJZerLRi++wPxjFQ+OY0pDpWSkT6B3HzRY1E1i8Wjdkou69fiiz+aQzJT5ccOdp6RfaW
Vm2/LVs0fREmw8Asw9VCCjtmMMuEPYw/OEsILKyiFu8321mYM3m/HkFoZm7hYH1JVRaAZz4j/twY
AOTjPS/FdO715PIcICqAJnqquQQD/3UTAcVN3eXllRXZZGVDxiwtNHONc1F1iNQpvQ8T61Gc2O2n
6XUfeRJFb2rjhnuEqsyNlbNPsttoC0DXeY2rXiDlPnh7grlznq34c4UQ88AGvufnzhskCWtSDIRH
jENnnfpSr0H8+TQ1rVIfZb2ar7pJHBJkM3ZtSkwb8FX6s+93Csy6zyAFjmYkyKUWCZrwOrKh7FNR
HfzfAwLXTS7s7p8DevAe3zv1/pxEjpGfIumK/zZJFNTmOoeDf1Pb4KfaD8o72RtAX3mjvmRJM208
Xpwnix/0UOm6so0Uo72msGBWpT0i70w8U/eUYWFqyfQVZbF4H+RltuIQPH71ersAw2x1G9mLDk9E
3ALpSgA5UIRCB6EIx7aQ3qIKEuGaqKVzk52I6tRa3n/B8M+64+iJJgJjNJwFL4re/CWn1/3RPIx9
Xi5lNc4HdTvkSr6W87l5l4B9aW95UGAXkKckkeK0PHF0UfdoA3T7OBy7E5590VaouoEk+sjLtLLr
18JGQ0PJ8KNodWLpU64geB5EV60J7N9N2S4cEtMrVcTNobb6rjoqQw5e2DUijBQqAC1eQ5SM7Zis
daXBOUoQa0lst9jJNjJxboRszLmz9s/HtSAhQJ6NP8j8BDvYbpwsW3ydiEqmyzJu52U42tR15q/k
CPlV4MWNTrim3mRTOgzJHsYlgCglx87F9j1iEewIjCJSX6KoCg7s3LEkELr3ApAZGHitfPUNEcHW
S0xygEPrbwcs4O56FXs3BzVcBXU3kFgFstagjaCmBL55R2gsPZSlNSz90fcXZZk3d61363vjTS66
HL61k1VRIN/oB0Rs+C3YLiKuszNndrksEFSor4qf/LNDtqktrhWwsQGROni+hw5uVC0CIHdZsDvZ
TuOoX2QtgXxxhu18mqCenSy1xIYefzlSGua4HafAO3et7oJfzTCs1MfO3Bqd+1pGlfoeTna+HZBm
3JqYBX7AMJ6MUP8OntHeNOQLdnEZRh+d+GyjXv+ehEVDNlCLtqbt7Hgho0odxbgGE2Vbta2DoUyK
B4GsTgJ542ru9QULk+yVgzuslnor+MGCGb3bdYNEiI1hA9HJXZ8r4MLq5E2FIfdbBwI1lCSgG7Jd
uNT4GJzhNb7SUBm7FsgcbVMtfTMHXiW+m8Rk3MEGeritXTEVVFaRVyEhbNUex+sk/F45+ZvuDd3v
MPoVep2C3jnqFc3gFPiTJ2hmlbHytYhjzhbQq9hFu3sjGUfoULrxLSSds+jH1D97OE++1Yq7SeZh
qRH0xPrcgVwwVcOH+VOkhnEdOvYBRjZcZTtJuWyrszY/7nI9982LIv0F3mYIxYt0mtA7uNCqWi/H
Pr11MBAv5YijY2R31aob42474JGHAx17jBKZdz5lSt4UNcRY00YgWt6KKcYHdEqMpeaxTtZF69SE
Cidn0gtbOfDf7haP3snt8PV49MkBFUJe2AgFylHOXVaRu86cVl/L3hIln1NUgt+zXGeqkXe9WDmP
aO/1vzIfV6U+HssPMMY7BJYdUNqRdYrQuZECkh/KUCfLRAThOVbS4Q2M+N5gLVgQ6552RLaXUM2i
ep0bsN1cyICAeWf8F0/auClUMIFF1XTnKikOQN70W1kAQFRnKlhRu2AwKl3c/dwiKWRbiKnMHYnf
Lg20676JnoUvFVGyK1Gme695RkiiFntF7/xdCdWtIuMEsoedel+CgU3As3+zOn9Zde70w8e/FDXG
FIJ0Yfgv2LBD3nIbPhgpofls7BHGmE4+Qb6VEhbaR2cvEXVIPqKGZV4bgZ/1saF9uNHwGqejdk9c
rCgcY3QWfeCoHz6aCgS29fSsCTG+2qZ5IUtJiK22tilOfod8LuRVEau5tpSXVRW6goPM2B3+tAoI
VjYHxW2rxso+br16EfUYGC3bsi+XtTY7b+EwfpdF6xMB6IN71o7oJGaTuhuHOFi6IicPaffeRujk
mPSh/GrwrtlLlsijaeaGaFMGXKKatAXEU4bNxQSPy1gYbbbS3WI8DbIquyOd05TTOClbEwbKaeSE
wxj250SNePQr+1JCt185QRmsTEy4z+xl/hRWUIhd6k5fn03ySg6riMpjbKhjq5MF8bhBqYL6ozWb
pzBiZzx4qMvZJb5720e/3w+okPac93rC1cNBzjec/Yhk6uPef0xuZJNDVhvRmKDDIC8Yp5eqS6eX
elJ5wJDX3Mqq7FCDnPcMRkV72UYEkHHITYPBEcdnkwphLSqd5txxZIyWHH8XqMX4VzmHXsKja8LX
53CfxeoM+H5ngjNDZ8Kz1SOHn69yuPwMxVZ/EzhBiIvzwppHOX13VF1dhpoYDrLqlepLbyX+DWxR
9yVX4wUGKdl7EpQwVtgZPKrYWVQ7AtXKSvbOPKGVp6ftXlad1v/uamwlptZL3lFgnj8HX+P2ypHp
Rz7PZ0Wi3tch6m2PT61JGSgZ4vayGmms9U6RphdZjUMgdIT4v7Qjmx4csO/yY8bUaA+6D+GcwFP2
XumsQFbNAih7TTC7i76dz2Jz7xBFsAxT5TVJnfJuddphcnARxeprzanEvJqdWq5jE9hnPVerMbZg
pHOFNl6+yGO1gQbwbx1F+90GAHB5NpN2zw5dkyBGV2mI67reeVDcGnlCs0NyyO7uta9OL0NTTC+m
J/y9manHtEuMUwx889zqmU+0xvX5d3v1bmr1D9k0UzpwaZl7eVJ3ozWZB9Mi5z5ruedK1xzNeDAu
4ejZyyqYhk+v/AoVPf5VdCgZdm6l3LAQU/dVhFDpIIzwS1ZaP8IofOEpCDdtlSD0oMT6W4eoztk3
6++Ck91brzXpqz/8JbtkYfXk7IM6uclapJfTAh2O8CirIyKl+LEMwVZWO7srd75jK4+pDTMwZ4Gz
YKEn8z9dSzEwsfIrqF79jFeAd0eZfdhj+6Wz1EO3Xmpe/suvC8AtrUNYW/NnQzMfaGHUqdmyEz3Q
4p5YK37cHSkWlHxVNVVOJO+UkzMXQwC2qvNcMi5zB3BW5SSvnlWkHRaKo6d8q0rznVQO2ZAQzUoV
odD3dHCuTufpL0E6BK8Dr1M5ys7y7GADkVvJqqZhRa+ynu8TgnXkVsVrk/bmwetBAUJUY9s9F/JK
FrJDDoFu6Cz9qNDWhqL0G+DK44bNG1+VFuhZEFbTsbT79J309kGpnexuVmb8VgkN1KaPQGMWRmff
UPqFvCnPEkLpZahBy8TO1c6rdh06s81Rmc4un23cox/FpazLMcioVevGYVMhq27Sh+fH1TwDTDus
tgiYkge0c+Ux5h+TPe9xVGjAuYc75eNj5CD5WXKMrJphGa2dqMRuQ877/CnkGCVQO1ba9sNGY/6X
z3707nb4U1mtDQLaMcKfuaKLlxAk/MnNSfZaRTHCuMKoOChNBOZCyMoCCT+Eezq23AYZeFDSwZH3
FVXOJadA5MhWUws7RkR+YywN3RxQ73eoEgJ9McZvsk+OigC3bIxRt1eJlrOpN5puGwWpgEWNNaZe
6y9xlv3KwJn9tsUZwU3llxdifjVYavuWlKg2sr1PTx140aMRKummcdrwjUg026oO6L1XfZc350H1
IyygZ1R9jHIp/I3LKKb0IAZlhmgXFrghomGgKNUfyINuRrwpfmttcrFhJn54aIova2cMASPGGK1g
VrjTUk27DiKJ4EgHyjeolDd5E6CBtcYh9lohHbLoikacVLv96XR59SoLy2q/A4aYLVhV+Nsl4iCD
U2HtMY8A/Fa+EqJbEuEIXmTTSH5vrXYZ1hdzp5nk6s2peTvP44MoKdaKaphLDNQ40yNjUB9lMSmc
6YNRvaSsIFtkAIt0ozsc/mXvP0bjzFAfU2jA8V40OsmXeN7Iz1UW9ytqgMrJJY25C8SMeBxd9HzB
wr7gt7R61OYmPvZXaHvDyXbz4C0D3LcOh25YyxG95qdnnrhvslM2kfvYwGtSb7KmF5YF3K8nv9Xx
RA3JFVuA+CYL1Y+TW1GyGrmtMDbPjrifwSEoe1VuHgLKsWx91dkFQv6huwg4TxPNKIpjz46g9jMs
pZBqOT4LvSfgtNKdKQcMrtcHQ0dOnW+kjmgUKEHRBN7V9vAEzwtE8S03/avv8W6KG+NgzW5UyexY
lcWVcayR3xhLnx3pv5pln2yrHB9/gVIHHAzP+iXDMcVDe7/C6uUF5TRxAkD1JrtkETtVte0tdwDj
1Psvsm2Mkd/zUXfdyLt4VrX9w7oEwuKMQAwJayVJ9gIkZ10ZTfZmeGr6FuGD0IZufpFNwnIq1FfU
jk01440ynTA1Zp143GCY6Uve4FhUOJjDhW53LypSq3Ksrbggd9ASD8UElA6g+M4zUSUzCh8yKHr8
W9QvTTTHyCSw2eU0YWbuohu74PtQRV+myUt+hxnfx6RC+z/TINP4TfurMrWfWt5UN/wWCAv6s4wq
xzVEzZKVnRZC3cpqVos/Vfal2WHQrA+p6WcW7ZseqcMXgCIsGXwpdsOoqK++6H8/RP8YAArtzwCj
BiSqKeHvMjHGO5Ei+IFkVnWnne6yKZ3KZgWVF/NOcmd3by601kNFrZ5uNamkC+4aGNATVougjfDi
I4B4bLJU4GuhvplTH60CVy+/cg6tF2rrB5912ZyAyHCCzvaPXx4J+GPuRdVnTziYrMOgfhVQNnDt
yseXQtcJTtlpeu6R8tmrIbxC24gP5GV6nHV84zyUQmwjyxOLnCwx/ltzoyzC+SoqwfSEYZhuNGRH
/EMOC3YqlZ2ua8fC5e2JImcBcmQusOT6c/Xfqs+29N/Hja7/19QYGFnraHxnjRqtPAicxyj0ZuOu
+TKTrYo+AhRLhbaGyY7F19wzpkXVbR6XXg9+fPSjVY66GWbQFLrqwMYzNTDPYfJoEvPVs6r5LbSm
Z31su1dnqNStvF+2yzuecyZF9WeqikjeGtYwfrSz83Txd2HrWFIjGkUxX+GcTWoMKQg54jlWdqqW
i0G1D+ZnW5npLzkEJd50+0ABlhaohtr0ox3bUThSddeiIvV3fRghW6yrzPjTL4HT/OsXjovaKdTd
9M2dMLcMW+s7omJ8ETW8ibWx7u+ys0w447VTOxyMxkQfcJYkIsMzXoSZ+htsElEzKHthAwB1R46A
5hwXLHC9mscYgVEi3FLrzcU+I7ukbSLfKRaoRXjgz2cUf8ZXxF/Ky0bKfKAQdHQeUiBznR8onbXl
l4qTA5l9/Jv/4/8q/9le16orgWPsQiUQXZ7lE1I4cb1RoH+tshTjXkUZxtN/XGW5wFQ5dqOdvPqP
XiUW3orY+SfQDYMEYLy32ra5PQvIaQkqupP4R0cIDnLbj7a68CDD/2OwKqYlILmcqI71Z5KYEbAt
tqOoom0esk0pMudF80R07+pBv42i/17OzQ54qU04hOVWbo/+HmWLVL91SBgChH7FnszDIwAIuleL
V7t07XNfB/ZrDw56nXgVHgkxrxmWwmoBExb/Z8fp73qrpsSTbGMRhH1/9+a2QkRE27I42ss2vFVj
zDz+khVXz4a7EvrptjFVZ1mNmgIvrrKXTSr2hdIDpgQtclIQp23AKIR+s5ANpWrCG0WalvuMb7h6
d6dn+7Mqr0bbuSiZlZFaKwt49AoCppU3LZFnEMdHldBQaBTWlzqohosxM4pl+4SZ1CZX0VsU810F
diSwIAN4g0hde8p0N9Hzuk0mptAmMufFDNGQBVqVGZ62otjLqjsDOPxQFat47N21HXTaTeQL39Gq
64yCInT7O64x6M5dGwTXox1Tx5ij21nW+PPTMRbVUtE1BB/nm563iyFfJaNDMGxuf3a6Q7lu3c5A
C/Bfn1TOZIcp6DbIWNQQpf81j2w31Fl/pcBx4u95wvmqdau9F9Xm8TmPbC+84FgaRXt8/NxVN36P
Mh1HJZtgWRa71tfeg6xFxjvYiLnaJKjgWXXY7keItF8tY0oX5AzKg6eWR79votc0HT90Flo2u364
VDNvuoT4Ql4txXcX6tzRtybJ9W665z5AeXyThpVsd4kilcYIaxBCwI7AvL6Z3Lb/ngVb2d+VUbDR
u6zaAwDTv1QqGjeRmf8oWg5ppub2J5FHWCCyqSGmzQeZKrAfjcDYrR/r4UyKCmW7uaPKnZcIwsib
i6/UwdOtai1nyrwRrceI+EUQvxmK4Zy1uSDJA1U25efkMbWabWvW2VmN9nJEOWjgu2aX4KKu1SUy
O/la2Pp0kUWah+rjihjowvMQ7pZNFTBKVurS6LZuDmZENubz4EdPJnhPYH9Tb59zyatpgBVu58Pi
Me45v5qX1Vr1Mtgo8zTRoNzxWSFGNEMaH0UT1KsuN+GqcCR/tHmtJlRID4yRjXbchCcPJtrfd8lm
pQQcKdv8ByRSn4GRlgMZN52maTVpddQsnqPkTfrgVWJVFYa6t4ph8+y1epwDlM7bqGCUbrkWNISX
YveL7tYNWFG9+IxzcUBVD22YfrqC5rR/R6N4s4XqfCTgaaDosBEs+BKAadAuuD22B4v/cAtuw5kN
WLRL4SEb5aOyun40Wqbnn2P/gPmWflH44+sLOa7rFd6IrmGjWxa60DgGf6OgVnmMbROL36zoNTah
gl1rorP5cmMaMfmINxEJlGXZFKB7ES/Yss8h+i6s7ABVE4EKWU0j/S6sn9NckS1q7vxOEr0+mZkf
v2EFp6/Vnp9RVlGBRFILeiqy9fTKu2xWJ9RDXmVLSdZ8MZE/Pjz6RBhufV/VVnJu/CqTS+38GSub
jAbVuzTRbqqik0LxPKype9XCHJH5ewCIu2ac1KWcDa7nkmhrf1RT1qFaZNU6D0ZvAZwhwnGVNpNg
Tv+PutJ0zawNx/v47zFyoCyebajzTnB7VTxmS5sZHvM8B5WD7S5KclTrZ5u8+scHjiPotRCBLfKm
//5TyJGy4IDxwzdJcOGWAbmq/94NTn8kn9Mf5RXOH3+u/s82JersPWmD5fOG1EiG4/NWefVss0qx
bls0JzTH8I49gapH4VWxAbsp9rHWsrxq9exp4epU0CYZ+Y9LWZdzAA5R13o0lAvj7yn/60B8+6B0
yxuryocvJ5Ld82PkXM8ZZAdQFOzbi047D1W9DdV6/BgGzcGCbrRP3hjiUj5BDNbR9fmOee9mGtli
Ni0ga2FP9WtTRuBCyV2ASy4zVm/w0y050F9NXCxT364xFPiK1EX2Usy6ZmM37ssoj/kqUkOfNAFk
1O0ndAiSpQfBfutkNtr1s+CZHJI0WTPLZMDCnO+QHf/HJHKALJ4TqVaIkdn/c5IhbvfyA1SVJZjj
Ln7q77jf9tFCIaCmoV33F2/CF4ck2Q+XL+qiDvLqW6KQFQHxjPh2ADcNfaXkrsdlux5Nt7piPhVu
S710Ts2IakDWWuNBuLZ3yKJ03BltAcUhs8xN54XWldBOtrbHdLy3Y42+YdpOXyqrxDM8DNxvdawQ
AiVciApCkuz83EHUNsdjZxG0cbpGcQyoRZrnzSko5q4BNlY8OdZ2hNwHFrxflWqjAIVPkErKU5Gv
0sEOFACBvX8g4PsVD8ODC4JvmjPdP5QCPRjcVnECr29tlr8O4eh+bU1MVvkDiaXsHIZCbM0gRkpx
HjvrSa7aREF7Zq72MZm6obLSSzffW1vVShsr/9U0CBkNmrKWUypBrp87184enwfFNtoTeyEyMM+R
j+CnwtDtt48PtPkNgIg5C+A5pMci3k2GU6LKUhVbExa4/xlFfbKNVf+9s7DQ3beNQNvO9f7yYiV6
NUJMe6yGbHSEIZrpOgSbA7LP0RS9YjW8SM19BmbpU+ilu5xlRs+CXeoF2Vt0H+cOVdjkS8n+qWkw
bLQWId6xsVRiTdmnDcH5MxMAlbEwUe8+fuG7FMRwPTQjadGOTQ2h2U/2UdJaLfUtscpaHUnGwo4u
0Qy8Yen0P0X72bPZ/JGCPl6VDlsZ/Pp+55XeAfYebGhp9dlCXv6lnJvCPDOOjrDenk3+qGqHoEDL
OMOmch4k+7yMKE3IC2kh57LMKlvFg2i3ddMHpMeqpt79yV/Eoj1NLXHHNPZ2vj4rGtSxtYb2bX0q
qgkTEDrlW1jGGmbuWX5OUTxaNuD1N3URjMdnMXXFn+ooSJ4vnz2zblsYYO/BkdIaEHlLoSqN1egT
WY1/OL7ifKuiFEgFK/CraWXlWrileVFRb9olTmsceJamo9mjTxImhDZd/tGrFP8ZmCSKjaBaCxHN
817NVJv4m4e4+ESntmn024NGTM23Y+Mm0QhzH8hU/eY3w8UCwU7afVfnIv02hZp7FIQxl7KaAQtY
1SQK97I6oMtslEn61tfldHU09XfdB7gFp52+GXQVCXJ3ZI42+4VI/6mZdH+h4/XwyooLdjXI3yq/
9V5lU1wN83Y5v8paVqb6yjQQb3bzCqdXUV9Jdu8nNdRARvf1VTb93Z66pXZ8NskRIegEtNH4Xvlq
/xIq2dfUKs1PD68jmLnZeCckZgEBhbxt9Ln6jRTWpnEd41NVUY6OwPFf9QKhW0N1hxXKvsYnbIYy
0D+TV6So8iMYzPJIcK0GBpk65CfzAlJmllTwaJrqmBh2VXBGpP4Y1DiTuW99ZN1qFGzQce1eZYHi
0SYAJHqTNbIVAyqsmCrLKtJG+jUtg91zfJ+gc9O5Zn2Qbbo/4Xc8zkvCPCW0jf4VSyYCDgXo97lJ
xGG6Dqsh2qAOgGkU4GQ2STiOgsBDVRsesSwCt6rWpBi7We5He7QVPpZpsJqvckTPF39vecA8ZNWq
hLqLdSIWoB2Skz0XKSJh2Hbpe1l7tsvqow2Q1kLJ4+Ko8v/W4vcomuprMHafI4YEEGuLhHwdT5lh
RsW7WzTELZzA28lqUmJhUcJTP2qhgdqWjQJrY7VfCE76f5ExWQgDMeHFiGtQkGJapPSYIhSD+Jgi
D7c24h+vJILCda4D/8xqsDm1mrZHx9SsQ+XN36y+US9Fxvsr7IJdYY3bAWeTUyl6Y635fvlWoATI
OyPof0KtXNpsiX/nOTyV1PHg/0X90tey5sXyp2orHE07aCjX5Dpv1DSfrDuWr/om5My7GtSOL3da
Z4ceFOwlThXrLjIBpSpIQQlM+qUkv/e1KqOPSLTJN68fvGUe84XtvXjYtnFnHOohH0+jGMXGS00y
uhVezBy2vO9eohxjLUB6wy+QuG/d7N6rZGNJ1ZzDIQZ46WKEmIztb9KO3/h7qt9YVkYQJIH/UkZT
vymUqjoRQB3ZvI/uNi9Vksil6mw8TPKuskj4XiwVNZ/WzzZtKMYzqxOa+TEiJhngvmWmOeOm0Wzq
gUCq4b/WA2se32van37HdPvrmLcugW83QynD7Pfl1NjmLtdCZWc3ZXICI5vwXkGJWF7JNmRCP4q2
jreyfdSrdodU+3tLlHEpNIwRpf2NrFpejz3dLIIiq3WRlwfCbcYXzfAyFH01ddUnWLMHZsHpRdjI
cISdfip9ot/tLLjmeqCPNRF+oAigbSodzcTJh+P0UKAwlVBcCUF8DyGzfYugdCx9zFLuNupZIER1
76xWGJJYbY0LHYHCU69izArL03xxcQAm7dU2712FjyqyGu5PQ3HXDk5dPNyqsmhLyCOe3XwnMQ+k
qgQdVKSlDzkMI5bn5MY8eY3B/CmMq9k8OjRfzNawEIDv4lurhRdkOqN1qU2Ig0bQyclc7c3K1V9b
YWvXGE21hWk41bexqmpWScJrcliqK1+cMkpfommI7rpr8k7hbqxj3G1qcHp7jEp1Fl8tdi6garQ3
vYs29jyZx8Zij9qSupLDbCMMlh0L64lNWfteNQf5kaUimqOiTzyV89yVVfkcSLH/gz/IQqzz9QQs
YZ5l4Srit8gcbduZxp8m2S6rSdeOR88HGPn3+IlD/k7gtbdkM4r8d9s6vwo9X+m+1v7gm2YvVbPO
r0C3C4RshL3RCzFu/MENNzFJLdR5CoFQaIGAsGtoLFgOOk1dWlv12p7WQhmS26M3ygDqa23e7OzR
kTlC9ZamlbXBtbdGwDPVbrKjg65xdluNNIY+wa+w4/aSK+0qNXHXSZXxlOhB8CJqDURDUhDqrSu4
B3NbV5m/7XiyCRRhRBF0xHAmrFoWeuBUH0QgPwSmE78KiJkk83G8Ave5KFJr/I1Q3N0PLPv7RDpl
4Wih/kVHn2PVa2700mZb4YXq2jTD4IbyqLYOR224JZ5Sret+il9MxeXBiXrtBRLOlRj+PQhDa+VB
TSExNqfc3TnlznKJbrg3Z9VjAKePfjuZsPJK9S4+VqaXXwlDNadeM+7RTEMnyKq81LlSbAHnEhEe
dWy91WBCIdNGTrdA5ucxsBiaN6PuBBg6btP1vngRw+45B5vC8Jj2yk95i5x2sgAb+zk4DMl4l2PR
DYdYH+jpTg6B478OcBUgCiuMe6BY7SEEaLdoHUu/Dz6sUBORsIXG920vq5kWFNdKuKzr7rQcq67b
tvXgHAqooYcJJ5VZd+Pv+oCVmBuCUWoSPf8ymIsYAtqbrHg4rSlEDu+BGxVfsjC8tNifQBxkIPCX
n6PPdpOIHdxo8l2QhCIogcXN7B0VlFCiniyg/59BgHbWlJXTuzohJ1wVWfGqYzK3FpwWrrVZV1vF
1BESddADqJM63LNSJWdT4DNvKUTLrVHtVwFOMm8cTNGXQ573o2r9H01ViV9CizGugHPOARg1ctLv
OK+xGbTb/Keds+GKEwS1OgSB+7wNbrLIjTi6uvVL7yH6SpLCCm5K4nvrsR2Q7uMYnK0HsgaOiZqG
wgbEXdRAYJAnDt5B5ItsnYV+sbTDcdjImyevBjMf6eu6MXO2tBQe32KC6V4LddkL+cq0sMeIs4m1
affxnx45XBa5vTcIcJ2x0QlOBeoRwlZzfaG0/XjJVIQo9ECZj11Ns+zDdLzIDnkli3xSPstJGXZy
bIEKsI1b6VDeUSAMroGDgdxCLdLgaiio+wY5MnlORL5Y0xcRf4tLMhdKZ0HPm68qv0HidxiJqWTZ
wUR2Xv3HOB/tJ06RGiIt82BddsvLZOAw5pcNgir/PmtMKmk35OL3EHU/sJfsboidtfdRz6+eUnZA
cAvgzTUCtRi7dt+yuggXvNXUqxOFzWvp24cCmM63yoyqHUZ6w/pxVxQXCPn1KLH6VfXmpdVWtjt9
ouwiFVw7iqvdYtQbqGUFqf52LnBYm7WSiSP8uWx8q12waXV3Q+0NQNCdcNwBRILzlVzjpEVpIwzB
G08TwkUVyhuTxumbQEt8Cp30pzs6GU5BNDl1/BtJZvK6Jx6X/M1XoK4izzmuOAzkb1bjquduRLVn
7izMsHgLA5RMPbO6ywE2cd5FYqNPH2uNtbfDqCbWaIIQfxTJ0uyFfni2B2o5HtqQTGunCgI0Dk6e
Q3Pl+RP3tgE8UgTpq5YG6V0OQNAPqTG1bh/jZQev53rhBIO5L10nuDWVu8eaG2iLnZa4Maa/cMLi
W6MUHW7lATbRNMe26+5QX4nWsmpUqbkI1aA4ewQYvlrKj0lYxbc+EmjimrimqfKmVHGgD9b2QfYa
nE842pRfOXOp53TkN3/c1UA6g7ql7h53IZI/2VH02qZWdWv6+kcPOn0TTgLkbjog+ZlnfwoTkM5i
7Lxs8x8dcohsU9UMG3AiJlA042ZYxEiZVG4UHk1tdG/QrXa64qRnNSu8m2zqDNSbBIb2O0SuRv79
UQ0twAqUVUAKQ+GlP7G+ZwX6pmaXnR23tU+qodW3qK84DEAw2w8ETW/qoFS3bhyKXWzq3ULrovRU
hv5r57vKLdDbnsBJVX2WuvWaJ4r3htiFuutLPGsyTdXeNTvcyQFWoWH6idTGBfeADkRAmSxFlicn
+Gn1uo4b671DMlkX0fALd5U3LxTaVx3zm3Xvh9URx6vqUgZQl8ZC974D7lvJoTxGCJ43tfVq4y0C
s0Ct94YYrBuPTrLUjbr4FVzlSEJowbICSPISdGay101D3Y5Nkt2Tzo+3RYyn1Ak4BVt84Y/LpCut
Q1NO1iHjSYRFL5DhM/H+zBagl2io5j45Shay/1mVvW1FxD8D5SBrfQtYdvmYTU48GdAVgJP4SC2s
8n5yriKGzxo3pQHJRk9OSWhAlNMQwM5qnkW9V5NvfTv8mHmvf3FWSgXQ90U3KAenRuQa10UgJig2
vFWFEq9ZK9XL5BnqzhgRJjE8LT/jAcarwg6Ve0VIY5mhMPqBrd3/MHamvW0rWd7/Khf39bCnijsH
0w082q3FsiU7cfyGSGKH+77z0z8/0ulO4r5ITxAQKlZRoimqWOec/3IJOnNAzXPTDRJJ6lx54uHl
hzdtZxGAzy99S8TrJFE2CAmG2Ilo9X2pBs19prntTazV1NinffOm9mA71KLoFqNeft+nG5j81gBM
ufE4DBcT5ZSzNtGUSDmyStb2MCdQlxzUCerc1DxrsTxEdwWv5Ez7Rol7peIq8KX3bOQ97cS4lkkQ
bMh41Ecqm2DE3OHIvIsdybTBbvQqyVzsfuxyeMOTCYaI4paZ5pTB+29vzQxFH0rHIzVXgr601pWP
I9yfRaTk/ue2rT44sZKCtCtvABRJb9GU5QKsANfBrQ5OYFk+yJ58Q9Koeo38Au65F35xx4I6F9Cx
p0wrdR6ncfghKmtsXAxZXhvAgys9Hs072eqAZ4O+vTXQGMbQ0rwnMZPe4NJn47qeGReex8VSt3gn
Qsqn3AEqmEZfW8QiyHPppLxbo/wSJBTAkcslALP9HqsVyz1nyKGTsbWiA9YzlCqQxt96laju8qQs
VnZmkadFFoTfdOV+iUa0zlodjZNCIFxi+f0r+kOfwzZsn5QARoQJ1fNCVu5FDwGE8XusP6pad0pd
tM8VDwHwWMMQTMVkZVtpQ70r4iq5zmPnIaUS74XX508I2KhriY31AQh1tjBrn0U9sqz2ksV7dkCL
ttTumGW8RWLU3SkOTXeZCLK/RtBZBxs7nUVYBFGxTILoLAL1NfScq9ByZV3mTv+EZ40Hm3c0WZ4F
yiVFyFr1yuGJar69nYfpUzP3CejnYUihgLfF02DsXQMXkf4+LSaMAyXKVS70/gD7x7hWwXiv5qKD
cYJLr91AHhzFU5Fp5ktA7IN9eedfAR2KbZ70uMJUZLXVKEXpv03vUK/tdhZYHT7RSO5+dIS2+QBI
W93PuxA3ULdRVTerorrayRi/hJIfDNGBTkAgMoyD+njv6zo178ytVg66xk/1YN5G2AW91r5z42IM
9GwGnoumtTKQ5XOYDZsEX/VQlfdJEYd45WXGFwNfgmQ6SBnSL2FeoJnQD3JRWtFzRm1qumXRwQ5y
bzc3bdYuYRPUD9MTFVUFUm4w3K2nkArBqiL/t5+H8avX09h7qiQTtk2EskTP7i7O4dd5Xs8yM5SA
2B3LeJI1eNNgHIMDOqL9U/jshI3xpBNS7wkrA4RXGaQaKE+1VhPzBcLnVSePNiirAPHts1ejDDBv
OsUYt50lq2UcxN7F0SCUK8icwWSFXTI35460VT/GrQurdjoUxzRUVi5u9c+3kZqGN7EaPYdES+Ey
M9px04418K/pDed38LIwW6b83Lfzvvl9VMs9aSUk6blFcju6C0ImqOkz5jeXLaqkhVVid1y7Yos4
VrnAW9HYow9mTC49xh4PhHIdIYC/VID6bg2d2lXMUu+TTC9WL4xnZcTCzcJLd0da3/7Iin0575eN
lOukpERiKXmJu5C2FU5gPuPzrKwaRW/3cGMs6tr1SRWZuSP56MIqdIZzj3bs1hgauRDtALdt2sev
ZzhjjuOvG1aEFNZp/ujwa0SrgrCpNnNHjODelpSfj4qucUhLVb9rK1V7/FdrTg3lEboyneasS3x1
R3RzzcDdEw7Is2b7K8VW8Yx0dWvcdTrudY3vRJdq2sRDjYqr6UMCmJpj0UcXL6hPTJNITUytBEOB
2xYs9dwq51UjiLJtFyj58sdBOGdXABbw05zHtT3+b63HHDdmvn0sK8dF5Fy3dmNZb3qzEpNtZoog
okQm1C2xX9WVvadDXpd+X370Q1Ndj5O47Nxb26w/07pFSn3qLdQYnNk4PJoBBhphWT3Ou8veBqDg
4VQ6H4SBm4FfvamyLOMgW4gXW7XiMyT/8GP1Zd7Jkhm1B62KoI+X2YlVI1UgquWPzhAFaD16X3A1
xjlABg6gTfVx7jMlUQBfH5owapqsjXH0n5UoXzEbVF+7FAZf2eXVXYXo1D52MCyzU2V48jpvN49I
kYiAQR4SGFCpXY4ZRpFAZK/zhhoqNUDKC/u61KZ9tndogZNjr6LEb0OG1PlkjQXs1ukoi2D7RmiW
+zZiPsrT1AMpZJAr00EB4NAtcmjkYacD5n0jGusgab5pAjdALVQOWlgrhyht003VaOZ1FHg8GENl
fg0NsBM8Pr7hBPFIPIjWjj4U6HKq6RmkdnQju4GIEmuGu46YbVnnQ/jJTXJy+BwkNLGq7ITiQyUm
JzzHuaQdKgLS7/JDVheIRqIEta6r2mA5iyBg0eTKi2C5S0XrGzpOn6kFeR9NbRJ1SYMGUE2tgxry
sFVObftOCdHyaUMnegYGi6AVH+nwe2v0HIVeaoj4jWneRaC9vK3Sdtz35tCcmLrzdWg2+mOmkkVj
ZuUxf4P6f7uSVsViPBTtVUaCmg+8n3Fq2QgDrwYd8Aup++6aelp9Wyb2ae5s3LS9Zswak81lcRj8
wPxekW3LodqkPRKVmAjxrPL9eBmrgfmYmpPIvRVEj3aKuIlbS+1egA9DZk42ib/q+tBdDb2inYYo
KRazCWxVSRtGGpksfuP5x4y6AcC5bkv0vlFir9hgLCw+DQ6a9q0tHoKRVHifobIQdKn8lBdFj/Hx
aN2aaheuK674KkUSRUN++bEHQHh2neFrMVnvRqPpbAe7GNZzkxoZmQBMOI/qRLqZDmqDHg0GBBsD
XfjXuBLdui+zbp2OVBWXsGu0ZItXvfUG41UVXzn8wO7OqF2loIopWRgtQi+Bn+hV8oPn4R8xv4qn
faPlig91/SRa9TzmCxeAy5GF30iW3k7kcczEJjQgtElhh5cA2Nc5IU3fZCmZJiZHaydIwyzUnPVs
Cmr/kJoU1RRP7z95ikaGV8VlVge8+WZ4ICYDBKvHGpkVHE5owMDf7BHmjpFUPd5lvb6kOhwvXAcF
AcQIzIOiiHZFAXv8rKhIy9TI1FkjX0olGmPLT3NH8QigNZbC1whRQeCoQCzmZiL87FqWGrN8YpyB
exf3hJ/GNqdsu2ypRGL4pBgHvabMUoZpfC1lqm2VkfKNHmgSqkGgrko3re7mXhkaHTUvXyL8MQ2e
Nnm/9+2ovETxGF+hbNXrYlDFeu4L0Ni5j4qPP0ZjRNGsUqXQN2/jgZOfzRyMpAauoxrOKemxCxW+
k1KaBYKWU8uLUGMhh4gZzUCQWRX+jpkBm7/GL+/BKi5bNfdIJIwsFyLFu4SJCzw5UFkmTfvmDcY/
hyIdkXycdgU9FhF1mq/GYZRHPXHUOy1H8R+ZQfFh5HOWTmnGVydF0pZKAAhQHzUL7NXDkzWpCOVj
8grN/5ZFnb5v0HZEHdZIrgqr4Guomh8sP0CdWAucDdN+vba6qfgUh+4xRZf50VebFWle68kuDHOH
6FW5tqem06vBAkULnCV4Wl3cpLmfh2GsaGwEEsnbuYlQPejoK7f+Izy05LnnL8UO2YBQ1EB9N9yC
1FmWPHcC9LZQpb/Hilb/YPVAsKfxfoiCmVLr1Q7yJLrFsc5Tc6yrpRMjs6/bQbMokrZ5rvXmqbeR
/weRddM3qI6BJP9S6w6QM7dlOQ8N9zZqvMk+RiybSig81j6he4JnQdno1OkCgtCUOo5VNeKl7Itr
kIz259YLeGCrUfbJAr6zKCpwQBok1qVAHGtTByLZNrJ4lX2Pcm+vb6u80CkjaQMJf0AXNSmLowdR
ay1lo37Uy/IcC6VY/fnHf//jf7/2/+O9ZoinDV6W/pE2yV0WpHX19z8d888/8rfdNy9//9O2Hd3W
NMvAwcY2bc1Qdfq/fr6gpcto+V+xQ8Ucddr40VELcehL1NGKpBzI/mVPLGUgm0PiR9ek0ddphUdH
qcI73vRph2VZ1dzoJJTcpRY31JjU8jZDJ5m6NLzvREEGP/GEuMM/ShwpPfmruaMKlC34Ie+jxRIZ
wmuAo4ocsOLT8EPLDfGhOrW1335ouk67d0R4KJpEftAAUZwiaHQIaDIGyv5wE0WVsoznQ3RM0Ij2
Cp6F8iUuc8y6++5Fgul/NG3dOrF8eDHwU35E2Ng+TX14GxlbG8WjrdDrBAloQ/307pXfxdFdibHJ
igVffCooGay9Io0/eI54qScZ7dz4GGLYd2NMEgJRbse3aPVdZ1KASqnjIQX0r1JJvp93DdBogA/H
yxyc5eZHNBUMidgD+iIErgpo7ZidDlGMwBf286SP8BWyuXNQErvqfDXnQuGBUuUR0tm9fRN1SHst
0yoBi6Vws/z+9jDFv98eFusBldtETPfHdPv8dHvUjabbiGJkj12AsyDiu8ZDIXMDwLEer/E9NB6C
HLUBF47fW6/Q7fHWI0IqZBKy6MjXQVrYr3h2n/Veb3f8/WTVJ/RGl+n4gWPmHE6tvutIBDe9u8cj
p92nDSaJONC22qAtDElB7Ych7fwq0h3vhI4ZG4HKoZUA9fHA7R40Jl7kRMUNpHWwqW/7Il0eLIyT
VqmoilM3uma0SMnXYqf09jozxAIrUP4OwvdefpgYjVT2E3PvSTO+/f1VtSzj/WU1hXRMKadY0LJB
j/x6WdM4cOjwWXQD3UnxiboYWDv10Kbv55Y/PehcZABXc9O1KvtCXXyPIZ6xcLCBwoa8Sc3VgHbB
SidSXpoTmWTesFz7/ko1+4ttkvBu0bO4YAM5RzdUwOPHIV3PZe9xatAzNyJVnRuRmap30DnvWT2J
PTCAYaP0rvvQKfLbXCZVSX0qdrdskcjX1SK+gMu2jmVej0tEnoZntD8+v9uv5YXzVNa6ca1HR7lx
zDZdR60zPFuqj7lp72OeLJWbTErOLAZxX/nhLmsi/8M8XiCmvQIfgKQzHtyhCYupiZFEBn6IpEuq
GjesyZHW7rHSycJgXFS5MI/zxom1ov2pPe+kfLcdbUnqnZjfy7jsmWlcW37It0rMrUr1/Tpvokg8
MMegCj/tUhPTXecG/o2t5hvXdLDb24JiYSBtG/HaEjN4Iale5z43vt4G+q6x++FJOqwsO616QIJh
vBVti1jotH8eRjWvx/M23PbUWA9RW3/fGBIjPA1e7HLu0NUsx0FgGmM2hN+2S9GjQ9x/P4SRtYHN
pF1NI60XQR82r3GxEKApXssePtpo4wQI/R99D6uL9xiOyJuqM5CVcOqvjp+Mz+6YQ+gOBSVAFHdC
BzQO4QiWNV6abeZ9fTh8yxPprcnC38mgdU/kD9trnvsA1vOqXaFE0FwjtSsvPvH/1AfIQGJIUiq7
HlXJO2XKiyesEKrMTv691Qnu4iJAZlTLtW4Rh0X9WRmNW9tHmnGhG5CUJp6i40Q3Bb5MXxBFRSUh
K5OPw2iefFU3j26ROOd5k+bBvek37h56h7QIIeFclEON0gxE6Y5Q6KYUJcUqawalq9iL6eiYQ9lA
ACDorrKQ8dZPodXIyXsMiQR5iRLk763HynL8QypxkF+Ufp0uC4tTs4zOQYtX6SySRfoWwJZygy8b
PkITtcjoXHudsJBdz7wjYidrg5PXGXprt4FcTRpNMYxbTdeIVaoqOUS1Xy59XcsRmGtM8JfZox/W
w21EMRbR/emlbxnH3iG3pmjyc+/iuriYv7WEMv1SaxRjU5WKcynbJjo4dkVlpChd9JLZ11mUu+xU
QyNmag7YPh4Vyo19fG9m+r1XNs6XoPCezACPcCuNXycmyLNX4GZvtjhZPPQ36M3d4fOjnSy1YXqJ
/QDAxdROoZMvQX/0QGAr/fSjo31AmReJkUpR91ofmbzXoKKWO7XnVyrLoDXIegQQyj6+QATlZo8S
5yZzjAhd3zi+iHhHtau9nxsG+Zn9MHbf5v5GQbpQRll0Y9kepTSi8K3CwuH5Ilw9fY6MsdjE5ofB
jCWsbzbzK1YyEufTbkCVDvUcPIroGWNbgPWKujXGD+4a2IK1zCpZXeBLtWt3xBCul8za/FDCI3ly
lWCXVJamyRLkG/pFiQRXZuco2pRRrV1KC3O6xnaUq+u+DNhP7DUEynDG0+96ur5v2hc9oI44707b
fryj5q8hxBk7ygHJluKTnSvZCsMQ9Rb7HABjRRFtyzRJoLD5wwI1uAEv4NfcrahP/GujCJYvC1ji
K6ox42HuwF5cOeFQ4KwrJrNVhtXhjVlWNaAWAO6q9joMWLd1LYL2QRomh9bXo4sW4pvnp6Px2UYH
baHaTn0PV56sJPIZq6FFIsLq1f1IpWtPtFaQb1KQ8gx7BDyB/2jVfm7Pm8AORtAJ7/rfjmKNekqF
JMK1racAOtoxS6Luojhpgz88Kh/AMy6Kx6ZUtClmsZjupxFzR2y0O9zbcEaahvW6ae+p5JCUmEbY
lsWhdiOW0qz77Txk7oBeoiahvJ8bZYmyuYE3ofTGl5IYaqcgmiQWbtb6tyjF+bckPQhSE+S5/SAG
PPWvjvlVljRy5xvDx7mVAgDa1jFKDqizNnu4vrjTaxYwxIQM/dZy9GKZy0C779JGuw9BcK7TMMJU
fto3bzRhlcvYT7qtMkQcB9QLiVjNLffzIc10HOWJmzpp9NOPXZdOUeTbO+joX5/0Jr6Zx85v+uNk
fhzhUx7cdqP4zQnNg6nqfz+hH+83nxTsr2r/dpJ/cUKvVi3enxB0KwmeDYD2qleMYFmx/oYqRvV2
H4qBL6rTdFzuqjxZAPsbllUESsYkSXAc6ziknlkayy6t3T1gnGTjdkLssKIbnhTApVRG8OQdfXVj
QBTdOUYwfqr8neF10+6adHVBnRUwgXlBMdhd9JNOjER4CoNV291oUDQenSJ5bsfefwns6JyKsPho
xiSFXcX3DzzNE+rAiBpaDUZyoS9RLyHfeJmN6BO7u0R10R/nVqN5xrnudCTLSDRWoZeH30A1Xuww
SUJsBIlWsAZ01m9tiesKYveIp4eVuS06ilYJtndrLVWbB0shWdTkFWaoU7Mf+0kXJVrOnaTUmocA
p4wBku953qUXWb1EoRju7TS+sUd/C1fOWM29SdMVR6sHrD/32vzMrqr7ML/P25vFLqIhTXY7D09b
CdoVwZnd3Nllqdw6OpUg0JHM2gMAhClLIWLfRKzGK54KltBlY3ws+qA/QtD3MY1jVNg6YuUZXXcz
N2uQcGNQsjgy0uScJA4msdPRKaTEjaFh1TgPw+GEzLSW3pMSXyadke2yFOir3uPsXFZNcfFZlS6H
Vk0/NXhWOR20LSwI8del8taZBfkR4msLhDd+bp1+KfwY3do6cI+KL0PS+1a6IzjEz02E2qq0K3iU
PSiiKkj3kVKk+/nVj82PfRpa39IV2LmoWXOy2zZeRZ7tf23XKoHIVxB9wUpIXdwU4JrWPUEcdvEg
xc+yX4q6cG5tNWZhpXYKCntacIoqGX8fMXrKHlWh6jCP97sxP2MxBNQML3pVqREVn3Zh7oiVWWiZ
hISojYmxeJw3xReK58FjmvQsTtrW3JvjuOxw87zM3Yrf7qFpF7t4UIpdNSKMNbopjoKg9s9a6cuz
opbiTOL+kmv6HoBpCxHwn33zq45sae4GZ8LHFuHJ0d/Mxw14YpCRNg8/hguvsHnYZC9VCpxoWcMB
3psUtvZ5liDwg7XtBus+b6l0TnlQWi+6SZE0fP9q7oUQH97827gMALzf7qyC1TRZy/ZTHGdrdVJL
NRL0e0SXOTvIfcUGeNpdm0Y8G6xRnueNo8bF2S3Jl+byHFP27kFUnOMC1UEl9aKt3VNzTvONYa0A
ad9mQktfYl4wTZXPOUzMhSKq+uIPpY4Kvd8eakK0Y1AZ2cYIjPyKiRei+V1iHB0t/4Y7Y3bb5gYR
nqljsuXygOEpoX5IG1LiqO3b9x00ohuECK2DSVrhML/K6lZdCOLSVd8O3/eNSdiVix9j3rd95avS
1JQhhvZbm4MZRtLzK3WifhFolv9Ardbf6FpbHNWmbra/j3KNX4NcR6pSGIYgbaDbuiEM811qqYFi
GccC1EtS1P6LDP2zBUp8VaIxeFJUAEHYZCtKVN8a/jomhh8b8Fkqsmj3HsuIulppmVGdLWbNm9Rw
yKWJrL4fVGUxTB7BueYUq8yxul3fVtsAU8VLwhV9u7ZtduuO+j21Lf8lxw8HD7qEebBzXxWU5DpR
rCgjp7cy2xplLylLBO194WFpZFcXRRgqItU5Bi6hXx2huamreNTwj4fPDFDKgw7SqtopLMKXxg5P
VeTqZz/UtHVqNBZicpTKYxHtfn81VdV6lzOwpamBdgEMadsCmM+7VEwoksgaVCe8OInrLRsTJGFD
putSCUfddp6JV7eLUWYAEgF+VyQ+j+a4sssweU1T66vfZPIRGClwg6QSh3AIq1MS4K6q1U336BlP
mhPb23CM80VF1KCjLIPOrj7I6uhGPKanlipleJ73z6/CsVyz6m2P864ohX4dQTqG8wAgSkTBuBEU
xBf15CY/73vbhJ5/2+p31JjsSWP+dtRI5eeWbC5aD3YwQujoxUzqVRHn6nMyUhLINQpNfkHxzCN9
juhbqq7MzvC3UWQlD0BDwn0UoxRpuS2Rv4kNDdys2D2Uk8TJvOFm+P6KpJm+Qt54QnEBA4nJra8U
ZXCWSjKCNhLaqSConvROB0hruXpuwYOfm+lVMwTZynAkBZ9fO1jnk9BWFGT3p47SCXaiiBFjR43f
Z2ZcFyIZP+PMRPgWfoFsF6ybCPt6iIDHikqPCU3g8GODc3188PBRMiOXVDOscLvX5ZGqlHaXYRh/
l5Zpj4EeNRtfLZq93hDKdp0dP4xi2FTuhLaxunSPri8iWFNT13t7OfRi2JMm09dxU7qrAlCYhCUT
ZRtUVE3SXkV+m7aY2KahzG/nZtexQmO6pQaRhAnBfDKMN0wm4SLyTHHE7wRTQcR5PjEh3sRqWLwo
lvFaeoV4EJi9bwONp17dAyh2ILTxcE6cD6MV7ECju1gbAbo4jQD1jlEzIQkVJ8RbIdNx7piac0/g
hIBC3KzH28jvtAUPFjJkgb8HMe3aK2UsJZjYCozz3C1IKN7aPM9OWnqXcY0RExiAF4JAPPdBg//G
uBztzrxNNMWgnjXthyNDJBw2aG05q96YxOeMUju3URFvgUGnR92oTPKsRsKJVe5RLWF6GDg138E6
HFaBpo0PbcgjBgAi/l9u9CVR4LPZXkrmxLETauA9YnhNhkCVutS0qCaN1zgoROTs/2nI28t54I9D
vg8thxErKX7Wpy7wy6NV5PrtWDkQjNCCXkSWiw5Sphon1UkXXIR6r3ZxtS0707ovRydZhkrdAFEm
DWWE+TcrUJCcdoJnlCsFlezRXf5+tnKmuf3nsoJtUx8hYezYKjlOCE6/JjirGGumTAuyBw8ExQJp
O/kpkxgZeZqfnaLEIMfieue89eSnwZIEcXAyd/o0DIRUi2PEQ9KGiA7EFMhvHNATU1Q+x+dvoXoV
deGi5465bXrx5mkZBfEzZn72h3gER+IEo3qqggwdSqX24HkF0QajLH8b6E320Y759pvOHfaNiWhF
rr14gWlfYdLbV793kTJxxrtg2mVpU+IRm7Xt3BnVqEAqE/tubjY897EgSP1DjtjpsdTKExCV9D5W
vPSeIlB8O3j+JgUtGYfi1lED/4zjXbtH4kJu0BbUHwYBrINatrWx9BbrZtnCbOkaTS4V1RlXk4r6
InZa+HWQvPjlRvqn3A/PQ6MNV0F66aRVVra0S1XDxKKWC3TgW+QHFAXbkepTpJADqRW9gz9tqh9i
7qtlWVooGveJuYrdtANDYqfresSQfEpwzmlNtSKC6snHAuQI8ut8a/z3LyWnai5Bfc3yoQw8v37X
/MdDlvD/f6dj/jXm1yP+sX3Nbj8nr9VvB62u/+/hD1i/f5yum4f3I395d87g+xmuPteff2ms0zqo
h/vmtRwur1UT1/8sn00j/6+df7zO7/Iw5K9///PzSxKkq6Cqy+Br/ef3rqncpmpkA3/6JU2f8L17
+mP//icG4TVJ2fSPh9eyDOqsHP7i8NfPVU1tTrP/JoRqaXKqz+iqdP78o3ude1T7b5Nmii2kajqG
JtU//0inN/77n4oUf7MdRzMcC7SIqTkmp1NlmInRp5q8oWlJwQJHdwST35//vBTfK4lv3+NfVxbV
d6UjSwjL0rCNMwy4WrzUfp0CWlb3SUIW8GikwQcZ684613oU9DdxpaNvFwc1kF2tWhU1dJFJOqHT
kIHjCcmTKmmXtTcuPU8P1sB+YbY5XPAmsxc8BbGKJ5m6+Ok6fz/9nwuhcjqdn2as+XR1KaVtSVWz
pf6uJFPzHBqNRtePtpuoC7NpPsTGa4GaP8trfqtW8ap7iA3AF17wBwgMRdubvtcAyIW68x9ORv2r
kzGl0LmAfEu68+7aZTJAsoMC/bHNPjEDAivW0w+lG784eNktCkN+o9qLBlkrqGzYjsTaPfs4hOs2
2ernoVMsqtb9a+YJsYT08Oy01iOLib1YtaPC4Ea+/v7qvasizxePG4cSFNVUU0531c9lQsBl0uqQ
VDzGKtLOgRW8ll1zsWNtB89I/oero3H//ttXZatTZCFYDju6/PXTQNMPpXBq4JlVrO9096PQWpyA
MT+pw5BJjoIoi8ub+S4ZqhhWNC7ygxiQGuDKri2iYKToX1rV2cYDzB9ij64APVO2HdJgsVymkdct
hKveZHmTLupsWmqn9guFg2mxlh/iQtbLtANUFz/nY3b5/cWU0/m/uxUd0zb462zAZtb7wMlk5i1r
z9aPSZI3N025oFzcN9jNFA16pLFAXWesXty0fxHhk6y0z7//fPXfry8fzS/BVA2D+cOZIpGfir5+
b8ZGMYzGsfYg7g2xH4HPB07UK35F1UML1x6shlq6eAUO9oNh6x/VSEmXcHUxnofq41GeM0zrDgLt
zeDDTR7U+LVJ9VNvYrKqmC+4Jv+nmuq7a8aPVtf54WoWYn8mkdKv5+w5Ze/lvjEeI4yIxeh8LbTg
1dbUnVk5ZECK599fo+mG/vkrev9x72JbbwSowT908QZilriWL3lHdVIDR/n7D2IW/4sPspjnBbO8
M+M3fvouYvSVVDLI4zFj9doq6j2+3uFys3TdfafHLxGf/PsPlO+WbtP0B0XIdKTJh1qmOZ3RT59Y
9MCqmioQR1LNeCrY0l9a9QTlHPrPYx3GK93ryNiaOOxajVyalazX/Zi2q8b9YiRtsUzxQlr+/qS0
9z+J+aS4BIaqMsEI7d3srDSIQWSQUY9ur1fIJRoLRa/Bgk5VG1keGq3cJNQwNVNvcLxi0kbpc1Up
sGHx8bknOfMQkjQGa6feayi7OOCwFlYafiIu2foaFMyxwU67Fw0MwPjjdFURvOE3HsTYLugvtYGZ
cGvgRa5n69//adOZv7+THIdnpYrCgKUZ71bKZt1WxjByJ8U1fJq2jF9lnE9yCiaEzmFhhYu6qL7+
/jPl+2QCX7JqC6S6NK6INikz/vollxayAU6AOFzpVsA30nw8ehFU7QZm8Y5iWLyuzbFYjWpqLCNy
hCepkYO2BghvThcXq1jRs10yJs2jqIBey9rPgdNZOeqX5YhN5qAtYzTQ9hmKhB9VW7nJOyvGfLHz
d/PbuQVqqXWoTfEq9KwRuvU6tvruJveR+CFmJzGtTSgolF9XeqLDDbaahz7IxwPqkgU1zYWsB4dS
qYfcE7TUfq3ngbL0BejgoTIAxQtivRgTjmVbG8O6HAzQOQWFE3w5H/rcHD4NkXbfVqBoPRVPx1gz
1qoBuWngkbDNh8S7+oMK6qJZ5KVmXRRuzQcnagHRpu1JDjE+ylkljrUawwHmBP2qu9ok9w/YL+YH
bNSVlV+4xbJwqv7ezwuJsqTeQ7d0sqegymG96PU5F1gkhnwa3tx1uHZarcc9SKVaiV3X0ohbcQRz
flu4j92YpB87BJOPPBOTpQ6tapfmPqJcno5y6LSpff2lbe5biOnFIiny/lBGXn9AKE5iHOI1aywD
4ovsDiQaA+AyE+u2qRBsc6tsLYzIO9SZRzIzGAJzZTllsSRybSkx80BVPMe8I49gYrogL3aFJFEG
KXFhVklSIKJcLwnXkk2psHRZZFUYk+JDp+j3961q/8U8YKENIFhXWo5lvAfOYK2Vh47f8GuZ5A1T
wLEPQunPHk5OnxH0NJcebJjj0FopiEkUD01lzKn69MomECEasygx3TdRY6La7w64LmbOZw2mrl+L
7lOTMIPjZD0u0rHytpZuiae+yK8OhLh7OUmNqpXy/LabyglVZqXbol/aUiMci2VdWMUutAIXPkQ1
PAxKTs0y1p87BK/Q4+nLRStdaxnqgXtrNM6msOyNkmaHaoLLNVR2l2lSFaeyTTYF4N0Tus/RSiPD
vCeh9cVPegp8uaWfLGHLnVr3j4pawQyU6Y0J8QFLHhuvzDp4KGFO30Rm/UEZoO3KIbW3Steh6wSo
9ci3fMnqxjyjAQygAInnqbC8b3rr0KXCwKNprM9Vh9FYXDvuVjcUea3drkAeJX1yyJqB2lInh5aW
vF18iWTTUyqQ2IHH7q1eGeoW/BcQ1sTTlmquFS8FlxwLU29lIUC+QGbA49a0PKjc/5+y81qOU2vD
9BVRRV5wSuikVnAOJ5Rt2eS0yFz9PKD9j2x5z1ZNlU11tzrCCl94g5EfCSoOKj4GZ8Vu0KbTG3oR
Wd7w2MaSqZwHWamT19tu+SOrNaCvhnMpa7xEAMNI6kD24kOgqSaQnNpWIMFMylNTo7sFyKQHaoSb
O6g9I2hafQkhz3lownJREvGrmvvlIrAdu1EG9XOi6U5oAnT3d99SqU8O4izaHOpoOgW93g3Helvr
wH5roVniVLA41VHMZhbY8ag+wJ9h6SZ/9iltwKBSsRrdDzS+0KEuovya19aXyNWhkLlO69UWgjWi
QJwRAvLPsnTqQ80AQ08oOnSKwRLoINrSGMAtIMvGx9ZcmhtGWom/uJcjEvtgdXMHkqekw2DoX+t5
samqOQWqEINya+lt6eVs1Tl1xkeHvAHIYv65aSUdJwhlXpQp0U2yQWANIx6/u5l+QvvE+NVl5VE2
9uxpdM+P1DX7G4AD6qGLx1OGswtakrGDHMMqg7hLtVO+Ai9SHcW8KxD4DksHza9MKETQ0lIuSW8x
LVDz8Wy7Kr+PCGq5gCpjr2l+trmifnXkkIUZUc1NVLojyopuHbZUV656Li5mL1QQIRX0u/RNsmby
l0lVw7VXcTHYtIKya+RDgoRc3pJ4GDIV1xpfrkY0znU/uNnwrS8GFvN2QTywwvm1B8B4Y+o9Sg6y
/2iVThH0EtZtpWCjs9BoRo7Tvafx696nHVwT7DZOKB3GHua17Vs9z2kjWsbEgIJ1jCs5GHrokvaT
bQVUJWOutGC/C1ZVDTRXEaf9rmwBMXWq8z42JuSkley+cEr5tqpc5YGm7KbTcEkUzbnIqajv4dfV
99ib5RcMicCT/u8hNB66Qm52ve4tds940timetOpy+QryB3Z7kDiJZtfQ+sUH6jwNAcw+MJLOIun
BZbzK6GL9qIlQRRhIuyiuULfyg26/jJU7KeqrHoqwZYKlAmNLY+Bt03Y9dIP1RXdZXJ4SVtW6BIY
pzK9GeE2anF70Wgv+qUDsS4pJZpb4qNCSPLa9/s7eOb72TbdEiCYZIvWn1FOlMYDTAK+35qiqiCN
4kCjvjjIQt5FVasRARZryABlMLN3AdmELODolq+XFuZO5S8tG+hvVizaDFsvST86m4SZKprgv/c1
7WWthBNJDZri0JZvUZjZtr3fYm4s3haRz7V+pXBK5ll2DiLyk4XfJdS3BJVhR2GBaTJEb2rfAk38
ysb6Mn/fPt8mpCQAtQ3tr3pDN2fukIA4uy7bR7ektDJD6WFZ85uJ1vp//9p/uSrs3wLYGIMHmtKL
9LJBTlWvVde4qqx9ruF8mEoTWUD9lr4quyVYAnzuPFXqr+Rsxr+cZZJaW7Nsg5qI2Ifzb2eZHGXW
kjIyoLuYCO+4M+6I3VlF4Et3ouzUa2bpLZZ4Z1hHdE4KpNs5GUoPvKJeKq9yq692nX2kyx15rmMd
bH3G5m7rtrUjhB8UAUEUU71uusVzmANBROfMY9P6pbJoskt9rjPlamvZa2HRVup7kUMwzlXSBwHM
0f6r2j4YSgqjTELpsfB+HBB7uzRQSLKe3pNZV6BVIdSVywzTLMGqww2w+NDOBoTcKaP/pLPXobkA
SjYW3YFmNWoNtKB6p14P/33p/yptMNDI0IE8I61i2Xv58feBXsezkTjIMV41e9M71R9tvfmJu/Gd
moocFs4B6Wzkh1oM8aLmPoGO9Fom+bK4AeZa55N1KnyuutVX/pxqOVQrZdYzIIAKXgBOiZivmWf4
kgKTquYCLRGjLYIUiYHwHMNcCWL4ud7c5nkgmvwjgRyi9Tny8TVoZ73GwRja0Bsrc1rW4BoUxIJL
34T18bw4aFsn5yZDMsTUEAJEugJj2CYuQh1SIr03ssrOcN+l5NKvnOe/J7RFPsI/3FFs21JfLCht
GTGQEUG+putWGzN3EKP1CPDlrFgosdYnkmmUSVNZBpq1Zn42Yqa+2WXGnUXYKRQzcBr7Xoj5laXm
X+oLFsucTp3VodjMovPnBYBrZA1x3BlXUWCXCa7Yc8dUkmrn4C4mLJIXG5s6Bb8HaMB9iKUugS1u
OhhMVn639pc0oiH5yvn6O68Q8FUBI7iaS3YhXowKFzaa5TqTeZ3s+WMv8kuPkAfBEdd4n+KLYdVe
Wc6HsstO2YCPyjS8tgn8vZvyHRzyB3hOLI4vl6e57xVsJw3zahPeerpZfi2LEw7Al7Yb7jW7/ZTa
ySMgLXkcV2FCP0Pn+xHX0hQYtHF2RIrZ9Eh/HJb//Mp32wvOf1YphGOb7H1sDzT3rRfnBzEvx86p
VF5ZGJegFTgw0Qv+0ShZ92AL0sBkBISAj4SfRR287Xo8W47R3LX0/AOK2RQySDc910QJJaty+rJz
iTFTXxytoWSiG+3bskqasxjRIcNMoHqvqUkwuJVxSRDwuZpKXV3nbFShheJxB/8OKsCIix7MZ3S8
Mu1sZgsQuj7VPPTtD/aYopqxiDWgsJuFGjoE57wZXa+PWOmLxockp9+UlonPeAu/drQDIIfltZlw
iXFm55qliwLqASyQgcgZWubd95GQHBPAd71KO44i1XILGH29VtLhjKSYVqHJK8LitoMndUs+ZAbl
aLfeWC9WiMS3PNmKWniZVamgwUGmGbo4KrRBj3rZmB/esbecGmQ+3ogcpjwgrvTSNMax0S0g+0PW
hS7260f6j5Y/5F/IGu3bEZFdv81dzOU0159Y4W9NgUnV5LrQ4Qkp/3uW/NsAFdAODNYWQcPpxcy1
Ww1yPn4SoJiMr5jkal4XwZSNCPlw4gY+Va7VKwNP20K0lwOPjhUSjMhi6tD4/lwt2Jo6MPiFTXmq
dal6oiOJl6NX2riyqyLBGATSeSWix3ZoWXPny4ImlDdG69dYoOKZmT+V0vz53+fhX3YxsRXoXZ09
l2/2sj1DC7eUKm20a40DrW/ahr+s3VXLp5+21RiwDD+bth779ZdIK4+aSdP1v7/Av5RDHRZ2h0Kt
oFL/VyQzmzk6agnYRaqh8VFxYDPpQjktmRBn0H6Bs4w3SqI6R2AAwFwXfThoatp5WAWMXt0zBRQL
E2tNCuWIDmoR4HJr+Si6HocSg2p3odaXjOPNrDu6N8Pa9SOK0xdbxFc8gu1jPlWFP4n0vWNLfXN3
kKfKKJfXfubfAw4EAd1I1+ZzyDNeDLgN29B2uhFd69Sab3pkFIJpWLFWMt6uQrcPlJ6I3VvHDcfR
SRD4jpZjcanvVPybe7g8HwG3T+HgLtNdMclvSo47idF1tP5zFDUW0rt7nW4fI0rRTzYao+HsIPQo
o5R9vEkXkrT4a+4iX24l5aZbqAdDmlzpNOW4OPV3/ayZgTugR1G37SuT7V8GGfxfndKtqaMHqr3s
cqVOO4gZ3SAAJ6MZGnVxLZX6B3xN4WG4a/VpCxlqcWCTKx1YdPw2yq1t9cpI+3v+OTBxAXO4Bh03
4uY/5x8Or7FlAeHClkstYNgBN1zJT4LSgPPujnl2KkdkpkS7eHnbZZQ3kUcF0gAtsgpHLFNDKb4k
ee0EEuTFkc5BliTvrRk/n9bEBw9zEPg977b/bVZcSnNZfASEFZRgjB+q8W2xK+Wuasw3Ls1iXutA
EBfqySYGj4HhvfJz/yrGby0Gk4oJrQ/Ijs6LhBErvVVmUdLcDov6pusRsVUatB5Q7YbuQ2LhaTVq
GW4lwldO81/x2vbBlqsSrEGe+Gt/1Vrgd6lR8sF6/UVx0S4QWq/BaMKYziDcsAc8QFT5nW6WBRAe
9eS0N2i7yPTguDXigFHeh1lPKdOR8jKsmu80A8Cgss0O9eCnDYUnvWiCCaTvNLhmKAfjpOqriTgK
IlSmKoOkM271YXlTWidKNlzTFpUuiVbIsl7XRv/y37/4X38wg2rLeREV34mnv+Viss8dHPdkc7uC
7by1lr4L2drWU5HUtdc3Zv3aRvJX3L+dYYRYNcdk1fwLjrAgQ8nmNTe3PbYNnrT6m96VmrfVtnv7
mGrjHeHNIc3sEkHcivWSNwkpB4nzf//wv3c0A9cdh04PRYmtePJiUXPg1NmxQ5EKrwQFrdDcuTV/
jSSaqlfPAodJ41s5KhnCegtYzCmGuxVtNh+acWiN7H2HgcLhla/097nhe+h0nG0T52yQo39OcpT2
VscsVee66OX90MVaqJc6H95YF1gzB0XWlLg3AtaAWeqC8Ofkat/UunhtFhgvN3s4bsS+7PIO7WGw
BH9+j8hYVryxbPfauc3oEWBmPhKVjmcAC/HrRB6rWHxn3XjTL+aJqlQR6JP5eZqb+7ylRO9E92OB
ob0k8RKregdP8I7d6kuFeVcJ0M2K+8e1K1KvHwgTNfR8ltY5j1seSBnpgm5kMDT220JHSUka6WEk
S3llGAr9ryoEdSjCBsyR+X22rr78kZhuUgiaOnnfXeIsglW4HQT+Lb/d3R8DUQbzpcPRL4lbBOvJ
Lis0KIzqkm2HfEFPQknSTwNV4P5GT9HJFfp6Uhq7vqDF0lxSlxowKxj3kwLNoKUxdX8QDaIbQM4b
PNFJwTwd2vFx6rILlU1FDUdo9BdhOYgez8qNahUQU7eHNKm0l9TQ/znsj4HGdf3VnWxM2msoSdtB
atM/t/a7Y7I5Ha6m1/Xaio7AerK6Bcfa7dCaDYdE/HO36pQv6EjoEGfN5oIjU3vZbylZgpPWdqgM
OL6TBAGkV1Vz0cTYgOLnsN99PlDuXTJXIEC/DKtvgR+95LFeX1AR6DwIBwjLFw5m1V1fX1Ir/+cQ
b7ccp0XuHooEKODq0m/ED2177n5rP+x/qLeOWTLmp5YMN/dWyyov3UYV2W8htFH4akLYhGUTwZm7
Xd2nm07UIZYm++N+DfdL2o5xfdlv7Yf9Dx1UmGy21UPpdF11WvsBz6gsX739wu6XdD+A6OYSR3PZ
nZP289O1pazWXMxtAKigLWS/nqtJKy9pbT6yvjTh/m32wz7qkDPmK4KnbULbWh73b2PMWMmHT9/E
+SQbWwuqfCn9/VVJPYLN2l87jJqy+PDi/hm8+9+d/Q1/e+o+mp9e9dsTFqQSad5nMuhGuqmevl31
5+u631IAh1Jl2f6yX+znP++XPTWQwvt//1lDvWAr/P9vqDx/Qldy6U9Pb/niYyOAc+GLTxzHGE97
Nf66n1q5T5tWdmVBn0Ty1bbDPqP2vz9dhd/+/vyn56dX2lT4sNIGXC2ndXzXoft2ebppSYalMHs3
v4dbVl+AWms4OGyjUPbt6PwQg3rf4yVAk5jH9ufst/bD/kb7Y4OZKTl1PZ6zv+Xzc/Zb+3OsSP3f
c168z/NLnt5n//P+5s/v8/ySp/d5vv//96kdsn+oNOc9Xhnzh3laymO2zbxiO+y3XtxdXQfj50nB
ZDhyjJXZrnchIs8/jG2mOSkr6mzkKCXiL49+Co/tf9hvvbi7P3l/DCtSuod6ck63qb8f9p+xNCI9
KrZ6Y9advCT0kS9WvSL+soxKYGAPCpJhYgT0JosmhnaM5TZnCnbbAach9GxzBJqWbZY8fQPB8r3f
2h+b68ZGWonZ0Lj9uS3KuPD2E62Xeb36zxd0vyW7BQnFoUBdRdHqS70djG3E7If9sWnWZBg52aNw
qKp6+y+Etusu/n4WwLiXl7qWeeAMzepN+3Tdv87+TFnG7dEG8j5hc4oGIHVZfe1H//lDXnzmi7vw
+AFeZPRSMjRDWJ/5sc8He2CxS/R19LK6avGKGnDsHZVDVy7d6ifbK4btc5N919ruUrF5kylrdxhT
toCWLu2l/7+34J8PJ5GSF3YFm8RgF7DRV5t8iFfun29uH/h82H/UfrfSmzogo53Z/Fkr90+FMlFv
vAk20O0xMcqwMNvmNGt2flYhJTxfv2qt3Py3+8/XE5AMVcPEiNFCYu7th300PU8PiTaEB3siDldp
5LQlbZcUHKyi9zzGhgR8XTQWKewjttS0tiQKeEl3eb47FeXkQ5Ys/P20Pv/KoaCDvbKCeIlko1Xp
rD8dekLuwsuhfPmtdBoE1NoSMVhUpLxxaLH9XWDf7oeyxLMt1s+NrrCH6pEcDsvSv1Fa3g8hyZZK
1jYT9vuJRggdufVxKVlr9zFoLWy6+2GJPmtKL8/7Jdm/Yj0t2ApkozV7oH0qzHKNan0aLRNfja+n
t08XVG5TSs8RVa16owwHxW6fPnG/NW131cS9MceZHN2UrAT7ic7abjpGwjjtp4pkH+iXcDr9JLHl
28/wflhdVV6oB8vLfnexbJJUvTtFjugu8wJRY79VwDcJ6rGgsLMtDPtVRDOfiKzeoMuusJVgXwDU
bczst6gSX+wcn8rWKgek7BZXXtSWGic4xcP+o54OjqjOHUbU+2K7T++tR3VKSfvMDnqmAxkAZxFo
iNtpJygo/EyM49O52s/l07nLVfHFVVAzAPab9jf7O0GFvjXtzD7sI/PF+rc/9tvM3++3JZx6nIrT
f1bVUh2ag1Tzd2Xerxd2zNsuspTD/l32C4ALRXGabVAmf07yfVmrt6CkrD+VGjGjFRNCWg0h5H5r
fyyyG5zhU9z3epsYTo5Li8w41P793nag6cXiut/f531qMQXxAGiDfY4+T9l9tkZlhSYcgDV6UNoF
vkNxKIwlbs+IP3anp7O1LQb7YrTf3W/tU8cRTR/AnUYvclsd2y2U22897SV/Pvb8h+fn7Y89v3Z/
mWVdlR6/BtXS2juK1+nRGHT1djbRNwYaEF2zCEFuWa4h0DnzY6kXwFW6/keTIzEWVY52XMt5OFSL
+mM2UBSzI7g+g4KAOU0E5WZwnTFAb8BiuymUW5HY3zuYkw+KIpu3Cg4iY97fqNAfqa4geIYljZc3
fqZbmEBhuRl2BdVjmOdoutBsZXArD9jcJJCXe1S7F3BT9ZSfBrH4a2pJj9Uq8ycH05QqbcLSLIYb
zGRYomiXHDsJ8GEdEcBHOPU2thBcK/X5k5uY740IyWJdQbslLefmYuu4dUY0l4vUxOpEaBe6AKYn
EhD+i4mR9jBPQYfFbcBa96tcLmlswNTSIrS5DZek1AbatZhwnQcR1AOCTTkM660CFR16NLo9cwZP
WOTXxJz1Y0z6XDco2DY6cqhJ2q5emsGHglzzYMboipZD5bv21LH+q1+jRvfXZj1Msuo/ZYr1oALp
MYAsHWJpZfjuLme7xiUbguNw6AFErjOgDziWH7RaiEsiKXPZglMogZjXGMXkjlRvh1b9pRFPn5oO
W7RG0BIgEz9buLT7YN1wae+Ko+zQjUFFPDAy4JWD5TfCnU92C8oV2uq5K7/nQCF/oV9JWxNb6nmM
MBIzze+9Y9zaarpguGpizgwqbm3KXx0m0n5XNIlvESSVEQYatVUe4gE3S208Dwsp7jTApY0K55oO
CViY1D6kImM13lbaqJYJbMgK0Eb9Zi5UvNwbzHqiykUJnYXP6a0DYuj4C8T9/YyEjO9MM/BRqsx+
bUBPNqqo9TR9HA4S+BYyh9MJU4cldDHkoNkfE8LoAklhYj6nmWYdV9D5hCuOcyrs9DHKctjzOgp7
SRLD5lwVy6s2qeeKIlgIA771ohXNd8uIYbrViDtXxa0JUslHkrcEy5kfxkVHwJLVK1Dm1jjoFco5
WNcEDUSPAHroW7vrhEdm41eqG2w9Yx+w6rvK7O/QOcCle3YoHsQWuq91QMNXIkfTOAFdD+hWWgx4
ZDW/IGXlNWlhhiMK/GGW1OfFlOAfC/OKgGDuyUY/q5sjqKbnJp3ECnILzDO0uzsCtJTwDSTUWLSh
iR2AwteDnu9irtL9jIdeBpFWjT5F4os6zfRYWpQanNL9lrjiimXfZjr/gHTJg0gobsC13NSxDlgH
fXXn9Balz6umbaps8Z2rnsVc4OKcTF+luwEaYk31kvYdHgUwIzTE4afAiU0M5+blS2M5bThG05tG
d/aq9xKo04bsvelSPTsl6ZQGjnuL/W/nU0vt/LbvvrkJlnVzEYACQ2+AjlvKxXMT68YY0bJbo/hR
z8oAZGrj4XWuobmtl85yiBV19WqsFQeU/Tfc9YVWHHAgd/1I8u4LF2dRI3aJ+9Lm12L1OioZssAZ
BJ1BDSWSGIeo89SabUi+VVwrp1CQxEzOVq3TrNvowQN6EeDJMD5bOxa5WKlDqTn9DVpN9SQujpFa
9+Qfd/GIBBxrMZJOc5oFrWan4Yy/ut911NcnK/sgaoJppvdwKufSn13GFxrhzUlf8smLwXf4S+aY
LLCYzbhF2YeL0W5qTXit29VHNVkekRZBf3bOATL3Y4gOUuZVCQ6pBlryRQk9sm+0AKHnjhWi+OpY
JrKlFl1vsUkZYfHTso463zJhoHLeVGBLsHG8Gj2+FH0r77U03QB2mPfRMA6dcRPlnjv1bTWAXcDD
1vGmKqZsntnWJzSPVRQL5XmeVpSArNr50n8f1qbzYrRu763qczGNn1IQ3b4EykwdMusZYql1VjpM
t4ZxorKAyy8WrGGhaMWDsN8MIiXq6Q06KfMJZqlz19AT8lYjHQI0LS5CrdDIBHEa58Ntcq+Pmzar
M1mekGvqpTn11nGdSqS30RTXKtv6TCaS+wLLAFawXKXOgIlhi5iAZ2IGOFH/h/Lu+pVmdIglbGsC
U3u0Lpyk1l/i1ICYUb4V8WgDLRy0MwZPx1HBR2hEKShMR5Jv6LDOvZUxu1lpx/eaRtcXTHh5zWoT
SKwCNm2FE2BntJrh3+sflT75MLUzlUbqJh8boIEL8JG3ECh9WQJZIZlv7pHH9GSn6rdqkX+agPCe
5mkjwcTNIZkX1dd7+2oltnFuugnkTV7qvoVbUYBMjT8URXppqeu3JVYXXaJjNI9QK2ptywBMws5w
wsp6WtEopbTeZPY/ykbqQSqwb6ts+2Av5rt+7qqgMlEw6Sx549YW2+bcf0BL7q1FRsjgKfG/iX+J
mO0lRx7AT1F1j1HQ9hSs4vzCab9oin3Drht79dqd87K6YnHO0m/UpDar2My40KJNcoKbh9leY79P
1v4MNM3w1nwqD45WvevPZh31Vwj0BjPFrm6mqLtIxcZPoDJEEGW96k3gO7xaM66VlagHSx3uDD2G
catELjjh4n0DZsNnLR/o7a7n1HZnP17Qb8dXtwpyWzEv1HC/IFTuRXrm+H0/MpUi+EdxIWmbyIbV
eCo+yEoqwHIEbtsYTgElaaCpsNo48RDfJ734PhSx8xENMvsMncHKkJq1q26zCmCPxIWK7ZpQHa1e
KLFqEu4Osnacx2d8TUuYxLgAGnrqZ1mJRhgK01QeaIyiWB0fEwUdHGj1jGiVxuyahUgH+nWBU2Ws
TKVnaFnx1nTRHdTd2ygZIXz0xbYxA55UKuSrxnZhICkHVX5sFQZPjnvbYkYfljT+2rtMay1j/rhO
/MGCu8bpw9JoocBtI/foCUi+PnhQEVRGd58Xpgz0qv3m6pHimTbKuczidwLvGzDIdPBTYQdZO5fX
rpsAV8MrDu2pOZhpi2a4Dsk9K5Kwc7CNMpJ+INtCN7CCdmzAjAHu0EQhATf7kE0As5mymLgDAUke
V/qpJtJAwLkbVp4EELyfYQvnj61+djLRh4ZuvcdnDJdIjbIaTjWuXJmVGrIeTtv4APxPDOY+ED1G
hwt+2h7WsDS4auxxUzYwbVIAkzaoB2lJfo8u+gd1ZR/CNvR9Dwvc7pKUmuVK/JRon/Gf9pqVF2AP
gGp2VSZ+Gmn4qjRRMEaAQpBU8FnbrkuHyoTRZcTZ7RRgB8f6LCcF+RBWxkL3m4I3MZNkfENBb/Ha
9iFGHR1UNBmK+cVMH2rpyLd1jP5LVoEI1B4oV60eVk4/WXh/JsRACFQ9GAvKahZ1HysdPug4LZVC
pR1gfcJ5OgRNDq8uP9OpE3gRuL/I0ECjLtVB76BtZ1+KrG4274ZjWihn6DCdS6e26jRoDZuaGbse
9FnfjmMWRLq5cKM4HxpGDbBnPLucH+l1oTKp3lpdvXpmgrOznDtyMXLxetb8NYvTUyoQMIvZIKxO
57thH0BNgJ4vqlsqUnCnFEmK/KgI/FyaaA66Hil2JGDKMEddiaRP2SK8ByRV2SvB23ujJjDKntfP
VgExIJ5pYuabya5hjXi23GbRJEJWpgBB3Si70ZcKI+nKHRHQTY+Igow0MjapBlH9nNviYBWfa7ep
39mZXr1vAXpHHvAPnhYd3FJLKAY42NwSSvbDeMhVWYdJbLO8SiSELQRkgqG8qGUyg4bQaB6MKuGR
q36KpHbPaSu80pFWMDqXWmgpcjpjH46x8Xl07e+Nu57qdqOIpcKrVRIQ+j6ZlxbLA/JxR31GyzFW
8gR1Eodsy/mBWwo+TewhWCICzRMLdeAF/siaoO+mwoTwagkqOS/uAak7DFPagHqcf+tFKEYQ8NqI
pkTa1WjXZtbCskhdL4MZbTacITP/uIJKCIqORnmNft7QN++WyvhM27A8zIX4qq3miaYAknYul6wa
L0WzhIm+EB7X5ZvF7D4aSYR5+HoSpjTJBgA96JA7q5pttKrM/EA52jhUmv6Yd5SRJsBgBxwzDvDZ
yT+UDEBMVNykyqAfK+w0Rb3kgVmr8bET5aXJgRc7bfexA2zVtYUvTaHfDKgUqlM8nRewKDC/7SNm
occEaojn4pFN63pGV2m8ia33xkig7grD8YgNgsLmKaOWJ8EqkOsukBMvMub4ui61p7JcHLMkDRr8
usII6iycKNK1DbgpLfNm7JSbQsdoAyugg2OdZAFbK0PdLUQbJIiU7FarKJHhudF4rj7kB6pqm/Zh
olG1cz+qOcQzBBhUYjn2aeMDwF7Bsm19Le07R10NshPsGBoz9cot1Riiyaa/uH7p3WYh5i0ZYsvk
mdoyBvbKzl+n88NiY9e+XXbplplXpn0e7DhVzEB9tN2lZ0rV9oEizP7c2w8SbbMdryoM2qTwSIDa
O+XPxO79wSjNU1avPxtRg9WZ3HfZ5FvRkIZl0pMA5rGvz20WoCgV9hGMQwywh1Bl9rPrxJ9c2T8q
XXGTD/JjUwyP+FFieZrTTnS0D2qjoxe60mV0a7/vcGuMWv2nGoHNLHM96KkghPHBnEPb+RSb8ftF
XKa1kFTMUSIrQIV6ptXQ9lF6rzTQnokbXDywOxKePp1hjCPwBoW0MzImuN3/QAm+JAyUb2EzYAYc
j4RBxqleyQcVw9aJEwxcqSS5hpSPuEXSMS8RgR+WK3UVaKDD+p0Xnpt4iLwI8LmXOs3dm8kv3fqn
hqAnpqLU2adqvViJ+zMn6SeZpqbgxnLF0rtFMiMuwdmFtpF+U7VpDjDOsGCPsVe3qOJ5KkwzY5IP
aLdsDpKo5InuLDbxkchep8AaNAAlGWDfpZpAYyVhg5vUQVGiQ12Id6uZPZoW5uVFm6deq7cP6aif
YvR4nuKX2fpRuoVKIE4GBSM3ye9ycGcBM5qMAV+fIeZSt9pX2U9c/2E9Zi5FJ/qBWD/YQRRveY9r
tP7Mtm1XfA9jVNbjOBq+YkREqoCnNue8BkM6wwl7Fx8tK4XVXN1nzCIdlh/9GWSC0P3RGZYBmZ/q
xXp6tDAPIZnThB85VILYgfE8IDW2NuGiUeDouMLGdpsqp0QFpKzNH7YNDqNqvHdMwnX2H0VrDW9p
k0O7zVncZKySNcIqC5RghzJIGq42BdG59QeNdXoyv7eoXlO9Tiu/X/ufSZzepJsm/2RBNCrq6oT+
9eOlztmOu+EzigAGwYM1B2LIvmiYYHo5Rm1eD1cHGExj26dVKIyq9rrUiDuPixvjuZFcq8qRFz1F
Wim/jg3VQV0lpZsXecaIjly+LEd0Z8p7d+DnF1X3k18GMT7C+AL+kC+EdoXRFYXtUDQncohwVMoP
bOd62IONogHvPqi5XZzcd242OQfbHgXkOjS0QLYBXnPNAAWfMegVlr5U7RD9rD9p2OCeYDh8k+ni
NX3MLJ9/FMo3HRZrWG9aEYoy+CWpGnsiUHNp+0gUXBC5+o4gVIfgSzIeRquOQ/Y6i65166skqefS
yqQ3LY1CPp5vTIei8i34YEc3YSQ5LkUWtc6u1eMwg0SOijxUmPUhay71IUkkoCVv4xWB+GhiIZkZ
Yyy1wzvgxHQOuioiZpDMi+Jg96RA8Am1wGrNr3XkOozq1goVX43qDnRteoj7FauTss/DaezfNbgC
MUSW+GhHJ2sR5Qm0LSo3nfMAlOXGbTQzjAQAjor6VJiLLSEBEU0ZAv/QNn9P4abxl4bCmVyR5o1v
LRcQt9o4d4lUGW5tdZsNa++PV31VZ981U+JsAT64z1PSlHlFCKdPEREgxm36KSCK/VLTBQhy3WDd
cDRS9Rqz03jD8kg3Zg4R5lVK+llpHYR9lgz9XQoIBDjU4AbAEJ6pW5/tuOsD9NlOVZsMR74sdeAZ
euJQynDS7IPRIYpqoCUVUD27N1dV0m1Bo6dMzwUUDhgyNrZ5duInm0ELFcr5XAvSaWRf37VsmKzA
w5HQdiAOSeG6op4KlVv1E9qEVrUcJLQ6masDCQvuBXOdhuakrzh/MIWimVWoLyy6/Z1xZ6v9Tdri
iWhu3wZ1FoO4WL9fEmfaXNM+NWzHVbY+anl55uwhIYkEZVTi/9aqSlj04m1KncNH+akCK5kaaCib
urw1MgXiAUCstDFqBNiUNJTpgN3utkvPdX6YCP8kUCVvJaULcfN7i0sEAdZ4pZy3hsnMlr8IcKm0
VglAs5PqclWS2pnJRTLjQJMAQ2uAchZMDs9AFAQIpXXCrIYaWmJNnj4ANJvn8q6Z2TAUdg10Z4qO
lbK9byjyeplkDqIRjyYlKTHGHT+dEbJfoqfbu5tHdMPy+1Gwr5jYz9nWw2RL9k6XGvaKQp+X3PQo
/AKWpfz8K5YRLpFb+Db1+Rety76ZW7inFYCpkDN2D12rCW/Siiz4PySd13LbSBaGnwhVyOGWSKQY
ROVwg/LYMoBGaOT09PvBe7O1O7NlySTQfc4fIceMAHcMdphsNXhR2ifhle96vq4YHPs/ZWYduUef
phLlxzpj7akIXyDgcDqvfd8FsmjunbIdSWy71yNm3GVk2OuY3iy1X0LFVq4tnBWzE/OaUXqXRB1R
TGcVlpDxrjj4Fg3Q+rD0nAM9Mbavs6kcSg2aCozdfhin6rscOJqNZXFD7iDlTK5mOKO3jSaC6mgn
ldttHXgpc9RUKXwqL4GyUblqkgNynGZ00/RJxWLG6pObTlTY9PERdfSQADgeBAnmjZk6rBMIa/iW
eE4qBHsqBw7m6As0RkfkoCM+xpzTBqPWA5bjJW43Rk+7oHZR4JwMyKm/mDUUo9WtXTgslJ7nW6Dr
gxV2zZoHLD9hwhR0UM31ogkV2t/JK9+o2lenSYZIsardBjuDyPTZVSqtHepgAIxjIeV+E4xANT/U
unshBgad/suS8DTmZOx7BOYet6Rww5lVN1BZm/nAebap2YF4yZDF1gv9CdNOTbDHDUBitTW8lGvv
Hvt6jlZTEc8ps/EoMRookvifPmGFoeGm9YwjXrUfT2A5IH7kgKCPBpMp+WOo8rEckRJiWKaDYwBL
ogp09coom0grcvL5ZohxDhPLWcJsHL8M8iWq0sRpkJndwavmLwfR08TWr+7rpLIvA6P6PeGaeHDa
cDHMggt8uBWkT/tlWhpBz2ntLRP/pamVg9Mbb7UKoSVMfQwX2tOxzq21zxIOx6WQWjQLN9x5HWR5
BBvRv6CI+hny5H0s7sqEhaUshy0QmFknhMWB3u0T/bw7tyXMk23msWBwO+gOhkgMfHshNmmixNKP
neX6AmtGJJYJe7cNCNuJNCgKofqGavA6tY+DlhMYgCMubmX3CXV4tzkjaWuYDq5F3V5hStfXin0z
9WYLuuTvYtrAI/rS+0hV58jB0AYru/0nJUvw/iS3+9tLp+cjHQOcWG7pniWXyLYyk7q7Trsr4LJI
+Ai0zlQO+Xw32plG0s7+YOmaY/iQEx8nPQSKxTphe35jJWVgILc49FMS65Spb7yTwFVG5CnDKy2r
lGXLjdrzck9yq2R2qg15pIpOREuKr1moLVTO0L/0FF2HyvxeyQTxi6jBhDI7DZmFxXUZtmMu3I7I
d8aq0l5P2cBJ0+wrhwc6s7j6r0kvyliCl9FjO/HDDftgnK15Q9+XlbHZ2m7clpLuTfIATrh/kwN8
hxKbqyV9JuTPYljsB1XkwYD3N06FuKcFq0UpgL1mSTCBxEsltQZRgSwDy+E3dgy/1eskdsZz2Wtg
SolxJDwSLQV8V5En28nG6e8hJ46cef6o6oTO994L0N7ATBnMT4ObkD1QDF/WfKaza4h7nZdP93NC
PLzsK0H7H5MeQmN6YVEI31q/yY09EBc9sG+FCOnPFDTTFthn31MDjeiMNsyVU4XZlLSh1yUs3nar
+szEWDzz4eRQgRNYBHmARkzqcd7sc6eZdmBglj7g0WhJ/ZXpkdjhgRek/O5cmyldB9+VFpKCeeKJ
ezErCrT0lot8zpQmlGNf+0o8KDgRRs0eA2CvC6Ebn7qzvSFKZvMy46rsmAZUphIimF2EQlQ9Qr1V
+c0dbQQ7hYCaU5IxHOo4B2XiwXVxuA+MMzmvZ6NsW7Bpr7Utspiz9B1Wzr5ahXlcNxefVTKxbxEU
olJFFi+NG2EP7kG+fmsNG2naF0AGlftAZ28VFfiiLfM/TJyM6LxFB8eR78nKy6t1jE9kF480BHg6
aiPnJaXJ2zdaRoFekZ8SSNcZcC6safNSapzKivFIrq92EC7EvyBmCV6gu5NNf6acSPhIgA0JBIwg
TkYDOnx/ImSRB4pmvr4yWaXmPrRAF/1GdSjctQiNsHtMY7MUh1R6XiC0d6eGVSBTo4vXSTx22ois
Z8iKh7a0ntI8Z4KszfctobNrq5Mh6DRjCcmLBHA0zeVhHja4gq08CQAxAl7SY5NUNPES4K6MXRmZ
giLcUqpBVinLhbJNhilEon6XKKGkHaGxx4c+B8GdRxxCc7pEmygJVoKdk95+xbn1gcgYj59r/WpK
BgnIfd5u0+hQAxVYEKpxPE4uPjVbJRo2GYZHTxQhfi26y8vBDvs94zjVnT+IPU3qUieSNZgC8djl
fleTCesxtgZrVhlwfpPzoFTrO7XCH1rTjxGVbv2l0ZfHaRz1C/0QsNjVACVUjGpGa9/qPrrMc4qW
TWHD5XAwZ3U+MrMegOiyWMtVmrpNhcLLAmwT3P5vz82kFyTRrd6AKG6XDZhaekwpz/Y75LaIirtb
r1nHpIwa82SWwC06M2NU9HyK9Ae+OL2bnirH/J0QdcwmiSk/4ZcnXOEmpT7EQ91HRNu8SAKYj9lG
24qi8kGZUqCs6fUBqsj7YBrWzl02ETZL6q5D/IBM2vzsFiLuNjsS5l7NviH5TwWtS7sRGAfxFU9Z
mlmKjyStvDgOUfUGl6GVg6eTpc3F7HBUq4xgzR6FPjyYgvczcTbI5NKmb24ZVFA7LJp8/a/ZOKFc
N+YoUUicIpn3xUuagfIgXM4ZBm0jLj0UBEtayePS/wesOTSQeaIp49GeX5XKpebROecOAUWA7iyS
zPNk1ZHNlaTTuRATsc01FzivbbRJApibhZuN/icVvYJcsyHgp39DheHQLLt4KRgomyp285xkBFQK
Ro6at1i4KIv9N3RX2Z2EyWBB0kaTOPqJwJzfhuGah1znYeppQUfmQUIzRN1h5O4CzoET4c+PM6hj
nR6doO3NntxSNt2yBBLu2UOPo7ZrbSiWHOyjmur8pK3/2NZqOfPzy0JdA3dv6lxL6Iehtn7Va+UG
3PHceWm/b5BF34e18uI41mNTbqj/jZn6iIkHbrfOKDPL2Jx/N71tkDsz5GeJczQEeA1c92hUQjwW
vIGzPrT03LFNFQ0oYsNc7NAm0SbyT4cmcw/XeHQHjxASaxJ7hN2tWZWfUppHjAHuCa6W0jmBWvRB
y9Z7Zpa+SXvraFOQ0jVMprMJTpEqy011bFiq/O8oZhA2WFIm0CQ0rPn739VhWhAla7FxkyASyCzz
z5bn0DQqcfpe9yOYUmPYs+1Acued4OEULYbKVt7ETkW4IQV/Ms6H5GwaSebbcOS7jJLY25puy9rl
ySZCdkMmAncz/emyLyJt1/e1k+dSW75JIBFXu4fxlp6kH14zvyDmu8gZ+r9665LqxRAVbkUCcJWn
sWlRbDuX95mrxU5cN8hs1qvWAPCdN5aLLa0PFQEC/mhbj550OGKy7BN8m0iBsvR82+3x/vbKze3e
nS6FxWx2laOb8EW7x2VwlSOC1sBaDD1sp/FjXHPYJ29+Wla2MXQZCBo2i0V6pcO4JAxrdV1Cn35t
6kEvmsu0smVUzQJCkFoPBMbtZ27hwIcZp4UIUv/f2Z8Z0x19DA6bLD86a3dJHFv64EXFJLi7ccHx
cjLSejTulMhOPcL7bUcJ9WGSDO9gua1TjlGSpr8L+Ld4bJ70znks+iZFpsn/J22tlbgOTxwJ70oh
TJe7mcvCdwtvizdSq7gjFztKdQZQAjeObqPTOaW/eUgwsWLYajii2i81UZ8EcVrrYNkoTcFoYCiW
SGPJI1ljjpcqe3XcVgGrLstY7+gCns2NjcMVcZmqxP9MFpIBO7Ovqlij1syOfelpcb0YLqFY2NtP
Xlrt4fp/WoJGzrLvCATiIsr3+KkezCxpqAECi7snpYwWzQLJsSorlButZKkyFTwMbVxynPnIYUtm
kESJM0d8bvb80lT2k0KJGF5+cuzKZmx9ZGtQDSVFTxUgV5/CDwJpLzmzZV4Up9lA8qGi0ICA9nWW
wrAZWBGZNgbUx6k4L3L7b4TqbMBcDXX4IeYGx6HmvuXIhYN1qM9dqRXnnFoVXfVmcjyhyBMg5ICN
u4tSQ2EgMxNiz/e3rbfJqzNSMoD4Jh+d0SkeQQCVsBfTn9JClusNpvrcGuNyHxP2PDbnUzdqXmSa
0rnmSrlERdK2QZLtjYdFc23sdPhxBQOCI5v0PHcYTUpVFhfu4Hg27OQuvaIldYagOrDa/FLV1RxV
SrlyJVI6nY7GHKqUTbO05EPcZql53uriD40i/bkorVfymNR7U+fqXUO8d1AVHcmEourH2sw/sX9P
T1VdL5HF3ba060mS2f7OEBrVU1KDWTP6TwWZYXScNae5NEyIbr6fsqeBHJ3qF7o+TIEdo5ptGW2s
lQAEk5H+3oAu45FNyxejox2JR5G588Xr3z4aKakDRUO4kWMNx4XVB9EEaSfeolDGyQt2dpCC+/zi
K0lQRn8BS8jgEGr5OEwUskrM8adiyv6UbOj54BlfWjdc7TH/z0rBNG1nSP3cW3/obDo27Wy/2yR+
IxkacEeSdV1sL4SUcJzWCjpxBX4u7Z+qdL87PBZFwFiZOKc5HRoWKZPoQSWJGTNh18lfiO06RyRH
hiSoIM+hZZStb7eb9dHNsPQzxVcxRSIHUlDzO8ENxmn2aFYBSMQBLGRIVTkuslnCAO3oN82If+kq
jGmWFpy1e/9BsrK4immYL0u3XIiL9+7LqDA/6tNwnbyGEUeIZyr6gPiSIlK9XD+qi430YBmvjSos
f6vMu5IRlS6KgQo6JAjVcBlBot9qV2G4HTB9g6LeJYb1o8U/xyfokJYM6eQuFmlY4MA3QUs6W5I+
HqgNVk55i584NWz3qVUZcrOu0471eDMnigsFQhBIlaS+uUN10lSFkb/rMCbYbYzZtwg9LFQ4LXhl
bQAmdD2cQ037e2nn7VVrmgiUboqS0apCZsUsYn2FmUypg8Qwf6wowY3wZyLSdJQKhKruAlcoZFfo
ymtDxNchsfDl8MhM7M6mgEaT3yMyI2PMea27xmGc11Tfa5NTlXj2zbY3N+QJ4HAycchSCf6fopr1
fVomSK300gp68noVuYqSE3s4NZSBCe3TyTZKjHKy2RxagSJZ9Guot2se9gO+QnUeSbFTtLipjE8O
Ktig3I41gyULUdJEbk7Hp6ZuSUCAlX2uEWqQD1OqJ64ytCparj0D1nl3Il4G1UaUoPfdsyJnXqbx
P6SO3TN/0z5EjDCz72wIQxjjNgrWcBpMZ29SYEW9qYtMdVoP40qyVp9ab723Fg8E5of/Pj/iKce3
nrDN0HTIb2dkA5SRhQb4DpzukB8flrYqSdcUFuqNXwQ6iAPInXvqWRwXVAfrkFzd8mEUG/rAwrmr
iDpOVTk95LWpvVQp8fKIHo/V6CbEyKFYsZpZZdNf8SwMtkaHwfCUWrV724YzVyQ4Qa7dUrrGTxsD
XCR7p3zmhc4O+idK3TZql+ytyiq/It/1WOs5CcG8NDCPN+QT3Lo1Ddyr6JKzsMuajU7HoAsFp3rt
aVSYdgb2udL8OzAuUrlZZr5ZEjHIuPfQ6URH2SmDdlLRtFSA6XlJWNDG+C67oGi36rZp6dOgMbZu
IlD6BeWERLI6Z2h9dAVXSZdTc6ioxJQ28PKW0z53s7cexa4bNFf1b0nqcdisP2KY2KCzMve5z5zH
rO8/S+fququK7hfoucjcD1ks00ORzZdCpToIpM4Hj8GRUkBYVU5WXQb6uIcWzmzGXoopnk8BswFX
uk5y8VBeOk/7RF5lndS0C3IyUmMzL1zEJ1KQj+L8oDzMjs0EqFoY2YSyqqaLPJN3RDPflgezT8UY
0a1G+ZROlRIB/+Vhpv5GOBOnCdC4lSEwVJcNIeSkfzs9FDjbzY9XPRXm0ET/hBlKLwrUvDBMhRtv
GFNCB50hIgAQX6LBKMwgCrphroFSeqbj5MvejDdrnhZc3F2CCK3+1hnR+MvVYE6QOQvSLhARjc4t
Z2WIGgYE0kBfZEueqDf4IAgi9atdornR6uCbDnpxy2vuvVIhTZ1UQN/JPjsDOQwaeSpTNXthJ9MB
3neJ2WjY1eV+1x2rTgnHufZ20fAjkbIdlVTtFKTd8MJxVgQ06L7bS+0eLA0K2jGT08Rvpu/NbqbK
iW8gy1NGg6tHq0KsLMXVMF7bJkkOpOiqJ614asacfgk7oXRlUx9bTa2jEQDYJhiM5gbS7tphkFwR
Ix/gekUPL85Kk0Jw80iBZa/9aW09xESDxO9WWN8j7F2Urnu09zQ84MWnjamzgyZrAY1V1TvM2Wgd
lnokhsqyUfqqDvDB2MbYxYgxY9NdRVtwPWrQpbAI6BFrYiaX+2Z6L5t1Jd54O2Tlup7o1YUV3HDt
oCps94iwyh2J31KF34wGwhPSW317Accm0mb/Ky/ImgOx5/XXDY3Tbg27SsOKqPVvBRYY0Wr6y2ya
HuJpwjxuv5YrywZuHp1frv0QLrV4Y8s/KVw7IBJMD+qkjMXEdKHUDDi7i683x8C0y3corTFoBpDW
YYVGl8y1jqG8MsS8Lf2COihp5qjN649RtcGRdR+ry6cj+r8rLFEJEB46ODIDBwUm/XDmgQJW/aAT
bHdAJGqzA1vvosBnxPDzu85nKzYW661uazvWLaJB8WQf1Ub+KPkSTTPcDOmBJnJvbk4nLYLGRY6X
0Ari8FPNahXIhL2rp3SosIms4surJ/Rw7soOZVHyvqecWxBVtbsmBxpxKBiyWIk7Bb6ftGEqM3+R
+Ui3x4Jmg3ogUCfEFaOJiEi19R89g2T9R53WLcCm0tKMmMITH6Zy3pVOBEHuXXs6Se0A5UiJLEYR
CRbukix6UNtRQJ/4SM5kKKmXPggn0ZhEosJZMK1VPCkLGiDEdCQ8IJZ1RAJuBzvlbss7pOqhcYD7
BzZB3/YELgC9oW2k/B5X4v1xZ10IDKnxLO5IXaset5Zxa2FTMUf3W8pfa2k+2QTyMIUh+Egtl2aC
5W9DD0VQOorjk1cFzo8Tpmj/DKbzXDoTFQfwkL47+A56Kz/lOgrsvLgBX7P2rJgGyrGHbs4THhYD
cav7pWQokVeINrTZ/7L+0TTDB1X6azbk/zmSeUcd1Y6+YSobCvdYlNpR9iPg1ZLPD0ppPacUHSnF
rdk2OunNZiSk79ku5zZGtnpeU9jcZBye+8a8suWeSZPq/H9fLsKiO6kB/6Wj9bZVSHPyzHlZZ+tE
ovLsJ5VyasctOxN6yr8yWo8EaWobFoqf/MFrbxQtz8Fao81Y0/qE6R6FyUTI6mxOmMPGBNl7LbkC
STea6HXfXP6EOY3/HaGw1nHlItGwrcoj6guwl6/pGQTwxZ3c2OxVEtQMtByQXM+z7H47D/8qM0gv
nyJ+HYqmfzczf7zsz7NAcdGQnWQRa5jNA5LElrnLpmIeRUhhw3ysyrIFkI2FOZ7//50UtSCUnFvX
05uAB9EO04GDpOyL726uv5myh3aLihUZyN4DUdjWkzTsv4uO/OQNdNGkp3f+Ib6rnpSXwgIOUHLi
hffHtiIOFp8eHhpz/vI6oOTBFALVTXuUZt77+cjzlujN5HOQlpQZ5Zp+mV3C0nKdjXBoiaE1N/cg
qbMPhKuCmmBTdBz+0b+/qpne2ob9tprkYVJaTnWZUBeWYKzDsdmjzeA74kvnIr3aGvXNeTMf/11A
5cD2LtvqjASTYAqHhhAdXA5xDFXejZ5hCJ7OplY/p4PyJPP5SdM28BEsoDCMo6/0yPFh4SZDfebv
iKFmtML9fWqr7jB1I5LNmnNq/wsYBrNv0QgdPd9uy8jAqayfaWp+ikU8Z1P3r+kU06HyXKYoqrv5
1uyNFHXyQlv9aU0QMHO5laDFqTcAO9PDgVqM9aRtv9Vc+SOH8u5itj2YKpLLURbftobSrbkRMP5e
Ggpfm4Hhtm7eS/OLmqfvtDZ//n3FEFkkRCZWzIB2JMQRj2amoVzRRnh3zo9q5o1jEGUxU6kTTo1d
zoVyjkB4W1YciTkUu0JlwNJB1aUSQVid6dd2IWFHJ+gL1S1Q/NppX1xGBfAuHIqRlb2vl+Af7Tj/
Z4jW8EXzXCLs3MX+1ZWAh5Mn6VYdZ5uhyKiwdnXThxx5wqsZVixdtBpJL5nLmUesI0oXhg+0B5n2
wWfpgcC7j17BNmbhodHXOK+4zTyL7HiAGeFbJD9oxY+ORCAZzHut8y8oz5zCVCNjXeju4d/5jPeJ
OMPtRymah3kf5mSLZldd1/1sIUcBhpUAjkCUoxHQLwUmIliCSie7ri5NwkuXrKfEAntcMWgIyaBn
02XBJ9ZZkIPqZU5TK6rs7Ux0kHqoFrZ2U1QfdsF25WiwKRIpjtQQIFW0Z8NIZQdtA/rVpAQ5cr0P
1ZzfrEUHWK2dKsIoEkxijVcnjfAiIHpIBpLpZ/LxWkVhvdIH381AU6WJ6AEFcJtDwRtF9u1mzwAv
g79W9PSYcvCI2K9G4k7nhzwnTSiRSRpUUlZEQ7OwQglcVQJ1DZ3ZOJ2zuKJEOLTm7kPvCBPXNruP
LafAYFHINbITxEfJilvKVRBHmRVqNWAOM1V+NodUN1536NQdS3RWgLpaVX5GiIIAZiIgKs0OTUW7
kxt+aRI8asLsudU35Snfk+PgigmgXq+CCH8uZTQ0rnVl8skwivDKV9J5IseavgGa07kaWEXaYGhQ
jaBE+kSJR0CRD7sIXWo27y7qZn6HAdzKMSCps2kOBwf+ttjan/3hEDR/zvhcDqmd3EipqCNN4lPC
CwqbcM7SV9POdb+iYh53wnhVbaK8bZ8stMGHHR9DXpX/sIW0QHT2jmnX4F+U+nQWtqfNTjrGKKFi
bgT1KjQP0U1tlGFroV8zSp3cE814Q/GdaKtJ1CCIz9wQeoYUDPSjA14CdWnDqp+vNnV0EYdNMLqf
2jSBz4Kp+haF4ZgASoSz+0ZfDkgNGQlwlgTmyghodMsDJESGvY6CwQEqEQ0wVj3XLe8WDj4EWEjB
iEgrxhxvtneCeze4JlAGzfP8MgpgppFWHiVV49nRUA0b+J6MHHGaWtUv5TS1ceuQeYRQILJRNkTA
Y3e9HNAOD6yJpNzcmwoy4F/EHcWYLu6vMRK2q53kf+qyZKHTqUtkjHyF+wUqCKEkDIPVYX9rYWRf
JHUhVYWFwExPej+Fa0+NsKjMJ1NRER71yW8kLvs5w6exWl5ojf2f3NvFl2bnM44vZ4/KEVEk4WAC
fq3NpEfoc780e66gPLYmqvoRks1mXl8SeiNFWYqw2Vo97u0HjwET2khSU6LiiwaSOHc2xYcmev6l
B8L2Eg+FeUs/Q5rx4KcrLs3ZzBgyt+ErHeUY7XbZSm3MEPH9HBLXjk5lR2os6wbmbJ56nfho06ye
tf574ls7Mrdid6xnNUwqgYo8X3RYxF2pkiuXqutvduc08ao96vbCKjQCzrrV9GN0PIW8bjcM8E3Y
11dmhPyYeeZ/hVTug4vVxcSkHM96ey0JBz2Se35cxtGJgNQMblcMf23aOlD8ixaPsiKtcdmu5mo8
j4VSkbDVoUMZFIx905b5BomicT+irnIFbXjexnOamxbr46DfpM6GxPup5r8Go02QDGU/jLopzSNG
esX9acfGMP7JRVJCV1GI2uTdX88RWpRSGuF3JKaOuzTaoT2a1BiHHyI9Hxu15a8Djd12nT7YJL30
tp0/OCmjs+10j42u33LMBJbjQjy0G0uIwAvg9ZVfl9QeT2lGcfPYaz59jCiS0ViH0tSuRoKTQHYM
aFZBp/s0F8qJIRATZ2A3Cl1VVgIvjlU2X6noTQsHbHpVAHsyTFk1Tmz4tzXM99aGthB/Sca7qaub
R+0Mj8F8JREGtF9UwnaPreXyaqKYJm01Qv22PWSj+inpFrjiPRtNb0EFBGkgCelMRv4Mw2ItXkfc
ZDqxqotyW2rHubgTADIqkVtWQSCmev+ZZuSOIlLTwxVlj7V0E8ZelWOtxVWUJnRTiGoGyaEmVJmJ
qq/69Dcvm99O8PNl6xbHXci1mshVKwepxGQBuFPe43ZGc1JgykOhd0dVhS3nGjjV0EOBZTS/G8yx
sVBa4hpX1wOIXz5Xe6jC1EGdq9ndI6VoDhFt9bc7myn7hPe30XskyhUmtbZXrUjK8dQS1MipiLnS
XASi7SlpwtzOLRRWLuuUVQVbrfzMLoXdvYmQVCUrTFvShLSsU6W8ZUmTXmqJcXickVHU/BaQjjZV
FjC+MXjmm8bjGNuT8UpAW+BUgoArNDDQLRY2vYcmIzGpgKtFWV9w7S/gPksPC7ch5gN/HHmzXZO3
sHW+cQ6nVS4Qo82vna486ENlHprUWY5tB5RDRHnTyC+EQOKq9sMp8ai7WIyvIlFM/K5tEhIK3qB+
U5rTII1X9Dl23BSdErSEveP3oGDCS7ikhNq85XndXitchkNSXjuR3/EO8EcioQPzzR+bFvRT3248
lrAsLZ7tgv3NUJ3hMXOxVYvqUy29a2p/dImdf6BB0+f0pHbrH8UctbBf5SufWSTIAqZiiJDdAiec
gab4Afcpth17bN6rwrps1aqflLQ50THj3s2xcO9c+UGSj+kZ46596TS2+DKruA45a8K5Iz1XnbP1
wdp1GCRD8VC5The2VGYflyz7IL4avYhDFxAyowrDr2yCGvudXxAhy22rDw9VDQbBcbZHTY+kpnpe
GStyubS1W1/b3p5uSV/c2tZ+l9jnnjHHOeeq+bWufATzuGaPVqdeYaWUUBG6F0yVGTHMehd1VW4a
VQeIhCe0gfmLMY7GYahTHGijoSKF6X/hoBCcqakVUHUAKs0Mbu1PRieRS1GkgETkdZNuGdYefr4p
Kd+n2mWU7BCRFZDrYU/99KTOp4krJt8wFbIBxFM8Lr11mifrfcu5tsb6BXmiGXmlhQFpxmbpsHbj
aUt6hahzBFVxLYnRWAmE00U3nwl+f/CUpgqYIUS4KZA+RdbE2a9M9U6bAgDyLxEAxTJCXdyEh6mn
AIHjeWMLyeuzk/i5mO/6qkyxHHTkPWxg6DmCSvlTqiiOiqR6azfsaRp6ds1AejrPUD9MgtvB8Iix
BFNYIC/DrCVd1G4ZdIbOgXilcbfRqVvGAJf4Va28piInRWJN706VG6e+aQNCfJSo2ej3szCj4knx
gDmMwQTZGJ4StyyCTQwUKRXyZyrMu9YOyikTQmX77P2qmJ5nZew5I5rVp+VJDzaqCQ4Oau+Q9+bM
843tHi0AwWdKFynT+lx1Zf+wUsHjb2X+ZvfdC9mx35sLO+ymXbiwZbVTwfaQYd1XheDiz7dT63g/
C5kQGVkQxHSahBKs7Ye2eYhXsISblKNfhPo1WUV+yYmTIbQ6P6/WxJSaVl/1LqEyVMpt2oZ9sO1R
GEwWBT81RA5OmxxFgbFAMgFB43Ek/npN+wvP7KmamNm0yfrZBPtVrk4R9uMJ5Rn/q071a4I4c5lA
v1AW8Tu7wH+y5pKoMrc/SBt9GiQJz0OHfXC30m4FO7JWFrySDmesol+bXCVAaZmXw561LFo0Algi
4wF4UuoOQJ1DjZS+ZfGiMYRlZTC12Dt05z+yPEB4emboTSMZXJBFjMzeeZ3yoiZvoXPR3Zb83vJN
TdJfAo6SAo5xd+agLL816jN6RjdA+ej68zYQMl5Wh0W4OSpuiGMekAMtTJRnTNruTrJQo+bd664k
btPxMCcCRxtOC/qvtmezrJ7URHtqBXKVXWec6BQiTFr/kPfzH2Qi4VLlWZgq28/oLe/tssfSr+QN
ayMSJt1sibZQ/o4aphfWGvAdebKyDJgHoCot+xGmYz7D4f94DaRghbSBBxqU2lrZShP2ZXX3pTbl
gHhb5IWPcfaa2wBtkiPOlWzb0iiuxKwoJ88Fy62U7qDW+mvqbgN4tlufrS0XUZZtGQ1iCrnAzRAn
JO6QHIqhgtLgyOCI/vcZLhsBCJiGIgGI4ydT10XJJ9tPEqSWATyZvutW8kbAsJMB9GhT3HlzGqTm
4ruA0qzocOnq5ruUqqHPgc9PkVthk2CEyiaSCA1rrx9GVmwsCDf38NxpmNhpOxJNGdOqIK23DPDL
9FsXE9HKmJkk2LcKx7hR3BlNAzir3SFDnovmRrYa0L2BG5O3541Z+AZWC3MCt4gOtryMi0bzUHZT
s1z1K2W322Xlk1McU3PSgFsYOZqCX7fR130SuVN9+NdkaAu1/fRfcf+DjEI8pFRm2UX6MWzWV5Ya
4jglGdLh4m26GMXiRv/+Y8EggfrDxx0Ap7Ng1qRZ++DO9QsIMdA1rtKDonxC/aBItLNI7gD7ZI0I
ufXlLOlWjzdvJXxaSpSaBSJEleoFZilcZubkvFAR/bsCxEVJlU3YwrGVNAZsHmtAkGfaMx1eFBIw
IK08aKYNm9RyKyEJFyQC578ge46g/G/5Zt0W+tWDpEWR6ejpqzrMFrBqGmJoC/q5oQLVaspQM5PX
rAffK0V6rK2Cinjiu/gYl89eJhp22/y0OCpLDFyPqLaXWu+VUDP0m02l70l4YgiVGiHdbP41JLks
GeWqUqcDo8lRqAolv1Ci+DxodR7kKTdZKatwXC3Ez/goKd74H2XnsRw5lm3ZXynLccMaFxptXT1w
h2tqGYwJLKigtcbX97rgq2QkMzLzvQnN6VoAV5yz99oqXIXKKzI8YiyusQu3wbGNh7uhojOY2KLD
O4xNHZ28i0/m1ITN5VSZT46V53h4idiaJh1ZPXaJMp5vp7AJtq5ebCGvYWKnp7xy4IPNThxtHHLg
iCclGYsRk5XMM0MOaiJ0VyUrtbXo9p38nSwJ1fYVNBqJDSQnoclgFVC82jI98BQ9PANk9/hMBiO+
jEsDAQXHuofAbMyZpNviXZnIBIs0+6qP4gK1UQjvumq+KxDS0DroyT4fqzO6ov6pFE3DYSJdZFOM
opp2Z09i/EDlohZljqUX1WExgVsISHm3tHe7ji58IqoKC3XlpITUsXupW+9bZuruPnVj1HGJyADS
kEITpRTjcI2+l86qC/p3dvfNppatNUec6ApjHCYyihJVfR4mVOq69EUgBOYsVl+B6cDcaepDbyvf
UleF8JlgM2lGiFUaSubeUG61CTdOFVG+ZXNzNXKMortKv2u9ek2Jmu0euAU8sY2GXBqY4Fo1w0fS
qbMtEtbrHNuhZ6CEQDF0dNsYwxct1BVDL3ELVPFZjsO9SsM9RRUG6zxIkXX27RZK86FE5DjKjkI3
SvF6YaxFgFbYUZrXLqEFSIUkIqaQgLmCI3Pm7RoD9R15umU+XJLA5YxKcil2gUnesexQuZ02EPUd
6eBrA7aZFhaMrdE+9jZFXmQeXuVy+LbGa+OL27QhGkyx3JpQSTxEaowwYJBdrmpEyDl0abXLJ5a3
I8V15kBGmN7B0kB1LKA/ERjsR4I8qA6hpb6hhNegXaVwDbuOc5kSh4FizEh7+wBuWRZxU1wTioWz
OIgvQs0MNpmJDxKck70FVLxPGyZVts02yiH0AkYUs0Vsxn2KA5meKSMUvLaIecEESElJnbpstJpd
k14zyyAR2+/sJfTVqOg7TXOVI9/LfZA1+BCn9n5oZaJCWt+XHMk7A0MoHQ7U7dW3QqPzjmpwxuPo
9XxmlNWYUXtr5Tg5v6LKD4gV7EGjRDgrLFg6R5aADc+cq0e+N+rbDUswYwyhJjDa2+SrhLEhcSPM
vSRpcNLb1G6M5MyfhhcLrTe+LawyFbuGytHybd44w84wLusEfw/BeYL+gNVj6tXAfonQM0qjReVm
HKrMDVhIDu82y9FV3DD/9yl4nYodu2qsEaAfGdDqLXr8y3r0U2Yso/IoI21B7U0w7ytcZAGkzCZv
6g1Frj06Kd6ewuwxGSiEMddSfWumQxCDHMOrViNgo7Zu11izxHg2aM3ICFg/2rn7Y56RAtUEe8xu
alDPIG8ziCkqyEq23rPrGaDi0euXthQ8eEQaQoWI4fzM4cgUzlebVf2pcZgDYorQp3lQ3nFysWGY
MkS/qG8AkCJ4sdrjWLq9x6Gz1UqnBJbSev1oo0cZ06so688Kre44qmjudj6GJtwuAJBG6/uQRQ+h
wklJchS9UbCcbgQXj77/XvNHy0MERfFolQBhZWc+IHboXNS7/l0ucE+GrXOWN0Qppg22tGlQbhkJ
2U7TlLDdLqbI1h6Fr75h9ULGxTjUmY9h5DDhIZWeaPRuqLW4YrxB+Zaux3XrT0AQnPg2qNqtRobg
qc3Gi9I3aQVFdrGjNoh50IRBYKPr8EPWpr5en898Wuq+e5IAgczMjqd1aMeFeoGkml3IxLAUJ5BG
3H7ckWAv1qS7X2cdXpfClENRc8tUQQMTLt22HdRnw2qHtWYjHM0zcx3ajtcFiUQC1OYKJn+OdDtb
q/1MoQflK2alboet7ZtdDIJvFpG3yu5LWux5Sv3UBQ2oaQOYSMUucMiAm1ShW7BxjKZ1FAFPwdJ7
7qKjngVrGKoPpFlRFC1MtoITSz2TkvTywW06KlBltlNCFStEjr4TiLw8JxqKjWTstc2lT4EyFyF9
Q0kkGxxqqoaFH6bzt4zbkWfk8VVsVdTtw+i+7XJzD2DqvgnyYq3WSH5LphqEf/W6CzX0zcEx04d4
M0WMwZPlrqasf28I7/Fg77Pw6TgRG7JGGcNeaf6xcot1PISJvk0N5ZkRXKaw2/dNyVjrKqmXGQwO
0eBQkegTzoKJVCrdeYnE/OCiGAahl6M0sUp6w4VuUwhEXdlLc9cw66CsCT4luZmWg4/k2Uj3ugus
xS6neR3N4T2gqoY9HTVBiY3QudM6Z7HZlqZxZmVQlOHWrA2pQ67iCOEMO1joQxtBmsgWm/QqquL+
UGnDXRUp+YqeYHF0G9gxXVPGW1W5NyVVps7oRrUaH3VSH7sKJ5VRY7bGCcHIljWYGnRsUFjzyTZW
V53CkTtk1pEy35uJWIwxhG6Ea1AHTFLPzVihRAMO6pTlTFAyRuoJrUOw9fB4kLanF4awwwPhBdOO
BK+wflB0jf1k5NONiJrbPFB+uCNrIpjIjzS1kLEGbNqCnBHVGqd9pFEWhxPCSExwhznPZ0OC21VL
xasbw6SggDdFuPhGqtUYPkHSmqAXmzC7tlMqkbYAXMggQp+Md8jBC2IqXDt5H6EtgHuiOOzF9YzO
o6mlN32lP3UjWL6CzaFl1BdJOR8aS/a+Ms922AHWsamtFaMn2zYZD8gJ3w3FeEjAoK4xV0KMo1o4
mqQgjnhqsI8lh4nBSGPnjMcP9a9Tlq+pjE/O2mqNTa1lStEOIHgvR4FNHRPXPIhsL7rLvEnSU1DT
g6dhgLzEarfYnxIIa812wmXEK/jQG3rAKrXZv1mKD1GjSE6maopN52D6U/IhXjXsqXZzUDEyTeaw
Hs7KiUl7GOAt6g0CgVl3nxB3vwYN67FJdzqm8GRLf17fGC3CwaCBVUdiJzIKQE0ikIapITj5Zgyg
YR/G7I6Z0Z5sMyJTMKIDKvcBVBFjcAjw/6j7qLsKiqkdGs+Q9zENV5jrnQh2qkUmL0IpFKz4Tebw
PZ0zsujYzMOXBtED9rC51oxCp/kNdFWw7lz3yQT6nTCVZB51FuhutQGm3AWguFBMnRmTcu2kbHdU
k7wQHtSZwXOCJ9jXtLec8clL6rrw2MSH5XgV2/i9FL4qYERsn+oeZG7iNPVaaO7ZxA666zmuhYEl
akKlydlxMWbt89TGUho2IPESqYZ3R6MOg43GLujbxROGGLetPJtTHXwVFl8N4d2UUGgkJZtYZfg9
0Sv7A9yb7RbPzhMHirqKfRbihnWTzxWylMoHySfPkOK2BvbJzq+7jis5F/rmtz4T+CwwBKpmMbIk
pOriDzjTWV5D08CwGit7CwHpBrEW5rciOUCV5N7ABUsNBcGMtJ/zn1WjFbM7LhiXEK+yu4v3U071
IU5PDeRFxlAmljCgU4Z6hYUIppl1CoslbFB2pWPkrl3fQOyGQHItiZXVzADQwMfThxGthq56RnvF
xln18YcqQrk0Eoo2Dtg5hsbsJlZeCFa7JjDrwcioZw3KlHutTyszGe1tpTXY5/yQWvboAczKEVOS
9HI/2QM/rko1Xw41NWS59Wy0JbSaDrMYrtU0LXwvEu0pC32aB9HjxM5lH3bwXv21Op7F4Y2pQPJm
GMcOo7NZU8GSch5VzO44UkUKurvEJ7wlmOrOLyLaPf1YbVLqRjN7PL6C+IFexIlcQMtjrMGqaTcU
/uVn6D1SzH5UOVUEt653NIeSlV3a2FwabW1k6R1LAFZiFTpupeLMxuZzPRbOsxtdlR0kpbqeK0Q9
/QMAj2kNSBHw5UrNYuRgQuzLctgFs7vtKB+5dv5AK4P5aHL59AUU0JYoLzvxk02gikMZxBkL1PS+
nH8MhriYpvi7CpxhbeRoSnuYlKnJcGaEREyZjjCIfyw3kyIjSlT8+gGrEG2eUdEasBlrDWMyle3X
RtJYigSlMP6Q8NiET2Mb5gC/WQM3NIzWKsbxHDASRe3bqp3QX1hQZTQdQhA/pJTlIZqrFTaPUlw2
um9tNzyBjX+qGt/Dd/GUpJ26KgmUhoRVGvP98l0NGuinTgag02+CoMbMxQkBzPBKD6fniDgR0Naz
V8iBRCEndQ36lGJSrd2nkbhkR8xSePT0ippO26E1st3h5Mb05VM9ZohKgweitVk/VnQ4EaudR5TJ
5U+DZO0tj7u7VkduP6UjBvv+zsR8w8xb3Do0hGWFk5HDrBtm+ewQjfYzyyjG7u5V41Rme+rXaz3W
N0lWvxkdZi+q0URdWxhDa4w+Qyh3xPWwtkfnEUU5njHX2ipacp33aPr9iGJJOtNoReDUWK/gbASl
vJFfECqySbx4j1ORQat6SKg4TEBFVmWlG3tc2tsId6HfFyU6UZb/WQmPA9ZnBpotH4+W7Z4qqTii
+6BP8NmguV8kmvtSzl29MWdU+YOVexSbEIJSWdRLG9U4riwv0HzS1nWTAjCefyBv05qt8Q+9v4sS
y+b89q+X9xHT5Umj+GRS16H/N1krG2GUwyKdNTcmYLtkiy58FmQloBpGF1RSTYHXLgo22zpQeMe1
oHelpBvFb28TUTGypQzIVdR7uIIVgLDmYRmCRmW8C1l9WxUHAwoMVCjJ1IMPiVFBUFm7DkKWJJVK
7YN13dC4r+zFMFJ3QbcdOZWoPzR2faCW8Sp8qn+Yt9ndyenLjc8qir6QDy1mV75iahNQBNLpLrf7
C9LXVGY4vVyXY+uv4fC/hd2SgrFuY2PHVMhOzGlfUICq23IiEnEsQo5sqEVphj0lGKgZQbaR0uV+
P1ZgB7UBJRQtKERxnNehjeZIv8jg3oSs/OJ4fA1i8b1tEFKQ68K8NdDG2UUq59fcyHIiHhgJoqL8
k7+2Luhc7B1kFzTWtTW111UB3lAhs4LW0TUkilOZo/2cKvGmMNTqyQD7S6XmYvPogWAZpQu7FRSs
JyheLfQlFHxtlDDVAPgxgvyqthx2W73Y1xHr4D6m1omPdpUHkl6sY7Ilju2wfGVjjb4zomlp52IL
UpBddKY+AgpAJsqPpPd4j0orvc07pKnFhLP/Yzpmz1/XJUW1TJGx7MqjE1t3NEoydPFId4vEfS3j
cINXDAWiDGcNMkQqGr4xjjkZ3lag1vV9UqgRmyJCocGSqNR3A+0KGw/NIcrLUWJciky7hAXW7VUL
YLIo4JuNPf2E2kZSI09FnMq4EBpC3Vg7Jh9mSZm9svJ9KswOK2EqJRtFonHnWrtLDHFw0ruMzb0x
IEkQbpHTOQPO5dA9N+Cd9g2i3SKjBFPymZmygJ2bbvcU+tlJD8qrdnIPcfuitbRzgHayhjGj+zKE
LVjazjpiTBeUpiA80hY0xjvgaNda2x4sy7pKo+Re9N1pmHptRZmWiaUt47WruweT7AHA0umbmUbf
sXRuG/uF9A8mcM7ENhPR0RR2voJXwegoyscyGBFgUFIzct4uww9+R51tPt9Ib6enNGkPRVGw0+PA
6tSe6kNwTh8ct1wXoQOmr+G5CBosUxreAUbm0sPUWhBimzFicwYatbNZH+SaeVFF1+DK3yNXsNO2
KbTkr/jG4DQiVExi7bUvBeO7oO7vm8WhVfzLrGTdFdSIdlG/FVsjbO7iGG+kSpocWwI24sgfE01L
yL+dus2EdDcccHbTxkPING7leeEg8WM+Yb7tjR8OSqy12VavOc4z9P0wl3JLfdDF8KJLu4oT9/tW
aU6maVMw0VVI2tY3O0JVSo06jGnxzxcoV7hN/mJx7J9HuKEQWJXriGrLXmlpNFpoXvXhqa+BC6mi
7PBfAuB17ZZDuEScBFQR9GjDgjNGtZzLCZ6O1UOUuhs4zadJK74Hwmb7IBcTdVK++aF4TdmvC5TF
vrCvqg67MJYz9PoRRUc8m+9u9Grj0RvkOjaI9Cu9zg5abN1n8uhoMpiMCFjRzLF8oE1OzTRp7wK0
Q0U6XixDQjANLBZZPbEnG5WuWzWafYNJ5pivH8MKeLZZVkDpJBZCBOVz6piXudMDYpjgLzBRtjJ3
cbQMeFtC3Lc6gTRDZP5QyjuLmtRK2NYzCltcd3KZUBVEJlYtJ7JUUdbN93SE9rocgm1lXukDuw6Y
p6hXMB6u3UJ96FQmq5k4ugFVBBXfht0J/K1VLQ9DSVLCWEZyXjh4ccyOfsxPoEX2Reke65jWiN7i
TG40ttB2kJ3VCELXSTPe9N2I/bGFYDigoKtmKOhBc1JVZ96KQGEf2V4Q6WSu+tR9CXt21LSTGBsS
fG3xXV7CWu0x123MdteZ6MP+85IwucldByfJvqF9UkztYqhZ9jhyRAsy7dpio4LeHZqpHBlSyqzI
Udqtcx767nZyg/sRLUVcYYgbBCsKzsNYG6BC2Ok33o6GyVmrAFjhkbaUbVH3zF+lwgKKorz8inwa
Y7YOL3ygy7VNS5rUNToQd6BCEjQ0KKOMzQ3LvIJVIRs5Wy2KddQqZ1Alq9VY6s2qjVRO8WFKdxGl
R+SnG2G5rPxHjrkS4s6GT+MAW9RLjUmAU4OvkVVxAAK3Gg1yS0OL0yO6WL6vZaEI9ZtBJu3GtYGV
hs+pO2x8yC3TNgDnaPVpw7owmRgNmCJUg9QbsuQypj7WiSK7t120uzAi8t0IGmSthfa+045OBt/G
b1ybMrm/VnIfjUM7zTsNwYAZAyVSnfjBNUtUuCNqqTF5tgxEp7FyUzrU5J3CYbcR1SdlwMUgJ6Wy
iW7SVAfMpMSbMH5K1EjdgUxNKE1FW969DwyjAByWNmdEJOCSUNVLZF0I1NJLMwveRSndpcSgolRg
Ma7aFF4ce4eZIjybNUrdGl/Wvmd4pzd7gJTdXvZ6eebMxnhAKvuQ1clVVwOexfSunmUmrjC/G08T
RbQLH+Udwu69Vd4LRTcuJ/o3joVKp2pYdvi6GFcAQujqZ7zDUEOoYMHaoJ1+wBREl1apvY48S7R2
Gd9TqTwnypyu554FIZLQdzZMt33RG0AZpuvaMLu12ujRsaMoRkEDc1S5YaeX0ULUb/RUXDgh0DNf
q93tPIIFcZL6XHPZP9RZCL2vaCmJ94J2Rj9jLOjq0xT75tFIyvcyhHITFK21TQZnTaLpCRm+fSQX
w6T5CupPgVELi4Xu6nDXa9REzCDuj1doHtisKQb0XPzliX+elkpGy6B+M9nQemIQtzBa36kvChaQ
1VOss63lu8i8SWg7Db7TqkNFvMoibasbw3UTQsDqbba4cTWcHHW6sgcTZGQ5qsjHVEi9/ncj6eyD
Q5z0ziiiaKsm8b2bsGdkNTasI80VnjE0D5CtvyEyVXezT8ugMXTsgES7b0dreDTa5yrO2OfbaEX0
SOxDvH6MPN8KqsA+jlfiFNmfMf5e18Ryb+wWWT9h4EHjU4AdM8amASHvSO3BbdhIhN01Y0AMPY3q
TzUTQF2pKZ0rGjeOmQEdHKZvhHoWm3Fkk68NxUXujxPZbiBmpwQ4kt6GUnVnrmOLYT2YprdIF0eW
wQpG3WI9d0jcTdaN7KWiCGDwPhc+Y6yD8T9si01KNDKLt/w8GmlGZSzbYRZUR62m9CAS6xSHCu3D
OO83I6QppTYoNOnOj6Rudr6zwxMUINvR3pgpJeCgU7cd1d+wJFwGouBptNHctEAc6a5wIk8svKkV
NsiGtNfOrZWLxr/npF7NAZsHkUSPhoVgoe9AVubpdIRlwCa1Coa9BSsAjff13JgI0OXqoTZvHLMr
PJWCUpJyhNUU3QdKpmQJ9l6loCkoadNSHLCIDEZwEkXhXssjx4vr4IeasbnWjejCZeng+Vl3EfsY
DYQBMk0BJBKrlDeYzlDgJyVy9so9+HOss8vuYL9GxZkRmjRdIG8Qjb1S3IACBL7UciTNK4B0EWY/
nOQdPAeSBMzME0QOJe1mD/2VFv3wM4pelfuCISKnAU+nssusV2yD2wJBHDZatcG8VU1Y9OwYB7hj
3Pim9fifGzoH5f/EwgqwLL9d1DGpOHfspe4LzQKMEvbncopDzoiAmCxTO6M/TMZ7u25Hgx7WJpF7
wc4K7+lmNUBfYJxC2QdcTyhMwiDu4aWDgKOz1Qk0WYBgXdbbYUo0e7Ufe1SF2bDT7VG7zJMw5Mij
UB9g019PkQ+CPyovKbdCWR1WVd8Ym2KiR1+Gzz0abS9AeYFiH6+0SQNpl/GMU2DhwS1KspVKbStc
VqsJxV+slU2y7pD84icecyJNEneXAWNZidy60an2bSinhGtW8hSnKbuQqpefHF/1ipAMZaKFXDr2
mJD8vHgZNAO5HuLsja6n0c4a0QYoYDCSgqJgpVKRqwf7oI0+kJtkuhYqQ0vfA1Fy/AwPFGFuetxe
DhZL8MKkFzLr12FC+9d0nHJTEXyGW4oksyjGwRwMZn+uJyS7dG04bXFLWxoTs9E2RzMT83GYEmpz
gcVNNHBY6EOddLBHWy7dTBWCD2S0R1HliGvz5ybuswdnzrY46rp1KR3NOA43A7uZLfVSlRq3yxdE
U3FlWmR1mAXzXaOo2b7rih9Cyy2qZTaOrqkk3qtPz2mtCy8e3WcBU3XtzypY2qIPvY7W36mwzZ3S
+QdK/GQyOartEdiBa63GTynT0qDakZYiL/UyEm+5NMpLn/8ul75c96uH/eq6scQrjATwP0/9eZ9f
vfrHvZdbfJv6Fq6hn95lFGICAqb153f95c396i7LdfXUH3WVvevslDvMVGTbNTIbMJCpd7NG6t3y
Z/n3r29e7tMsj/7ymM9/l0tCPuPH83x5hZ8enaF+YwA9LI/4vJvumnzYz/8/b17e8cezDsUA4FGh
pSyTLxWgIPW3WIbOsZL2u9u/udYk1bY5sY/HLR5ne1WQeWnLHEwEVcS7LheXKzV5C+RWrlz+/+n2
WSZULvf8uP3z/6/3/OXtmHV+8aSf7+TL0y0v9OW6jzdjFc5ZqEhrmYGpCHM6b2t5muXey7+zhQoN
yiS3fFxUZQId6T20OJe7QoPDgrc8YPlfHx2earm4/AHoxl1/eoKPi/IJf3qW5VnxAJP2klyYSJrW
uaKw6x7wR/BjypDJ3q3Kef31YiRvWq7UZeTcx6M+/+/FWByHGJ4N3V6Zcbk8CdB7L9bDav95x+XS
cpdBh2SwXp5tufKn1/14dieEvwbAHFIMqZPLH4SmZF8uEa8/XVxuyn6/05e7f/77+RR2pnwTbS3L
YbLmsNzw66ddXgbXJmCwn+67POCn/3+6+NPTLPcinQzd0jzU3nJ8LEfrcinH9o6V5/dDdLny45Bb
Ln65+/Ijf1738ejP/z8fsjzjL2/+uHJ5B5/P9tevuDzlcsfPN02dcoAYl1zR9CeFVx4Ky6XPP395
3fJL/zceVqbkllN4T7/BEMReIV/j4zq1bvgZ/uEplvv8dM+/fGfLG/18U9YYPrR2HAKtIT9TBx31
058sLVDUFZic/3jj532XGz7//Xz8ct1fPmy5X4Z3Et6+fEl7SKu9bFAtg+QyPOYyunG5lMGIoLY6
u/120GpYyKgEPwbW5eZy1Pq1EqWUUeVg+/lgFFV8o8vz/HRxuX15GWoZBLy5h+Waj3ssF4nbaLfW
kF8v/3Xgo7P9cvHrU+mWfd/LyOOfHrzc8Q9P/3FjGSgMqklPucLvlavlHrUjQvJS5bzQRVO/TnLi
oD5fabnh43GVBEBVxd1oy8BWU4auqwnkho+LwhdwDep6j9yIuWnJWf+4KHRUQQTkjevP9OzZJpGz
WaK62TzL/IByv6Sqt6VDv2NJWTeGFii1sJxzR4GV2P8esK7L4WaJWl+usxNCEu2MQuESqb4krFN/
/6+Y9eXSAAbgUJGbAjyTE79Y/na/R6yLkfqWNaP0lvMZ2KJ+3qCqSTdTJt7Txgr2lW9C7mMA/Hzt
5dJynWlfZlk3HD5ftJMv//lvmo7YhuQKsfn9NT/ewxKmHtYDmCPRXDnL9Dosg9PHZa2dtobp2rsQ
lxTBBzLd/eMilF5Ud2pEXVoO+sufRt5caEwHy786BLxdVEZbReYfz2NdHpdLn3+WAPh27q4LE0p1
VcsU8o9E8iVc3EHUCvu5oUyLKO8IUJZtw1Drj2Q+OBvArgba9JOPZuBoK5y5y6XlD6ks//XvyEwi
rRTJZjliqGzUx+USaq86xdMXTJshUn5UBsuhfjl29FKuvZYjaHKpdCOwP8glLgfDctgsF8eMjmpC
ICERo1pxVGUwuz2TE7z8Wa4bWhNi4cRmV/5y4+/HTyQfkKhFyIFmOHsbr+hu+bGWn3S51Jly1gGy
DYQ9zTGnyt+tlqf2cunzTyRC0h9YNS659O6Skb1cXH7Z5U8TtajNVfTEy2qpgyNocdJWvRxC/FpT
vaEEWzuj0Dsux8fHQbr8X8x2fPztX//7//3fl/H/BG/FVZFi1sv/RVzHVRHlbfPv39zf/lV+XHt4
/fdvjsOgZ9H6wJVm2brr2jq3v/y4iSgK/Ps38b9ak9HCicnfLWs1vGpad5P5gsBXUNmxG9xYFqr8
GjcA2aatv/ufv7bh2raNfMt0VE388bVBtYXQ2LvyvB/nG6bEY6vt40T77nbZt9l2HsmmaLACat7f
v6yQn+nLZ3ZV28Gcbli2prtfXldLlFBxCtGcLyVN0cFDoVqDNEVWYSri1NT72R8pdDtUAOHl0jcj
JrZDSqHN0c0/vJlf/ACujetNNXQLMaDh/PFLSORpGdZuc95FBnwNccBLRukRJD4W+GGrIY5k504N
xZgYMalgdDWaar8kSUFx1VurCKMN+J8jY3GJlhSdFC0mEkkwh/79O9WtX3xttiVc3qyl2taffq4S
d4EeOc15KaoTJE7a3L3bUgptjZUVUTxhqGpOpXqBybbb4b5CjDw1w6GEeEn2RnKjIUYbYfNS56u0
rdET4BPiImiHS79Vnwisi3c9XFe0Kld+YkGTQjiyTbMYN+GkspNGFNkrzLvzkN+bSR6s6/Seksxb
ndtbPyadT4/SdvX3n1pof/rUQhUcm6pr2Zwq5pcTxNSAH9r61J6rYhc5ybSds/i6Z1LbFKWN/4ZC
cR1q6FPU+ZmSDm2cDPt52/3D+9D+fNDyPnh9TWia6eiqPI5+OlETUsrLtgav2xadcioGwm2dTlkD
tLuj9/XNSqrR6wc0EnqKMKdsJQmiqCn/0cXf4B16ZmmwqXyftFIHLS2Kgbsa/z4a8/C9wLg1NxPp
llhqlRF1yz98ifKM+uMZx1do4HbmEDdNx7b/+OYjsh1FounN+aTa781YUfVve8SQA1rxMH9bECoN
JUMicI+0I7Tm+9+/Afn8f3p9xjfVoXhlGF9/xJh4q4qOd3Nujq4XulnjOTREvCHHj9Pk2jUBWtu/
f0Xxq5fUHdXQdNMUumN9GWRwmUESifm9yrgO946jP2LV8mZcmOuyNCXndSa4b0KHrfibvMRcGJG4
VRALCgAw7snHIDZDD/ckxLeb1pze/uH9mb/4SnTXEJZtMArq+pfjOsR912eV2p7rodoffHivalwV
+GuIjACditgdtMCYBxD4lOIq7dyrrA8vu+bANwlspSL3Hk353T+8K+vPw6FQDcEikEnBdIUt3/ZP
hzmt0X7sAr62wFG3Ajgq4oX5JShFts3b4eBIKlCiloNHY/FGV+bv45T/8B0oXIWoCGKRvbLO/FY6
Qc4W3cDeJH6kYZ5uoK8PmymQ3X4yYzW0FIExv3I84v3vXupZk0g5OvmGseaEd/D1+5tZDXsYOMRV
Z8iBrO9ODWfGTxRsjiYy1AB3kRqEd2XQ9jvsTi+9Ah/Sj0dwsPZ9MGS3lkukSGoP2blLaJBo4wtr
imgRa0nhBbgB84G6qVKEGi5Qq4cpNaG/BgiTinpfEAcH1ER9q3oXaI5lbmJrPA9cODRksXAUJWiL
sVyexoge0TjZL6XZoSZClae/uKFDLg6UkoHMOi9QEKA0QkAjRqHgJCrtd6yQEHXLToE2jDS2LYki
GifLs1O4VfV6OSWV9FYxu9KrSacEGhScu9RcAVflB8sG2OmbAZ6mnF44jROPJvNLMAw3GBxzwL7B
exzT2mzK5lJtg1efujFN3nS7TF81RMKVQk2yVMQRAZRDbKsTXHV4EALoJRBLmt2Y+89KaBdES1mU
ahFl0ePY9qGeHNJOuZHIAwDfYC7UZtOVOm1eI7qLsTSDuKC9P6gt/N8WbitrnFOHX01gQdz6CeYL
06jBthj9j6DEJ9mM7XmDIRYfPfgZcByqh6jo2EKV3rY1OkhzQhCDAgCMUuOSe2jNGwJ0H80KIqXb
oGeksU2ihLrNg6epqtEfFiRq5panZFgu1YzuiBbZxmqYIFEhU3Y2k/AmexpXsSXI84r6b39/Gi0n
75fxjgnLFChgVNcALvjHs8j0IQ9MbTCcd5pa7HHcAdMHK20jSqoSkLwYVV7xfd9AALGxRHbodWw6
dsnR2s6tbAMXdB+s5IKf2/fabDiR0dCtKb40SIzgYRET+jZNxoBskd9Yi2jTD8pbJBOjikzXV+ow
HglTGZbpEbLgfAAT8vefUfvzckQwTrB81MHf6Czm/vgZFSNTEQvBRrbs9ga1yyN8IFKPJBWfuMid
1r9E7VSfNGjFiWmQxekbNKMV7MR56bigQbuDhezhaAscHm4bGisIfgVPsglGsDcDnYS23QxGvs00
fiRcSvCS3Me//xTC+MXUiDWU5a9qOqzEzS9T44TBlQOqb84Vi1yL2kd4X4W83UEMgJV7G1YECpxo
NGBsqHioBloqpcihRQqyyJTpOo9N+G11Cn41boHkdChaY7f0lCF4K6vK2OizcitiQZhtpRzswAwu
y0zd4f/0+p6KMjuIW9Nyv0dOtB/YnaElQCgkdUmtRfAeAe++m2kPCljrohLJoVNJBbBqhyac2T81
cXWH1OTk1Er4o3rotXrjVpl2YZKW7DlVfEZfhE7asM9LdIphb9yY6JvAZrUKKWO8V4LpziMfzeeU
FPhKRnHrhMa10pbjhgPbQbA4PttR92Tqeb0DDuONbRQc+xhlwT6fU7B2GW6fwe/DVTkgj3Dq+XLs
HBJErNcS8nGKeWevSty/WyOSiARGAnhY63FAyyZS0OKBG55crHFYgbAitnwSjyXwj7io5rMWkuJK
aPQ5kXjfSKJZ4I9bbajtjYBBE1exu6kQmW1LMktKdGsgOccDkD0SQsqB5NU5tnbKhIJ2TlplyzoM
Hrer7WCDKZ5mIn9QHQoNQTserBJbP0qBp5B0ut3yq9ONu7PogaE5pAcbauXTHOWHMr0te+UoALVh
c2EPPlW0KsO+vR4Tkqfcvkm8pgVKiKp0Y6En95wW514RM18MM6kvcUqjEKCLwtSDpC6YxT+s99xf
zOIcMpyVAoG3bWpfxp907vFqqDTCIHEQ+NTKhqDNyseyxxdbb25VJNSeqVpXVdTSvK5QrlEIvu5t
GrxBFuIbQEZChoPCMoTkELOzbrOMmV+TvHdapee2zkK2FXZwzMPunSrVOW3eaG002g2tPOJ1gqzl
/GUDBc2nWxE6hsoxZAR3gubG75jg4kS9iAVIBkXKUAvD/T7q8+0sghnOMmderT7QdMjO65u8ag7k
OFmUOGhOlm14VUbxS8apB3gI2ATQ1rVwp0ek6ggjpeKQr/pqDBj9SC/wgGCQZKll33pwT9uOV/VH
aVEHesqigGLbGAb/n7Iz7W1bydb1X9no7+xLFqcicPsAR7MtS7Y8xfYXwokdzvPMX3+f0u4+SJwg
Phfo3ejdTiyJIqtWrfW+z8vQciVKtK20K9aTaTy2XgKeA3wj+6G1d9woAslUAGCFvs2exYFVOcAx
ccTLyAnJta+NPTG0yDs6tKsI8oOVKQyQeuK6Jr50mRqAGqLyHdRDsgPicRG2IGUD2HjLVp8CRH8R
6EOb2WeED2ymmKcx6A+frNmG/M2iLR3huBwg6VOxPf28aI8wNxuEzd0hOQ4dDki3KUkQTdq3wRzj
vYGmMZqr+zPdsuzLdlkGBpydDIdsQjSM7AO0RpWzjQ2SHFoSRxATMqQPACvGZrRvLeObyN2HKBbW
BQokudAJ+3WoLYBiFNce8s6tnWs7Y8QhJiGzU1gby01pDh3AQZpLWhCS7D6gRx6AxG7wcb64yQsq
bWSHA8gHHWzUsqR5uWDygY+5Ic0R/8wSDQ3HUhTvuko97vAo93WPF5Gyqy6JCQ5m5MXSxaOaGCRY
uGne00tgHF2N7T7s6IiSqeDseoeEJOWDCvxmPXWUUyO2aUEudFrxRn0g+JsiIODGQrMRIL2kgIbr
ABJhpPZb1/pKOxukbaKUBRVbW4Wsc/F1FQe3bcmYGw2OdSDOvdyOHiaF0XvKEf53KMzQJyf+Rm9C
BEQzQr9Q3HCvHYwAUS4adxR3Q31lTn26hhVI2JcZfRdQ7C8McIO4ovMbw23hxeZBiaCruKjIhFzq
5pe469JdokAfRtvB6QzwNJJucJmJbtphYKpdRGlZI15zqrS13wpjm3bFQ1m3t7aCazo2VuqJzbvg
iE1ZaK8zeH9l2V0D5Kj2ZWKsK5DdmBLf6iBcJpWNmqY1bWTFMLmn0r0ZLO4Sq6xzQma7vefDJk0E
8MaS+X1LywfAHHeFngJFombe1LiGD6AqAV/Z8hi4mI5nnGAY+gBwb0MdRYOv9/oqaJttHll8hSlP
sxaF3UokLwZQSb5Ua0vu5VObJ9MVFCD43EgZ0CYLyj+fZLILmHpEEigME/CFNejGY2L231Em1YB6
zC3+79vZDoGf5GCsZh9xdGcWT3kY1VvkZvkn/TBbtZh+rhbpPgmTSBvaOqYtPpy5wJ5rHvERwyEY
AwRSRYDZN982RSbAX2Xvra/DyGnT14benFBGJvjnb9U8D4tOcBN2OIVxOuMIdYBND2Dpjaggpand
Ojk0znAAy+uYaF6dKkSWF2KcU5zWmbvej12goBiRV8KsvxB9efBRtHful9QsbuMmvIH8cRMOfkLY
LCIK1Ipvia7MRDNLXUCYfdL0pxrUzUDUdJKb7srzAmLDXLxceXvLqP5BmYGXhMe8jAbSt24KSKxW
dbjEuhe6/V4T2xSZ7ic7oKV2uF+uqUfPg36HqUv54ZrWaYukbuiGg2l+txxiziAvcakqM1ljjIfq
lnrwRt2IvOkEmvpkbipJXeCp/kAQjWub1MyF5/WvY1XsRBzfmWF8MnBvLFId9RURO76d38I+unAh
eEFlH8lWiNj3d6wUAGVyj2qLRG7HZzAwlo9oNpEzzRn5vZnzdC7bCQcJlqF+Hah3gfyOg3NzV/fF
tD5nBdrqK/uk2v212MWSRIQd+4fLoOJjzW50xJg0cTsc4LVcuknbLTl2HFOB5Px8XKDRvJE0Q9du
scfAStYa0bDrP7+J3/QxeROWzsuzP0nd/FBxS7ulqO2s4UACwD10l/iWzRZ3oeN8A3jgbIZsLi5r
C2ldbJAyZDXTuIZZ2OAYKMnry6P2GNrtvnKLozUNJXEWCY0F3CtAHld1hVYU2STcVAOfm43I/Awh
8wtmbVhsh8tBYr0UfnIHzNheG42X3dHAg9dIVboK2c/gSSjJdgPeXsEM/vzpxW8edsc2hUe3GbOY
FB+OTUFpGp2gH3BoZvtdEBfDVvXNRPUmi/E2KMbniGnReuApCq6xrFTAnteEVIIpncobOGRULT6u
0aaEZ18FHo/wBEn7lYeAkAWCNXDKJAyBAu541QVthLd1XM1bJ3X3+OePYvx6N5FyT+tKp4fvud7H
o1NCPQW0ZjSY6EAASEhzsKd55TXUegXOSPSScGdslTdrQ9UpmCvSiP/kehr6Lw+6KWngU81IWrO/
nN/CqDBlFEaCYUJFJas8PTpWfMjSqOw6YAasOxhOKW+QHFLPxV59+vN1+PUbNT2hXt90YKN7+oea
KkYlOMT9bB50lIpk2EGNnbODE7kcbVr3FAdyZc2wnf78qsavL2uZrmdI0zRoMHBD/VzK4ciObYoV
cbC0vNh0A62jxFAvK4H7UjU4wXxXGfm0RW9tlui6DNpdwJV6M71Pcj9axe4NFdyu6Y9FZ7x/8u5+
bb9yOmSsxX7GW6QL8vO7wy5rtjOxCgBwBU49XwsuhhalsY2RCNr9CZPcu0zkOxDIYuH0zsms+11D
8YiOKn3MDU4IUaIGrd6rPxfeZ93hcwfm5/3Bslg9hEBM6agr+PP7wzo4yY6fHQgtShdF5F0XpEdx
wq7uRaYMK8ACV4lV9wtv1K87/YHMBGj/ZgwGyXqKE3dldIhXkzYLsdxDFUo4gA65g0apG7ZGW7wK
rTwVEm9xmNDqhjuA2QE7IH1n0G9Oeh8N8FbKqSMfXOzrKf4yaYa7yOLgSuphs3Ma99kJAoY1IWYa
1+9uNXZ2wHkE15YzufSkVtvsOl5dWjutCekYdmRmSk4U4EvY4qE/Y5cy3kmI2sWzdZwENnRLH09p
AJ6+mvGGIbGGQ/WQEorrS0LLlB8MEsRST8ytH3kHzQpZWzhBEhkggG47F7jRYpBhhre01RPucX2c
EUhO9p8HDQ+6symw/EbzgNxaAU+8knByQ1+N9AjIFxrvCDNG9V1hrehL3G/C4VjBnNNcn1EMYV25
AHebi6LJMEwQyFG17KgWdtdlTaShgoEKBfoSfcuJsy6jlTuUOJqlQurU4fKTO/k3z5klDFd6rDNM
3z6epas4rBC3V9bBsEPYu/Oxzp4nMU4o7nG+NRjGVyNWJGyTbwRcXossfJ4G5y0xtYvWbm/iwX+r
RmzwQYuBKvt0Szd/8/5sB1+q5Dhn4ZBXR74fOvbZkNiYb3WQ1ynYDz2PJdnWwdc66HAbtwqK7HlA
LHnMpth+q4X3YE3xG73cctHaOH7SOMTWRthHjy8td0b027F/ioKBUqVwnqULIySss1faKfaimzR7
aWBC0Omenvu12CMf0gJuCf/XUs/ZkdD7Z+tzi30Ab71QQUkk+11HApuI7apbMzWQzevFPo7SYc18
j1mAi5ND4TNkhDWjNxMcWvIWWzVOO7UoEHu1KkbtWapx7FiRh0vJcOONoHndluei07zv4xztdQ6b
5J/2eDQUfIQFeYtr4WWMAJM6wxtUt27tNdHXbh45CBkulqAOT5MsplMP3mzRNaR2UiWC4STjc7bk
sE48jb6m1MH3aCztnsDJa5c4Rug2cbthHCuv9CGqtrMNH6P2Qx67GeRAR8b7VuvnK0xc2qZ1iY+A
anFtA1TZVjlsCE1w/h3NdtvQM8eGBU1LoZ+N4jTYXOWimJtlV8o97i3eITCMYPbv6KzRYwP1CKGe
mUju9+ly4gwpISXSomCX0yfiAVH5V25PPHKWXQzwpxZn/lkpoZRgF/waDMD/telJU1iQnP7qQu6N
EOhZrdh+rQKe6M5rEenP1ch3S7UPlyyfUg7g+K7oVY/Arj7d0X7dyjEkCSGJeWYY+sueMXqhYbmG
tA/qw2Ypk6TYhwkuObWkWfLY9xrV4DgCENC1dVLm7icHsd/MeGkEW2q3sgkR9KR61H54lEzRgl3s
C+fg1eC56zBZVcmo4Shcp1flCLwUi3q17g0mRMKyLpk8kpA+NYAjUBR5osHXW1fwV8tnP61Y2Kr0
EhzfF61nYifHdDPX+XOCa/KTFUrt9D/vZdjX6ebQUWLYQFX589tGU17SrJnsQ4CXYiFs90uZpmuG
+1gAun47l/lT7aLuIWsM6B2uJmPKT21tXZN97n3yZn5djZSIQvfY+E2HJenDvi+Fa0R1GrgHR0PT
ii0dSMbQPrDwHWsVmGxrwBv9/OaTS/BrKape1rKE4NtzdffDy6bKd4fmzTmMhXfsnf7BajhPndeH
2SdDwqTbAKjXXM2apAEDiDfPP+u6/vajc/UdRyihgvXhPRCRMfZwSZ1DKFjmTfvVxaC/dB2cGKnD
uJLmyVCP+icX3Pj1pMtHd5AmsElxojvXiT/etLltccXJKotdwbLXXOEhJSzOCkcYTnQguSUmx5Oc
eLlJ6RJNyzkbdhYkNy8D0em1tftJafq7CwHBzHHwLdJMt8XP92OsW1oalqOE1OU/m3b26NTNLjBZ
kxy9h1BXtO9hGn92GvnddYD8KC3pOhaPsHpKfrgOSDZs19daeRgD4NxmSO+RcjwcgeJ01EuufkrA
SO5AU+PkSDw87WI9O8QzO9Mr8QmfHfQM9XV/eCptXac1aTMfU3qnn99PANiqwe0myWPG0mc6Gkg1
983lWyS3F0gLsIUrz4LU4CqDtA5XEL5LAF+GPRMvySoFibxoSusuyvk+1UWrZuPCLXvrkzvIUlfm
4zs1PCVqQYjmOh97JYYxkU4/es6hyFnmoV+saofJiEyqYTWS9rylm8hMOCvIlW+iTZ9ZqNUIQelG
+JtpqOHV4WvVa1yrhmY+C/h1bjK8EBuMdMqvVh3EHK8DtTrnd+ZMwE7bOXR4la95NMhmr/ktcP8W
UZ3fDDasC30urkIoBEtHIwHBDphjyJjsY24jGzM+PWic2ISpPg8ke3klUyq9JT/kkzXl42VB7+M5
YMx0l/MVpdWH5zk0pibWCo3tSHduo8Yu18R83pd69CVImZjbDeUKZODHujcJDipZXPPssnBlfWFl
7icCGktVcT9+R+h3GLQyZUUxx6Ty491tytwwtcCQB5+OxjQoLFgMADpmsuU7eyvxIXoFLnw28ZA5
urPYZ62nmKY1oYyr1mE3Muh6hQ7OqjzX5wUgn8tR8wgsIBtsFTYo3zyc1FGkrzq7uzsr3SbLf4x7
f90w4VueAR5tDJTJ8Yg5DZkbdC1go7+98+hCyFFhVlDDk6BZua3p7K/xTBVQbJYFlSLaOEEx52jP
zWgd//xVfXzU1MWRHP1txtAsPB9FlJhKpJioHA+ZRjALOaJgIB3WPq19iL2K1L7BIFqOOCfwHH9+
ZfGxZmHAxphNsNHRvGUs+WGtw2ueMHdCtFE5A/MevXkutObeQbqtgdJbZKF7IGK4hQbSdXu3muNl
G5WnBOjEd537H/Pk/RzTvDpTQ/T2KJlVf7Ic21K9iZ9vHkoDro6Uao/8pUdSl7ERdoGnHXAl3tYO
1B6GIsvAmY/oUpMNIM0s9i7V7rKZVIE3+f5V7tXfoLxwSOBQu8wY+iAuDwA+BMRJEagNLK1F0wIx
JVeUNDsb3wxhXAVOeR/NPlFKhCFaCTfIMDPMYgp8AB4AI3ys3oqKLWfQinu3YSQbdQ9B3rdrwKzh
Ys6uZ44hU9LckE8GMYQZekjRamsJ8hx1iFFvwLeHB2lru0CCWRlmwvlK8Wh3brRI2nRXl91lLphv
j9LlkOLPNyNRAogIuQE06+AQ77AwtP6+w2yzsAb3Mu7CkSEBuUMBwkl/gBo9TKLZuEyJOArAmA9o
d6cx2psSehFCSQaW9quZJMREwkGoGw6CWZPkYGbTK6MymZ1SO69bgtSAOfjeqkMqztuxxl0UCib4
wtyaBRhVq3wdHlwS7LaIcY1LttLNmBHfDVJEHMYp2+L7RaVWCYome4CCk0DXcrVLSNkgEMAJcXH4
rM9po3NIC/snu9Yedc3+Gsih3UY5FNCY6WhmDDwQAofTqF01ITHtdaxvREyLe8yKb/hdq1snv+0D
CBi9PxkLG1bQRXacsuFQtOVjCX0xd/yUIy+CGt8hDFLmI8rBEIwny4pQUMDZgDVplXdWNAJXM9mA
55R9V9Ia37SCzpvh1ic5Q8tKfToRqdbcurHNU/rqhewq5N8S4OqQm2EL4k/t/rJstBUkMyyk/fTQ
q3hCdqp3zYGzc6YOlW3EPStercKYYeh7G+aGE3tsf9Nm5IUQndzoMd+5+sV9R+AIgOCMqwTfiD73
KSHUWRPRMc7oXwgrx9MA3tcrXMiFOjyq86ZGE17sfCAHZjB3F4hAT1CeuWn0YDsRWnGRhvO4sGbI
CSSxoJR6s/PiIu5IhYM98UUII2GcEt8ks3mV5hUZas1MU73wXjTXmVmPoNqaRBX3hMJpENiWs+s1
exQxq4ZAl1UT9hAv8eMw6oSlSJgw6U0lmPCefGZa88BqCnjFRWiS+3tAgU6wT2hf6yJo14Vuwqql
q8Yepe8mRRPxaXhBuhz3YeFsCFDYmUaLRjiiPWU9txPp1dB5nkU5XwdR/NQhJ2ZA1j6U4Nmmqbia
NawpONanDc29RVoP35mMQhvNZ/1okLfD4RlYgwjsZy/jc7nzJDaTAimaIV76ESO/31DunDFnEHzM
bc/YKfzKafNkKwAFNuxl0SNbAbqEGzreccNc9CIKLzppf+fJY7DV0ZAnKsumoYAsYyI8UyGw60Ul
5ZvTOscipjKgr+9tXM72Rm59Q65CWDzcYVa6RYPMbil1Bp+WkmtoX88fPqy47wGwovPItH13jBwG
MwmFTAyCwczD91IHkGdZ9xx4Hs8XEWF0s2wbZws9gQ5i9Ia+gQD2ADEpbb+lo8Juy756I1eRhRIw
iT5x6UOtfxuxp8zF2C99c8TncRkK2DpzSbCGIepnl/Ldt8xnwovHwPaWowO6ke36NDnQNuMq26Rk
JY0Oq4DkeDVbCvUSAddUHFJKS6oiIipWwHiBj+gAogPiNVoYJSSIEiPg6RxRwQyQGUJeJMqU7xFD
2UWKYhh103OrAf4RNXKdFnZYGZClaNJSivArLzIloBSMV7Fgf7cnL4bkBBiPTlEZ5y+pItd6BlCj
ZvTu3Y7kjlEmX/LevGr4H6CwanimWnTTxgyLOf8DYFZZAHBh6onuY1CBQh7a5DmKxHZ0yMnMysTk
9F0/y1IaC71qPAKjm9tiFni5G7r8/a1QTE72BQCBNZhKzwnu9cqaLqeG9s3ATbeyIyqh801exohM
PEfsu0SoAxC8SKaAhD6Z3iNdujeTFXXtlgEonFF8RfM+YLgw9ozJawQAgOHYe0iX6amBwaERDIQx
P5BwtjRFTIGHsbMNqFVVCXrF6KMDMKH0oituZU3dihkev42CHUsv/B5MX9oIq4Fk39+8NmPXEZek
uCakI0i6CzPxuSbdThpnikJSKu2WMR94+HdjboIHl87t3MIDSCv9KupceduCpYSBNt0kbsJcGI9w
XR+DEZajaM0bV4TdBk6HvvCk+QZwKt01agOzxnUhWfoat4+23ED2Os1BkDPs9gnshvxgX1TY5Iko
4iJORdrdBRC6Mt1YhX6bPSCag9WcJ49FHmYPeulquzJEgBFO1b42s7sx1J1VCvXdLdj1RnN6Mpk5
zqN8L4jmWXZzhbHFBhJpZc1M29LYNYUZ7E2SADrb5EbX4RIR4Bevx8m7cnzJrJKELShjlb+xEgcW
PwlGivhTUgUHO7/LUgQ5hD14E84ufXxJ2JbpHkIPoIg3uO+zPe+QQDlR3Vt9+jrb4uvkjMAFMuMB
6HRNhZMxO+9JqNcbG5oLwHkSIe/rBixfNsijJzx7RdQNuZWDfJgU5utM9qs88ElWDtIv7aoVRDIO
QEP0BUtlShbYZMNTPEHVIVqnysZ1ba2JFR/IfW02Ae4XvoFk7ZT2N6eOs7XnVxtrpsHe5gS6Ici6
zFP6XoR3gaMrkR9VbmBu2waoOsCSYdO39v08i1c38p7cubgvreGhIV4KgBCIxChIv9fcRj7iDD/H
2zFbTBCDMTrOkXORjoSMT3PpMn4Gvxmksl4GIcDiajH71fDJ4Pfch/q5DKVWpjOkxvHM2j4aWBzP
KLlSRXrse/nSDCmZIgH92QlcnzE013Y6AzN2u29xgxY0y7B+NggUzVhgmYu+JCOFacL2GQUIbiIr
fk9oCjYT3OVSf0lC+81hEIYTxg2YsYOnjCMISYHupwsBtl0obJWlyXIRtfVTQWzWwgnLPfB+9NkG
eUWEXa960fHrrAKR9ehehi4FazHQmIUUFJliU4b9WxKkV+wP33zXoKU06+6iQJUOd3GdL1zHVjgz
/vpsjjehFZPLAdxwCIvbvOHbmFKVHcl02QmV200z7qX+BkKsWfQeMJKATXNC3FmxR+gSxanhcqJj
MdrW2YAhcEbIMY/hvYhgkLk+2G83dp8bFDzI+dSQprSIWjwKQZLIn485Si3x8ZtjxgrRSRlxftH6
jgn55s7kZedvTpv7t7rLXyIPWdGfX8cwf/9Kf9vDLJezHO/khy4Oho2YU3eQH3mFW5oiPMFtdzkb
kM0bDr1Rn11REj6TNPfuiPFxjI0HjX7K4JLN7es4Sg8uloBFxZyma/0bEdKdlRDuQocBSS52RZ4+
1jQZlrNwOCVKTsE6/D7IVUSWlM6FHA/AyE7o6+9SzSfwLeadzM/IJh5bE6pc77jfEg/CEpoZ0zAP
U04cqdS/tG12PDcC0pldmPBuIDXxJUvCNfKYO8uG25f6nDL09uXMsgHN9w0/0QXMn8WZ8KbIkn9/
BHWQzMKNK+fvSGZvWW+WrpGu41I+SFXuV9OJh+dIYOie9vQD3r6V0xnbIg6Plo77yUhh+5fxrYLB
4cB4p4cRoSiXxyGCD02pb0zxno30vcevyiFZGdevTJme/Ma+PUPurDoFoOAmbBuvwg8fy6Ek9YNQ
TN9+SeS4M8RwUmI6u4H8xFJlufF1P5rPjGsO8GYIZk4yNrzira3ql9p9sqqcUkZ+5Tk8OZm3jnL9
WkuBPqU4JOq8w8CQipOuf/XN6IVYvh3ZrvbCKjgrxLdDXn8rY24ECSuVHJsKVjEHOGsAQAvSoaDW
+PNN+JtbUHqSMYRDA8ggDOznW3BC5VYpMtExBdOMMxFjSN7KZ0PdMP/fr0TNwamc0ogW00dbVoJp
DwUad07Q0BBUHQJNB7aK0+P1zy9kfmyOqjYFL2I70rNtnSPUz5+pqoKgrYsuOxJkSS3OETDRGf2M
Wk/IuEOEYRQfx5kEuHqo3k0VMw3m52tRXcUMqqBoc0wp/AvNK298zUZqU0MxpnM2rjNO9osWnQN6
1XEDyhkDXAitVtOOvaGtTa16RJK2zVPasCBSX10Oj316REW4HlXf48+f87yFfFyoPKHTAuY/9i+S
lKrWSJvy++xodPTg54LcZWT1hZNdpBkIdgUZn1woxYm56wMUwqlKbUrLeYsnDYxSQd3rS4J7mlE7
NX13OUpm5ln5nFcBR8D27c9v99emHt8K1jR8By6d8o8Tg9mJeySiaX7EXf0+VNapCsL33tQuw158
0iL77Q3g0cWky8vN9tGBh1TWyg27zo92NZ9Ss3ysuTCf3M6/vgZPDPYiRj9Yx3idn28yzZVNL9Mq
P5630b7nsKEWsD9fs197fbwIzhrpovZxHEM9vT9sEF6TSmMg5v7oWTgvAxaWOX21w00+2pd1kG5S
L1w5mfnZq36caWDlocloKZGRRAzgfNCLuJXMwtbQsiMB4puqde/jJnustZTHYOxvY5csXIdzMHqQ
20bhO9m1u4XRXTLKbRgWslilWcbMtWP8TfaKNxgX+A03QSMvMxKTSn8GwkjxAaSaE3tcvwRleQxr
bV0kxW7o5720gk2UtTxNKqHeJAQvVfhhrDUvZq1906Niq+dkzNQqDxL7yIJmDQBLF2iFVYpnf2hu
6spcDVA09YQWWwKbkRjSm/PSMybuQ+lw3suY1YexcRNxA6Z9TkkDW0sM5jJ6nqX11cLvxMbQPjuJ
py8RP5+3EJ6YV76uN12TzI3tmU8PkLGvjWtNj0lpg4Q5TZDIhzpiIzoTLglRX4kxhxwKYMwvOIRG
bngV9fIi9HMSW9TSX43ECmVBt+tHuoxS7WIZeGAow6VwM1aq9DhY3oqInqe+DIZt4Q+HPv7kEf11
M+DhNJiZKgEIY5wPQ4CotWBJtDPPTQpR18vFi9uaz4FFb/fP9/VHwZS6wZiZIQ3U0ZHxz8/3dW1U
TVzaRXE0GfWQmdC8xSEzlGB4IDi+g3PNf/35FX/3JOEilwZjao/Zj3qcf3iSXEI/3LH3i+MIOGRh
DORSpZnxNs8EXuu18hfmAcD2CDJeSCLLJ0v17xaLH1/9w3PMKbVpSJclCDC3aZ24D/nkP/z5A4rf
dOcd1GeWa1h8PlxqH7ZyfSrFVM91eRxtACSWD+RWPbJNwDlq8nmQYHSvBJLv0s+/dy19oZYT56qq
sm3b4pafVXqiqAKmFyEZJf5sTMtJ5iTFu8hQeiVjzr0bGq8hwZsc6aK02LLkEQ5l24S0Y3y0iDRY
6CVIabRcwaIQ+saXiKFiCB0keo8bYmifmaY82xGqAvg3Mbbe4ZK74Q6j4tNQ9KsosXnWBB3kpuVc
HI/HRLMeRtkga1QDhZykGvBzwTr1SB8NNDjguI52QHkfQH3zS83mYbZjlonmZc7dra9pu+44iPTg
qDO24XIvq+puBu2z8CjuBx/ncxpeUFqdSNfDQ0GOgyqVG49Kuqrxa1c9mFst3aCv8T3Es2Ol6LtK
G5PECdmvWAcsHcQhRSwxA/aDi9RPrZhawNKj9d29SOlm58Nzrekvan0SCeaf1rqKwjfoXvj62abm
ngP8QF1Z9w65wQwkQ3KP2LtMH/fZ4O5K4kRNBBc98/9FQstwoQBp/Zy/AflbzQ5w5vOaZKVpt7Kl
/eZ774ON5gEmfvF32W1XyW3V9hcxWPhoFpdmW57U+6pkuxMjB3nhmA9FHyxz29kK+BOQQbxoYVTV
tWNyLRGp5C3TrUQUO5OwptJL79XvYOKFfvi1487pCGmSZvDYaNF1SyQcREvf2vkInxe0+J85EWNN
juJTRD+3jPUtnssNBmmiCNV6WcNiVIfdqQRtfz7/9j0NvKq7MSoX4kTofYscWmyleeoTuL/jdNWJ
AS1qqPAQlxaP8FiGN/g4usUomIq18aKek2PQ0gInq7zgxNBH74Y5IQpvVe5TRW6rT1BVzHQ3SNOv
UUKf47xGWznzIERKRAFVCOqJ+QDjsVR3R5lDECdk7sKvOBEbkhNIlj/R23qa6gCJUQkZp+WyRAGz
R1dyyK2d/BhHnEhKjiit6u57pP8UEQfjZuiJVpSnP68Gv1nu0A7ZyJUNSu2/jaA/LHdEpdRtpXfl
UQuHNQeAcpHb2a7pppexYL7A7S0hjJQy//t1/89PiJfmjHz5VpRTHQVh++Ff/+u+yPjP/1V/53/+
zM9/47+278XxNXtv/viHVnf/ff/X96L+63C3uf/4J3/67byDf7/D1Wv7+tO/cEPivD117/V0+950
afsfXI36k//bH/71fv4t91P5/q9/vL5lEU7+hi7ut/Yf//6R4tugxrFZ2P8HiKNe4d8/Vh/2X/84
vg9/3RWQOP/68pq+N7/5u++vTQsJxzb/qZZyHccx5bJhsz0O7+efWPo/PeTnFLX8GJkFVSdgjTb8
1z80If/JH0bJpdOYQxNi8Lca9Wr8zHT/SbwTQnxSTXXcv+gz/nMdbv4+Ufz9Jf4e4+N8rBOoDHSG
HBJFtoA28bE+ZNabOaUhp/vYoqpJafwA8nTb6Lb1JJ3xZTQQRVgT5iasFWa0HeqPizmzl7U5LS2y
h5IC9g5uo4QFOiAVmX49Z/L86It2N9XOITO170PpH6fmZcIuknvDAUkYT6pr3qp/PB+AYar0XdWV
r8mLKprWkYFtTkdYSROfguqSzsqFp32ZmFQFVb8JofS2Y4Nzk15yHz4VMaGwvrFnKQDhi1Im75hb
yLVlZNthDq6i2lCa3PtMv9X1YWdG0bUmxZoJz5Yssq8uGKcfboV/X+Qf2UgS5RY1yI/nOc+gFaTz
xBrCgm/10RqV290cjFqt3RfkRu5iqTEWnICej9k8XXSRHR66pt/ZnbaZ0jm5n5PZuDdTTcJUIFMF
HUnOfM29LAmH37dZtnFrEz5AoYWbtkIIF3nCuaSF2G9NuP404KI1ZAZzCZJfZRsQVIKw5JrmUEj+
Vp5cDbrfozGdoo0VwSqorNg54Hm47fvuymhcgYY1FvejtqydAg2SXxnXTdKc6pIB7pCK9EsGL3iU
3k2Uu94KBu+8iHs92eP/Yt83UJuir432PdwzPcMMFnflNssMgziMhMntbKDAnOEx6+ILxXm5bovK
vEAodNCSqLshhP6hKn08rpy4i8AtN0Fd9TfkK2xJcpU7rUNfw2cC6ECqgu6SnnVj201wp41jyXiF
7d6WzQZvELKtnFleLBNn3ddmTgbR8A6GDt8dCUAI0el0YzO6QopQLJVJsiCW4dIbZbAZctByQVKW
+zLbFL4nt2UqXAIHuLnLHihyqCfDKfPArXgkY+uFfrQDKS6ygmFbm2p3vVGG977WXHKMfxpKJ7rp
c37uYObCv+hbtym5xdaUvNSaSsSp2/q2Aa6FRAGnDNwN/1Ba/kUWOc2RhIG94LRznMyYnqAlsPIi
QyMhvg6/eAN/XW/KjVMNzpNb42ENPG6B/qW3OnsT6UTDC2QtyWQMR79K9+dr3GIs2U0z4bg5SvzJ
D/pLuyA1YA4rZ6Mb/OvoxTBd0vbIq3APAM9moOkdRzfgKOXIeiP9otprkOLrSmtPCCbmnW5OGuaC
UNtWXnblRGN0N8UhgeJy7i47M9iiSq2gQ+dUU/CAF6ZLuIWpdXx+Fw/knHYWaBaGgWMqqrVrwsWH
KrtORMrUeIzgYzONueq9Yn4p5xnrR+dnV9LymHJL+6ttR+YVwXjgQNIY91SczvsiaA5ynsyLeZyz
q6BTC9ljZFfGzgkI5pW0CBeVp5unBoLWUsbeF4jT0eXcWPEuLAla9JCbTFkm9+QPxIzjYmNbZgCX
fYeOaTKE9TWOU4LGAju+DJJ64UtL2+RWWN6jFETMwOhzndtlDrwd85PTjDdeLUiblul8ndQ3Y+cX
p7jIwqWBofkBBvgVAQzX2F3TbxiPnybLbi9iXSUi9bC89LBNThj0iPGiEACl2bcKu72aPaO7nTMn
U4YPCPdtEV+iZZo3ud1iTC5yyqCCr5GVgSQV+QUz+7pLdAbjuCk2iTKWjhEa90rfBy48AC1H5ESp
SARWCRABpTvPwnGQyFTGVxcGRN3eeTGnBZMZEjT+BJ+LriFtcfMVPbGlabc8cNrKbct1qTebwdlM
4ZOJRqXcuem9wdEM8rQIbwekFVzUbfUQdxlbc7MDsEPsUro1BQoDf1jPebOPyXQoXwp9BehWKeYh
dK3+H1Hntds8smzhJyLAHG4lUVSOli37hnBkzs349PvjPzg4wIz32Nq2AtndVatWUOwvX/fXgYzT
HXpmBMRMf7ivUjIpCPKzfTyP4FHgsYBzjkWiTLsao8QtROOScoalGJIUxnrwIRY2hkVqhz3+WHpM
b92i1Vw5FuC6PrpcEqlisiMkaB3wPZjduaose43oVxZBAcXYbxVr2PY4Ds5LAzo7G1u/Jx0UA6bZ
mT3ztLJbMMbCApRZYUs8XqijxG1WHPUuQpdFRZrdEELxKJG/MJUrMBHREBjY3V2qD3kH8mJ85zWf
1IDeN9fQChCyDSBDI7EySU43TMgreG7YyW+L35EvkbOLsl2j1WcIeZTThZzuOvg8ko6ZDbcExcki
zkbsfrDWqdc4pBG6nS4mxrU4oy2b/qy9kfTKJ0TyjmTBDI8IALDWdHo4CweeinGQPzhrzICWkJZc
G/y1kRCuzPly98nZJqxCKKC8jVfC4AFVryiew+4hW5DgZ4sYAjhQ/CylmBw6KnG1kFAaOET+wTQx
0ZXPkdHmjzaZZK7Xy4S1UxElntuJJ+WY+uBtWaeW23OSkIuHYCNZlvknLiILWFkLHT8wGZg7DVrC
C94b61oTqJkIyy2DglYI4WFvbhSo033sQ5N5dfzvwVjK5ZtK/vLQIsOZTarPcYZFnm8zq268CZ2P
SlBZy+EG5BSSHqhyi7b9X2N8KL622ueJDMsFrU9B2AqgocW4jpbEah4jYpBeJ88JvCeO2+U89WTr
WAQJ2eCxBOvsoFUVzkM+qS/MgbnD65DVKj3ppNcDQgiCPRaQldwmKb2OuIJCkhgAIm2x5ihmmGY8
Q9mscXRBLMKbr8tlX5IUImNHxEbVyFgx+d0ynH0HZBK4GPrR2eNItDQD8jiDZEVk1YYpNH+iWsha
740oBmD7Ls2IpI/0ddT2ohEMnZlBKdxItJIxHIapbVYj+tMkqN2WKo5EiJqp59uApMvADi7AmEgB
QgzobH2SWnvlPRPEqZo4aTnI2MtnrASuYlUuEwxUrNmyUMaVNVoEkVm7Kf4jWNO1STOPiTOlvyT8
hkSC3ehElykwz7lsPUMFglEDM4ybeqWEwUU1BzCJatoGjrXS4EorRJmbRXlgjV9qjFsiUpeLOoCu
A78I9MTon6b0Ou8gdcgMreAZM9YJrLc6kpc8Gk6vRs/IwCKnwuBq0aoTplrGEguKiUFQLUKy1rGf
Wc2LbN7TNAziHDJbbKjIwr7lLMGai47vE95BRDjG02Kugjp1q+jPinRP7taC4OEG+waiU1bmKFP2
1UAlPcTYC9a1mM8QrN43+BIERyXUUJ1Xx6aHmkz0A+4u/+0eWUlZvtHKZonbzpxmtRBN59bzkKn6
nKG/iga3Y5lA1HwLW4lzsbzXpn58+pZ974Lpz/AHJMWE6jjqxSBXvVa71yxtOGacrT1Knhlt865d
NU7gIg3lzeqrPuCD4YrGONUgwpmpoRCJ1QXcpU1vLufAe4mZTCBpy7xFNUSyh9Ya7xW7cxY+29I8
5lAykWKslajxYlxl9A7whVebB9jzGCbtfG67RLqsAGm2mUh2WOGek57/pbILqmYtnL80wWwk/xmK
l8Z/q9ovPMTmixvhrtZC3ax0CE1pQzjahbtOn11kamc19Rby+XyFXzCUr70IrzV7K+E/6387lOWv
GbDH4LZjQ8p2GB9qm2Q60I2WIVRUtQcbv8QYRSjsjxXkSep04OcU5BFHBhryle2M50br8WBt1qbi
b1Sq94Y8KuRY604uXKc/SxwbDTdaMxDUjRmBBViWZz0iM4J3Y3hnHAVCwEwnh0fnSEX44uv3jlNz
3kGFpjLXnz0715LP0VAWbsI+0hLRGlXwxWCa5b2FdFddDYRyoVID7QCgJydHrkLwUgOc48vsPvTg
Od/yFgxDwzgk4nUoSug1n8xcgOUeeACCf0gLH12g6MjbFGQV+gtDfU0CY2WEd1wBKCAAtPUfCdUj
3Y3iHyAtLhC+LtuUnK3Gk5u7yYbbF4g2vobsW4bz5vNqJGe+Isxbf9UaTuXYrgoE3yKy3AZNdtar
y6CY3E76VK2nzUcCcdJl7L60dJPf/6nAlPDM+LevzrcBHp+koRAGA23NJsc0gfZGOvJcmUTl3+Qn
0MS+I40cGfJokHIuZMD+pCYDTaAIM99sXaeGL5d+BVYf/inArD6Y2vjW138+BUOW+viuZHOczTIf
MVQlsKNmH/cna2FK4JZpvq7x+Yr/pUeveLCH6E79xhuMUuhsU4C+jUw9+GfYhADVWoz5pAkDsZmq
V64SWBMDkzxFwtWJlO6GPxyxjxdI4QOlcCu4UBOPOd3TV54d0w6U44qzTaH6mpguhy82JyahlS7u
TksBSJlhZBRClK2tL11/Rj2kFbNCXUh31Bzi+FqDfqYFfE6aUpgYARW3yjGXjogercfoePwjlb+V
gI1/7dMvf7woOb/Sh4u5LPTrU0vslMieiJQXRgpV0OwZOd768iuGiVbd+/S9i+4m8xOFA511t8D3
jxMQMSYHQWt3q45FP/9crl8q6Fld89UToicNrjrLkU3uYcglYZWt8pZ4V93w1KLetn7uOWZESkpz
KEv52AR/GCLgv4Kr+LROsvKQ1s7OlEK3KZS9qKVDLec7UsK24ZQfqFMhy+jLMCH6OSQOtS0P8ewT
Uxpe2ZHZGaXEyAzbIT2nGsaJuldKw8GQ8BhmqeTaZ8EGbMA0TudV42xUFbrWt0XhDIa9dL67ASU9
uaVyfxN1t9QJQ2sqDXnqyNH3rYltqj2c6Wusz2N1VYw9JNtFY+bLqsOFFiqTk3tWr66CY82NqsaI
CLtsbRuE7PX+NtBGVxk614m0JeQbF1BjN9zV0XK72DgmKsaB6ccgsWvnnMzshHKC0deEieARF6wF
o4vloGvcjNDHYUXKQbYg8mOhWzxGGg5dB/dSQjFFgCmXRoYT2BlsNHQEY8BhjzmZg3iUfZrZw0/E
uc/oYZHL9UqZi2XaYtFmboAA1SjFv6eoDWqD6KlTBwPquHHEchlJm7PerP49Jf67JKHJ6DC1RAMe
S9piJYPiluw8Zbz37ffZ7PyffBPWpREqVD/6YnbaC9HYzD5YZERZoD5Gqa2jylqNZ4ec2XLM12MN
Ogz9MfA3NmWRQ21jswYFxX3GQwHMwxa+R4f1H1Qzws1wsaqjNaTztQXP2jGp8zGPMZtlqL5bGMCl
2DLMH8L8CjC+WRsNLQO3KqL0VQX3UCJuuetg4k+ojYhRBLRZZZW0GjS4IBgEhuo1ly5ONqz87poa
HwO+40FAJNZWab/mK+FQOHRcOAVbMokpSMvbg1n3Hc8CdwY2KfxPqzVWCWBL08eepU5rvfTwLVxY
vEOJ+qSghwaJJCcLj06CpQTEHQuYfL4hbcYhQiV3lk20CEhKZqhjVEQ2s7xMkay68UKpklmZq72n
HCdEUqLJ+436eCk1PnYcNj36M6iA2EjnDUj/mZMNOT2IIAzbZd8+JmTSGTVIbdOUWm/G8KunE/pd
Y+lggA3g1g3KVrH1TW0prsDjpM0r/FF+Kzb/2kY8Fa/S/pUccDZBfRX4cNPqCQYmr5HiLATyN1hc
EuZf8AeZH2TLpEh47ZVnl5WnzsqV+BrTvyj4kFTmsPeT4Nn70r1WHlGl7x2gIKpnUpwxqMcJyIHG
j1AXz5tx3PKJ7kszXEek9VplssfefIsDlQMNWW/KC8LttcGmitGDR47vGvhnmWnjVWt64nwQIzFX
CLmPhPSNXmMtT8NFC6Sr3Nv3pCcqMHcWnRwvB2PgZiFkXoVGLXmTlXil0axjfpOywbUDwp+IDGdu
zED7j2045ZzL8C6afjTMsv3+Jw4oL+nl5ksLVAqxcHBFrp7IAnQlLrVedFtRdAdZBh81DDevu8vQ
TH/z/y8iIQkzqVqleFK+Ea3dk8oSblOyreS+dBxa+ZWKhUF/ZxoL3AmXCV5SmMwiCIbQG/xN1afV
bhL46BKqZoYnKe2QQ1nBMWMznuQlYlncJO9G8p3CRi2RWysj+JTEzIoh5NFHKQNXAaXTJVQuQv1q
SIXR3mEYI5aeUZybXp4i9dmYpzTKCItmYlkGS116a8dHqIZrdoat018COOSwBBCz0KAyRiKU0zlG
WsDdDiVBDslmZMPpXy15PzhHsIWRRWdAJG/1l7R9CaWj393k+FkERys9BOpGg39anqPoDlWCZLif
LjmK4dYIdDTWYSTqsw9g2aChSbLN2CNMGatN6T8Kc1hKurLK/QQm8nwSP9XkmQ1n/Uj14vhXKdjz
4nVsTFnBU32tQqCQ3dQ+hUIdRIs0WA2n9kOIN6MGY6ofNr4on774wp1taepgnlkHRGxD4WYTFh9S
c9XVo9naC8Iko+iY5u8VYnfS2YJraCyxRyffb1lNTxthPF1RkFH9savY9IlF+YuF4CqTBq/VLnr9
EQ0bo3wZ+r1J743GOWfgJ0s9bNM3y38wS/8ppZfQvzmQArOM1LJT1B7JQYYaLWiTf4r0wgVUGTY6
nOxtc0k0qhaihW3JoAyP3Ej+EAw3eXd1i6wmvvrdscY9yL70hWdYXzEPmgQyoDSpzK+meZbqtYu3
QuYDj19z60MNKSqNX6sPVzJYW657qbOSmdiy+SqbBNP7gLDBlSDZL/YUCZjixgicIEjoTzVdr7PE
ZlaE3pishELDschDBkksvgUHFIBJCUKH+0PphdJmKNamszJPEXHtCrU49kNLLGu5v+0LEIxRu320
1WgsSbXnbq4X7SsHY+TCzs3cVkd1tQYCz3iJIBz+yplWWbAZLU+KNpOz+q2/IomKeIGFKG4qpDjG
Ie6Ki75ZTNMK0dOQrujhcZDSTdf/RvyHPbFeE9aKG/ABxIOZSW3ux3Hd0/4CWWlrzcd5cT2ZlLxb
fCCRNeA+YWhby75iUpWa23FyzegtFjtf3DgwwUA18ZYbSBtcS30EmDm2l9y8TgkK4z8xvZrYU7Sg
tKn9nalEvn3CblwEzatc/FU6k4yjAYaSwif7roaz2lx67WzKD3U6lnSK2W6ijCVWaPQGew1vgAOu
5WzwkQ2dObu6emNUwCUb+YqDbEYtTRAB+HOJRePSz3ASdw3qsn5nDl5fMl5Yw5JPYLr166xzDWIW
qpVDqyO8AoqsujRkiEerEodnhYDTs5XBf93pw87KcBr3UFblupuWNFAXXNGgKPjlOi+e8fBqdu8t
kdW28lFoVz/6NSy6kpsz3iEVieQQOW/+cJbys5EcuuJ98j9bvOWM+KaUW6fbcduNiUcDagbX1lxw
C1bFZzOeFG0nV0fpwyyvirPvO3xJcdS/dqWrhOvEhPV6aZQnbMWov8bptWrPUDjJhI09SUnYclSK
XVIOaNp8iUIg/amBonQVT97Rd0lWBwWVlpNmYhlIq0KJ5RgcRc67P+nLXp1cyJ9UmiY3O3uF5Kw6
9lMavAodciGP7pDFKPRyl7iXFVTsZYqMPlGuml6ziiq3VGriTi85KlTGS5BJ2C2aB9CvTv8z7Gzr
IMwAfuc8m4ferUighx3T9mARIfJSFMzIs69Uv0vwxKnvYtKMp/I9us1NZzxbr3b5su9pRkDegu+O
TxzQSQc+042RGQzILHK5WUSXcE3TdGnbb80wJ4l/4BYE/NfUHxINfI08wJljTUE/WoLNzeCYJdvK
uUvWo6uOpsZZZL9lFeFyymsdH2xI0Mkxiy8wuZp8PVlX0Z3oSnvxFxaPgPGg8ghbj7/RJ4hZ7jii
COYi081QHsX07FoXt1c8gu+K/CnrF605zW15IG0q5TVuv4S1b6LbOF168xGN1B79okYhWue/BKIG
yjNoz0UI2e6p5++4Cxsfon04Asz/DDzKwH7Rtu9Vtc3aLWGWqzoyUDRtq/AtwSBFZe5apf6qHzYD
LkJNFxG2xM4O7frfDuz0C6v9HaQXGQPiTkJsmGIICp4ac2ZJbwOiTi18mQrwPs1YFAWZy3BbmDYj
hoKRUuIS2/or2ny/PxvRV6eQFp8Bva6N6uzXP4r/HnTvIsAIHthZ1t7ieYcB7zLKaBuF5npuLWek
JcnZ3xX8Y7LPXMbYcRy2nfUlio9EIiupPGiqvGxnVHZgVpxToKSvytjh6JVsw8Fm+DPPaNPT7Aep
kNA7JApWo69EGu+HIj9pdbK3/PhpQMwgOBOX9PJXrkBoOLdyzdxxqgpr8swiXeuV2Ok82SQpaLQu
tckG350kc5PJoMagfDg2422OvISCUv9Q4gPJt7b4iZyLln7Nd20x3gqBHDx5yuUuqd40sKimvUXx
j1R7cnbogTZShnmmEq/miKOIw4kQgSE/ydFj/kHv1Y3XBrClxDumUcuhH5aGVtIX/Ki+uo7hWibD
Ns6eAfu5kKiWHJLYoptiqFg2gq36VAcYaaevuOuQv/3ODRTohdvG6boehTtAPnYwGrTTbgMfWJXI
eSi9EsJzPTKY1EdoTADob0Go0CZrb07dnNOmPaScpyN5y2ZuksSOc1UdDS+y4EiA87Vz5tTbf5bd
vvHrOwCrwDz3DHLhAqXajuCEK+59mwbKSz7ARKuk5mEYgqFgrL+RFHEcLXjSSvOZWniYvkiatLJ/
VEm7mo20R0V7qyffK0P/pVcCyPGdQiRLNC06o99quVRu7Tmlt0qUdYNBKhsC7qFBgXG+hd4McDXH
YBKDIZISibshWUIOD51fQ8bRADAKfXRWJLnb3NECtVL9KMfstzI1rg6qWkS83CsBHrq6Nb6MyRZf
xJ2vRyD5fsBV6A5CjTkpp7PIGJ6TsxEa8QbNw7PIy988MXg3zaKqtIMs9K9GlaqlrOYtir/yMhbR
JjGTqwVvNVOkR9F3+6Sj7Bw5Cbv4BKZ1akob5bBPJm37zELMwsgQRKfnylq3V4vpSzbKz9BfYOB9
sGvtxbLkW1fCpNM9wjPusQj30kgdyMLEdZ4GPaGRm/LpDzu818aGndqAajjlHkfOm1YRwZLs0lIc
HM3/Tgt7N6T9aWS6k+cQ3pLyMGLQbg14QkjSu1wALIfJferqO7UoJmwra9APXTcSuFyt5l+fHKDo
0L6mmYOBegnSiLqeyUL3cMJxqyKBEEaCyYL/YKKLbzkvN2uKH9h18ciZkce7wdR2ape8zH+5GpOj
Lld3Pza3WOH8VaO8N9tsk5rVYayGrcyzZVKx1Xpnb+lbc1RPgw+i0Kn8mNe+i20WOsSUHiPcRow3
CPyelCQHpp4HrUxdMxRHZzJhozTHDFaK3ZtHkhvONpBEW24noz3RkODCq25TztI60/eR0z2I3jqY
AO9SMCzaunYxLbmrFekFdbpBEXkgsuuUyPFLPjS3NJKo5ANk7P7alw1Ey3h6P0Mfv79I22UfuT7t
jRZQH5BajcUhKJttTSHotBSMg4WscdtBJtMq41LzDoauO5mDf+tS20uD6pgIsYEHv0WctcoDmG4Q
6jV105fTWistF0F/2GuulMgHo6XBLEcvV6uNY0TbFNzM4vhE0nUa9Rge/rDR2LU6GT9r3TwKk6Ix
Y7W2r3FZX62SrAVTB7iu+hn5XI3Yb8xjhbaml2LShT82rYd26sLmXe3HfRqUf5Euf5bsWBDtnvkY
35rc8xXizXBFPQlf3STougCasWYgcUSpD3IxrlOReENlXrqO+rG0v1V7vBaFepf9Y6z2h9bA5i3y
w18t009+ffbl9igUZ4MIH+m4PBzG5p7QF7XgzkVnbCBEYZOhpN963pwjs35HMHyzMuU4JmA3uAeD
1FtgpMwZtPFSUgQYIws+yH9iMzplbXochPme1f55UqWlrjS7tJLO6lK3x/2QT7fAjK8wXTdJVW81
GDzzLHCTDKlrDclnBwpnRs1+AuhPgvFZme0xi5qXCU+J6ddHJjdhGIiYV+Aibff7SdOfaoeDJR7p
y2bMXtJAOc8XDYQeyl58U0W4VlOoPQuSER592XzBxxS9+Tko2V8kdTjZZi+OZR0M84O0A6+ZQ20k
MDwuqirqQ5gGD2R24EGleSYt6NY2yj7CgWI+I1p98pQPSZUZgAG85cKd1OasmdWaVuwUxeZlYBOb
L0I6Zlun/Brl4qWr4n3L5z9loAFTSdVRbPDxPLVZvmYQeWjjGAvh+lSaiYud93nec/y+PlosNTkn
JT4Q27LPMLJT3lBRuJFoN6Fp0JNGa9uEeVE4bxkeEiZa8xwZh2WUpypZixg5qJIdgL3+u4j41i+w
D92rQ/+qFgne5SAdpbLupeTZYB+HzCU8jkKc/ap8jkVym0JGKrlefWO+Q31xaq3waFAQspjmNcwu
gbvcazbNY6tuE4b9MkzBwILMLWrC4oN0i76+r+MPKQdcjJrrpBieNVj7gFevmPU1qZpTTDqIGdkX
/I1+OF5fYbCc4ppiU6OZq6ODPTHLEsWLkoF1xRVks2ln25pLif6GmNgL0KOtq49U9TcjyRD6ANkp
sd/nnSBko7CFOCmxS/MqtxItG8Gpkupmw680wekqcy9mn2mq4WT7V4yNFqM6bqE9LJo4P4qm93Sd
7qx01rJdnELGmlNRnOdTpSn2dSDdp9p4EVb3ilIbwgo5v/uiYQiirnvY5LJ4Bp35lnH9xlQ6OAaO
IVQ5faLfzci5VvMW0kUP1ZTXkYo5DVJQa6Ay7Wso1fqbhOpBGogkYhqnzb45DhssSKS/1EBRDXZN
P94IBrpNM5xGonQ8rEovUkSGY214EZcCSO+sBdo+JZFuJosMIJ3kq++oIsGz02pPjNmmVhfpAMob
xlv1MaTabvbE1+vy0CUVnp6Na+OS3QHapCB7bdT/AprtueAHxQw3A/fgQPy5OeRnVStfZBrxWJ7A
5ghrscW+bg64fy0IcnWbETCtGR96Yu183IWKYThEqfxZaS9JW7xriXR12FMkfTyOuAyqQXKOuDaR
CuVO9DsMSxd2iSVkX1B6ZWvJxtd97F1NDDtWC2iuv51q28tn3mKQe3hS3SNJXsk4MMpEA1mdvTFg
jqdl6elKeAq16oSOfK+G5lZORogJ4SNmU4Jp9JM47M/TPk7Hg5yOb//tg2wNjf1Ihb/lgIWm4bOQ
4oNZv+KosE4L1cXCZZFX9lEwkNCC4TmmOGOGdKu1ckfctZmSfAu7JGU4Zo/JheAUD/P/xd60o3uK
daU92ZesH9dyH7hczUNgYPJV7pOQ3I1c/hVa4k0hRt1Btikn8WF11q76Yoh6ZMO/IHngprJXQ9Wd
m6k942l20/Tp0SdYRtJhDqrzSHFDWYhRDRe+4n+Y/buI0q8KvonPVDZV+1MKlbSsPjThbILSOcVx
8T1voFY54sUdP4dffNwevpgufsZfihz7JNfGyomkL8iIH2EyeZVZXSW1O9l6/pLEzSMOwk9VF64+
6utCBearmods5xD37eotHqRPe0u+3k/bbQsFjMxPO+iCYf81DRQOVRF5eWtzEmjObVDexWCcMUTH
Pq1vvfkwnjfiIW7Wk4HKoJWNc6h1V6XdwEzaIs5q62qvxdHLfKnbQLxFlnqIk2Fvw7tZian4kliq
URlfMCP9jeUcW4vgXbETC/Bodh6CvmuvgiD/bhp/Z3bJQ+rElgV3GnLMMqMHRnvLorVea8N/a3R5
W1M2ZwMkgUnu8drmRRvkKkSy5Tnq6BGecOqiYIOF/LeJkF8K86uW6zSgyTnoC3bd5Ej2yrlLi425
kgPmnHGv7szQfwuFfrWxI4cMUDPrVs766L+TN3nlPmBPRwNlpva68mHbhOZrbPSbqmQ1C5JMWOC2
gKwxzkuFvJ/IEEgu/PhMBE8td2w2yW4oW88ox72Ua0wegkeXSwT11FdAujHVr0KWDnP1iqnLSZGc
ex+Jaw8Srk7Dt9+RCJw7OJ519nMQMoijcvcZfLe0Zg3/1tZ4mMWB0Dey15JCqsAqGGVM46lsH1Vi
HfDM/ZrLQG3yL8ZWHYgqY90NefmnWz6zcJFROVZEXc9WrvVBFYU32cMunk2h+L4OfDbbGOFEc8lT
GGr3asxuU9vjG9evqanpfgHoqYFVObokmXVM9ZDoxWYTYupUTvG/8iOn7ZFx2BtHRhA9gyV+X/eN
nZPWcD75pbCIHglGWFiS0Ms6y1wZdklGAcWV5UNgI1Q+RmFsGhwkKjxdLQgNKf76WKtR9xlxfphC
bL/wbkKBYzztbvhQWwtDm+GOfGWGwgsTppuJDdvakhijJ/aqYDQoqOuqqfrtsScxU/21So0HASp+
ZF1i1pcwQrds1EuQnZClPCRreCmHzhNBvcSq5pTXhqszPS8A0Vi2Uqp5uW2f509CNzUvKNPrXFHX
Scbt13woTnGfCwC5M09DyssFzG+YmCrOIQ++C0s6BWlysMmGYRh2z0ndFHn+HfrtvQqdnerjttOU
5qGgtxzjxNOJUqDvGFA5men0LWXBCka0O0XJW2hPHwKeaRD4XyRUMTKl3pi39LTy7+QBExNm+8q5
a3BPUEEnoP8ljnNIFC7+lHwIrTjjfHVrJYyHRfcog/hdtoyjL6qXoAxIKIcyVdw0u3vpUxJtYSjx
x/sFnFNS7TPLg0G9zgLtjI2DmNZFGl5xyT47gX6DwPUizya/Uah/GhI8+vmGtaPibk7K2UyCtZX5
9KHZVmr6k8x6EMF4kuTyIpUjtFhGefJ82+aCkb4lLo6p7VH/HEX9PrWGV//Mh3MftjdRajeVHJUc
P11YUsrNqqKPtGCIU5icaABQ87vFx/IwP3mrln/zB25V78M4qZfRkcZVx5J0VZIh9qXPypjwvMtb
3Tm2ut9uYlP+ZksYLxHuEZdS6qEj1AT4tWpTHTJosPus13+MmJOdfBT7NM1fJPJUl0ItwnVqAWB0
6pjdk9CJXOFk+hnSReDVqlAORZIV26BmhyhLgqwwgmwfCPKUZUG9SGnRtQ/djNkzalFubItALbtV
KW+TdKNjNP6l90AIlZKKVzhc2UoqOzBWHa67Gij3oKSRwZr0HaUcH3dUNptUw8ZBCYS5qxxRcIN+
mXY9m2oE//claTuC8HpBtZbjNZjJuac4hP1oapOfA8xstr3ZDp5eRd0NRoyBQ+/w29RVRcbPOBDP
xQQv69rmw052kRzUn0IbTbdRSt8bmTTnQ2o8i1c54WDHGj7ZJ9CB/vspoRgYu0RVgpZOv+IEQss1
f5FS3BLNdGiX8RQ0//3s3wNjG+bA5pDl4UyvJckfv2yE9WpXcbaJIt1BGLPIyyve7aBrPnSjBZ4M
obQwcwoB9QaG5TkXfYTf8GpJ/ZvKEXvWS6AngYeZaxq9saPVx3hu7BDUScreJvvwAdV82E1hxLBn
/nmgxjtIlv0j4izcjcUw23eCqyP71NfdBJM3QoZLm2FO97YJ25MM8pHWGYUGmoITYfdbvZFa/MPU
Fs9JCDJ+MW2VUB52jXhNdaOzl04clIiV0bBBbPhUGz86+6nBZFuDyNrid3CGX30lFwoR4iiSYwpd
48g4sKg5A/59w9NzijgGU4EcVWBWqbthFOlZSRr/XBvJefD1R9eY4s8hDy6byCsrJ2NDIaF/WTVE
Cxj49StyggxVDYNSfwIOiqmq22Yi3S1gOI4dwl8H5afDlzaNjJcoasuXUT7LUlE//n0JrVtvVNnL
v2+0Snb1Mqk2vdTnOMko4jHGsPANtXyzJgaJkkrf9O/bma1SpVkNlooQvWuj8VF3Q4PPBwFSiawM
j6JUfBK+tL1shcWxx1t+mSCPfosCBS1NBFBWKkZ6IF4p9+qYrnZkTrBLHJSebcGWVRH6LLmNvary
rrhV4JoB44fzv++GhmziLNffnEJhzo9nw85o9GYztZqyDoY4/EQ/bWavFmnfGxWviP2/L7oKv0RO
JbHx0zTZ5qSTw1BH6VEpNBx+VCsrm6i3Jmd8JAE27tpK9Q+TyWAMuXZ4zo3kJyqkfRUwF5oTio65
rWeLjM+WigZ6j+AUOJFCkZygDuutqPZISIa9ZQ/Df/8lFcn433/9e6BSHMm1moCUriYmQVFHjJIm
Znj59wUcN7rANKBzN0wAh1mjK7OpowdjUhhIliukUH7i1hVSI9raOdTH4G5pMQ4w8vRMnMSkmIRA
5bf1RyUb9ZszwGHthabvGdk0b0Mie2Eil3AFleGGVGP378e+pmpINaKEdqyTqFZJFD4Ko+4Z3M2u
a2VcrLNxil5LJ3vt1QiT+EHErzUIXewY9cYPqgqittpeB0PN9sqoPfP5u6is22syoqDxOfkMmyLD
nzhCRzvAlQahTkQkbKbADnrYXT0tLSvxT///pcaFvP8fZWfW3CizZdFfRATz8CoJ0Oi5PNQL4bJd
zJDJDL++F6obt9xf3+6IfrBCkjUDSeY5e69t9V9L0lsfryzO7Q8ITrAhGfGPSae5iAxTOoBR14M1
A0HFmt+2GIqaKGha/UMxqB5adXPylrbnfO5ODcvEiz106oFoJn5DL3fu9dx17tWoDjSMOI+4IC2S
KyPdJ2LEemnRiuFhyI5CAd8ed0QFZkoib6uC/S5HAnqxooH8F47p0jRZLRZR4517MA6X6wUFRCIp
UA+xiH2xYkv7HdfJk+EN8c+m6VHRGHnx5Egj9Y3ZSG8F1NsqbbsLadc3nbdMT9cLhCebVqEl3k04
LdQhHzhtcAHaN/XdXiOySvXic++p4dW5pRRLz/SteL3emmNW54MKWdNDVh0wMXdvrNS0QwamahNJ
WwAXJwftQ48j4Jt2dwZBT5HYHv91LXGMLmgilNY9zqtMVM+LopY04rUbb0oxcsle7rsK1U6kGp2f
DSDNKPTJLesruniDtspFdQquNdMmTZ+7wNHngCfloSY95FxaFh+MFowpCs6CCWtCesmAb3lgyrZd
Ygq0hpB7leQH380RWlDzPtKG5KGo11Be9W91GYWOkrH2i7xqY2kOLUWXQl6l7HCZbW0EUFGVj7us
xpTUUDKuydfyOelQkVOzsAeSEuhwkMhlcaydY4Z92h/rfDx40TZefc5j/S5MWiSNCn5UW/0ucTuH
w8C0weG0TmTxSD4dO7iJtyawBZzN0f50USGFQOkfcRYg5ifTt5tIHJAGUc4sXQakzi1GmAhpVx9L
v8tleZmHfSWn9pasKxy9QdSIhggD5IcIs98daHwoKKAQphi9jJlVruomfulO6s6lWtIjU2pz1aNY
hMx+tI3Hbo51fmsUU0kCs14XrfTj1dpBZKYOArF9ipvXTlivaTxrN1U5P9tS/ZH3ZX+u0uZ26JLo
5KKkhRmr0vJG4QmKFymIhnezcRAUkCxOawZ+XA3Zk2EC9b41TaxAJ2zU8bK6XioYnfos2KBbWTU5
bR1EorMdlw/eRDNsGBWAHY6xz7thLyflFvujc5iqHMXWag3ftn3HUqamNydQjIkW0VM8y91I4fRx
yu8LWOh0eqB0Y1Kk8TPKH6pGVCDpcs3kOPRymPTUh44aKXgC8azUOkUnE1ZlXjjNZXIIwNGzWGFX
ZfLWl7DJIvImSKpGMtLeyZ62qTt1xGbEsjp71e84Ns37gj0P7htlNddAMvqWuWgIOa2RBQJpadMU
CWb/yaOhYHhbt7PUoKsrWN9zurcKj/JI0fr4jYipczpvJ0gx8oiPROCRH22QEX5Vuih/q4XM2PxV
s6Z2M01KtHPwAjjmkl5WpsKDyHLtiG7ZI4r1NS7pCqYZqnCPpL9Nm/iqTVeelGtxcdpy3loSRJCc
hL3SimWgdFVzK/rPeDL1kzJU5NsAlkBh3rTBlDnOYcnFya6gzqH6PBPoM96R0kMRX3XYqNZ0L1Sm
ydKmRzimc78xWjoQCPnym8ZATpqpeL1GSSJmp+Q3szag5lRNfbdk4/sMb8FjBPSHJLr3PFBXaMR+
GQQNbEw3NcPOhe03rGi6esbC2WUo34cqoUvfN9OTbUd7b1DvxKSBuY+tL7VQ49s+N1I2phVWioPf
mPgaU2qwZjpyXtD2pSC7TSqrR1ExGy7A/vIlZQuFgpGxJ9kKMw8CvUQpHyLKXpEN+NPEOlTJTKD7
RCuVT2jvZqPCAZVnLmUUddoTyPuSaO2NgCsSViqTfO25jav6mDObKGLaEV5e41Y2wMGMZoncvCB8
ksnmsV8CgKDFo1erj07j1VuihN5F0V4wcjbHHhaCVn/1Q0Z7d1KxXgOiDuMBdaZq4kojwRflRNE+
AhBD0tYleEdBzxiRmp0KXQtNTwi/5IyEEDnd1QMqjHp+zNR0DLqBykvixPa56ziShdseY1VrtjLS
4DkktF1LjifNHrCCfJmLofg4f9AiLPNPGfFxZtd+GjmX7eaqfFSybAmSUuDUtYhFwIeozYv2OMVU
5AuHQCjwjrspX14gGPTnvvOiTVq75k6x8mAwsPFEabS1BoQPQwMXGObGTwYL2fR2aIz57wWYRFiD
qEElzKFCPU2C2Nq4kQO1E0m0Vv9GoUywztJpaJao/DcRwlS4yxV7TgHlUEz7zMOipThMQ01Hfy/R
NO7moe93vEFQoIwG2OP6qtRQTJQd9tkN8ZsIJKNTj/px7qk+1U9mrT6IQvwyssLZraYqVZZfcIPd
zWKDtSs4Pe/SRnmsMnDU6tmoWyN0s+Kx4DjCkaeHiJf5/D3HnmyAHHtmUFVfbWnXD3oN/MfT5sCr
B19OETsofjylqPyhUAISW26bOad1V9svlquc2nb44ZTZxmvxeEhgE0MzAchMXkCfW5sMLeBGE/oP
EoTvrRwXniLpoZWJ95i2ebnJzfGGheOv0SLOTTFHC7kx4qu2xcakgi4uczOG+az7FN23amE5u37w
7gY9mmHAeyQAmeR96eVOL7VpN+Fh7qPkliCjt6asDmaGZlkRgACU/LNLeY6b0Di1WrmR6bjFyDzh
S9NI36UCnsNes7vmwhTgd5oO1laJ3mTd4xIrog5ZZUejhTEZ4QAT7pn44lifPpmjf4jhrh+9h6IY
e7xpyjtrqyJ0iQrKW0CaqYme1X1KQdpsepv9v47pF0IWpvvvqbguY5SY+kttIGonNNtOJToMRCvA
RChboRfQGBHWxiSVLHZlPCINmmuJ+0ZG9Vm4xHa52XS7qEx547bGn6c7gbCjy0D5UalEmLW4F+gt
UzaV8s0VI+cWs90CPkeIpWVBkTg3no0bzM2L06SIm6hgcmq781tZGhtOEYgyU3xiHgq85B7Vpwil
dY94GqaWdyn7BIcIJ8gtbcZPYn2QTg9wjIwZTLW1ViI6+6zbDGvZpxON3ZYAGYT+OqBPM5KY97QM
8V90VMepDFgd7MxsALbetKxjZ76RW76pxg25P952VvuzaqCMatTxMjbAcqWjES6FUFKhh7TLKu0r
JhVwVwp1twz5R9k2K+h+hFGXPyed+BpL5jLkTgEBY9e39640/cVVQtfMgkyJzsky7Gp6m0ilqxsb
/mE22N5zj7Aka2NWa8nOWPKG4xT9EIlsvpvMgWmgWzDzTyVb1eEWLi99uq0o4IPzUmjuzOlumZvQ
zIkb9RrcLC0d37oY4n1uwP7PAULHHdF2BU1hpjWLIo7Z3F7qNv4UeUsK8WvpKYL6BKEyreBgYD3i
0PVZWYlNetuwH9u2fNMrzrVW2gdNaZ3I5jx5rfFAC/KBKA1EWDkeYRUBBtDCI5AjZzm7Hr8kxKDZ
T2x0UJqKlavFIY4OadepAhNNDEhYe8+XI4alM3nC96mMUCx105YqMiRVLeaIqOw7zkVIbRHRgWLC
+6MCQ2DgZ1GPtxCqtpupJAbXDdabtAfqPD1S04mpdmLL58dp0cENPZ19bIAHOm8XNeXsMpg/sU2I
7dR2Jna89Itw99F1L0BBkMyVUaCU2iYpXU6Stf4Ga3FFBJCbPRl3UHG/4oysRdhomxkMdGd8wuUi
XN3CrK0nFzu1PuMUsUFkz48OK9w+Mz4SSiycZUxPedONvl8VMnvLkv22cwxmiQN4pbGnOVcPnyac
gG3dVdD2S2ZayKKq0nqckvmWDXHjSpyUTmo+VYnAX4U6FwwWEhlJenogIGbzid+iybqR1vCRUqLZ
VJnyjlvmJlrOmKywgeA+zFYvscMAt3GIEdvEYVVGOHJNNO4MhjmiXObwnHVry2+TcV9opk/feCOx
AZuL56u+IrUnq5Jwk1P5ozNGzuS03nO0cc4qJ3I41DaxlYZMBJu9BmejVlb56PIm7e5CbfixBC3A
IvjLoKwri/Ocjz+EdJ5VKOT7ni1kjeZHO6fVlp3sh9mZD2hGDvqsvahWjiq7KrCTWAwCTq2jwYHR
pU6nMo7vi1FxKaAj37TcJ3zI3uyFmCCeMlLYwPwmd2o2eJtMd85yLe+ncpSHybF/D2J+UzidqywN
OSGObTDHlsFQ4bXbmXZZHj1XrmReT/+nVMo7a9B/dlb/y44qfOvZWqsAJuh06geh7DC172ePnnRT
K1SII8/ZWD6StHNDVEgTLU+SPGdvKm4K1ztUUFsh8PoZdKa28fwSgUzVjKGow7HPoNKbFodOvO86
Sa/Ke4ZNQSFg/C04e2wsBYVZju4Qp8p+UudT1GFWZ4ZN8Rv5tNVS3po7epeVyp49u97JXM01oode
NXZIbGjc+rJ1MKChY8osmW2S7rNQ5r0njLfRwO5CjPC9h+tm63nWZobvLCLz3nYP3cz0QzHNMhh1
7SIUzJINAqnFfO0vNjhUIOnKm1LXj/WCBL4RhB/NZKw5q9staaLz5HL6ZDj+medhkfVvZZF8ZhqE
Wm2qn60GldLq6G/Yr9ev/9iziLAgmMz1/KKU00+6Sy/aUtMpRuev9J9VYrY0V2hqeUPxoLYqZq2p
lH4Tg6R34n7tuy8fjaZjz0FUXFsUs3TKgXFPm35QNqOY0WjirFkUIkseNASsii2OlAzMjsm2rb5R
zjwk6hhamo3/qe5mRgjnplbI0Jwm+JGJx9A1w+2V6USXqUrZTMsLWfN7m6GiKPXfpcqijoHkcD07
9ro8caAxZabnujVacQ/0EfA/O/TZ6TQDOAcyMpmhfGrtYpMxqKGAJqjuhiDYc2mJPR3GL6vlVze7
6KjM5kShnVazlpFrRyazWyF8ZdPMyV0G1HJH9YWCf5w/z+6tQuLBplwGIJi1DKxeTeDUl9Tq1MYn
HifZlnPzENkJ+i4JdmV1ThRn2IXwESzrLo2Xd4ASF+GUW15Dw+fC4eUB5qCliGQqk8y7HTHjPSKC
oW0qrMcbVBd52OAgdYvmOZ2c274BBQnqANcTKekrQSOOEPbTkcG4LQ96xAGYrhZWT/5gCnU7dcqX
bVQRk3VnOyfzKzvdc87I4SY9Tk07Cz38wNqaFKS43rQpKs4zyghCRZQb0j+zgNmAAzV+mVgvkp+L
c9JASK8ZpzIZ0wBWyYOZV/cRcck+Y6wGI43ZeiRe0lK9NGDNvAm5UYq2Slj3Jo7lTmMFJHNO4mOC
mjY7NAv6Md0pv1TDvXEFAl9DjACZy0sSIWmgm7xXW730pVqd+Kl1fM/NjwmIXdTrZ23dg+zF+cV+
hTKHU2aqZKclj18ILWL2Bo7UtOPHMSEjQzsbTSo2Pcdj5iY4rle3T4Vbx/BScQRt9/3CztEfU6/z
G32qj3YqyOVer0XC/tdNM8VI4BjNoRni+titF7lrwFqMPExhE2ULc33W9b5FUJRpU0vdRRqAo3R9
nLsw10CcwG0JxmvfEekQe6nDfe56WY8amVrrxdgYGJ5aaW1RRFVHc6CqQrVPQkqyrJJ38GL4r5t+
vWewMgR1+IZxYerQH3gbwV4brwl0PTIWBYar6gziaABR+nbx5z4dukjUip903So6D1wM/752ffnr
fdfX/V9v/n0aFqERq9vh+lCyAPm616t/L65fwr3+5/pG1+/399//fM71Mdd//33g9T6DmvZetLV/
3YrX7akva5DE9bY6Nf/atElbceff29d/x5JN+o/7/r5OVPakjQgMDxydDADX//Sw6uE2sGz3Op0V
fJJF5fHvhbtu1AktxL/+c71d1gWPvF69PvLb7etW/nb7+n9WA89CzJ6P/Lc+WuCq6cyuV7V1y12v
/b2wPIrject09e99Raz/jwd/e5m/D1SlR7Jtp+GGW3e3sqyB7F+vftsT/+ya87rD/bmKEbU8Kilf
/PrQ//xUeGNeMJnd+fqVnFiQo3O9+vd3uB4B337Gbw+yr4fIP3+tbw+4/uv6At9+4uud35767fF/
37UZO3tH2Ysq5983gRhnk1OUOdvrgXX9sqozNYt/vS0AogO/ul7Cc2frXn+DoVRbrHrrz/HnXvQY
RZCK/vH6rE7pQgLDjPAf263D+kfsybpFSzOi7U4KN5f/4+4/myzvYh5deaeh6ZbDt33rugVss58W
/88edN0QHU3GmYDLf++cf+7487zrr/Bne133yfx6+Xez/HnUnyf/853+vMe3Z1yfdv0QRon4uMHG
3Q5the2z7JiC5A5+nlzni10Ps0LGZEz8GXE7YyAt24w9cbD7Tgnj635Xrrvgt6vudTB01v1M6dBH
Ueb97w/49tjrv/T14It11eH7r8/yrs/659Vvz/p29foC14v/4/FI2NZNv772n7e5vuNEBQEK1X/8
cP98sb9v8+29//PVP1//+gRxHVD+H8+9vu1//kT/vPd6++/jv33Fbz9flNbMZQQCGqAtutWh/pgR
pJFLjO2ot9SXoVBxpas76GyBVNLHHNZXMHcAPqSThJWTVEh/clyKRvpWMtvECz3iCkbtMM0wrKKi
uYW6EJFVQ53RGh2K+NELXYLXSifyioCQrdHZeAkphba1/HJm5hoYflRcNbYnnvseGBY0+x/A9RPE
CR3QiHZpH2OK4kk5vWlLhmWxQmVRPUHlXcX6IBgY+JJA0yT47RFWQ95ShIntU6kBQzTqRdml2Cxi
Fn82FF/maljRS6gvKs7DyEqhmxkW5kIvQ/SZJIBKaCAPif17VtzdktQvYw3uaGmInhkHbxsvTPos
8mEoqg5Avfobo1LN0EoFeDfhUU8ruyCvXTLuAAJ5AKaQJii7XN7CvnsTQLfolfR+RMzUxlgLGCRE
E2vXjIekLpk5yPGhUxAOgsWiUwr6YfhAgXBxR+sXZVYcMYIqnjIVGAELcCHV9OAq5n7Mc0g1JVLL
mYx7bGU4Vmrk6gLU1zg08dZDBrBhkQG/1ldTk7JcAe9scVF5lUsPloDA9XROL3h04GHoO9WIbmyl
3WoW6ii3iH+DJERXS21oLutPjRboFghvTNcNRlEETUFdlxx109sbexJf0Pxkmh+lgRvJVFucs5X1
Q48zamqVekCjRKKgtkqDKSx4yghUr8IZG7kKceyJutXX1HLayJhZiEChV7FRaALvI7u9V0G/RS60
RLBTb+rU+k5EbR+OXhqazPJjh9Bzu34b3eyH0TebNFff9bLhSt2H1Fvfxl+Rlt64KcNQfVghNdbS
7Kn6hHY07IWL0Y6uSowXC9kdAtuzzh5ZZtQ9mX06M2bFqjqBmAsW6kJZ0uw8KjaK6NESRGBTTT+u
tFCOyrGu/MVbECZOe2EVv2pDPbti2uX0jmaapQovYViAlRqIcGriO54BW2EO3dbZe3T56tw6DREz
koIfMXvUx+4IY/2Uskoz6SRV1kMyHEiGIg2ip24vOAxtBZ9a3p2AhI2Fe1Ob2glAIFlMSKc3EVGZ
C8A+nF7IfV2aSSytuy2SLzpuyVaxzP6YYn2sZ9n7ZoXnZhKZT3IMJQH1MoJQhzWkNMRYUeaGv1Nb
eN1yt8bfp6pnDis3034aCT36JSVGkj+PTZsU9JpqOkmmvWKcsA2wRkz2DaEpWHzaTbVYcDgEcqv8
Ixt7mkeeHvaZOM0NPzuH7SdRzx+licdhzO+KrJ1B8BsyVGUNSBAmv36IFevRkIgZKYEOwAuDrpFB
3UAw8HJ6lWpBYrb9Vsz4S2st/jBtm0zB6qGMOBFlbfuWFNBMZE4SplOod2lmZKioaJl0FhtOOCRe
WWjMogzWO7ux19ofk1lTZ8XIkJdFR5+Va55g8dg2ogLug61NT2+JUHink38km5TKUs9SuUlwDWOf
Yv1k/S6hYwMdycnHs0+eYzu+wdhD7VD/RCrHFcCrUSXsAF6LX+AClC4NTkE7OkbTt02chZEIvqoQ
7bkdzZuRzTjXTY18KKFjkEau31TRpck0svR6CCZanb/AAHyyJdakYpkIqaMU7MXufZZkfMm+frUn
44deRPeV7f22tRgLwh55bb5rY+2tjOLTrONcb/KvpaXqUazjeTM7J8gXpE7FxJYNlfHZJZ161FPb
b1xv104Ly3wcpkbNuaFqihpuUvRUA8FjUMhBYdiQaJrO3kOevOjGdBxja6JdCGJFmZodh9GBjgia
UP0GpX4HtMOU1MQrruUj/EE4HrNrTdsFxT11lvSOsOoFzeG07V3K62oMLpz6lk9Pl1EJGqGF4aZK
TmSJhQ1Rv17k0dybcY8X+1HzqxYJjTY8YJbZzhiV0QoAXh3qi+UQ0rwvZhXnKvTTOr8fLTpK2IdE
d1cKN2Sqcode/pFV4ZPWkH9RJnt7QrdbOad+sP0RusicibDDNE2UzbmrNMTT9Xm0U7rvMohBBFkr
2VTd18OzleV3JlSjrp4OJW0rVPnnyJp/Omob4+3V7lOFIDjUX2m/YTG7ERZrPswKakBFMxzzMcwH
wCJRClLCe8gxhq/tipWgVyU0u6CjryWMMh0gN8hLHS8z3LjqOBtLyLkkNGd5EGuerGFcTLvDegZJ
AWs0wWqeWZxd1bxJcusnoMcjHRzqA05016rwKOzLGnNmxmbgrR5wbF/ZoJ0qw9iPKKoVGheiWY4J
VIoBw08ejYjJCQ3PtvaQ3c5JrewFAtuNnM5LvPdSrXl1G6YDbv0xS/IwC+VB7ZdDvaxgfTPHYaIl
h4HeQSzB1cPXoaY7Uy4SHZaeHBZ/DnEtLl1KoNKg125oDyX1lw7fEYJPVjHOD+AxOWAyanKDIBV7
bCca7Ha37XPT3QgkBAfVHd7oaO9sD4IXZ9wlyGqKDkjF4l3RAZmu5UAuKfCcce3vAt2iibXkb+0v
U2iGD/BVoZQDA6Wphsm3IFKNhRPS+4S9iSYG2BiMH8RB72gvjI0X1c4mypqwpyYprejT5sPWy0Cv
JH8k1rzd5yNy6az4MuOX2Gr3Wk79ShOwshXATh5p2pOgD9rlOui/BIgziQJKhZMmPWgG2zAPwISY
w/ykuPGvxlCfuqi877Tq4MlXEwO1VuG0pCqmOS9dZgdZw6+UhV0y77u+OcVWf5voysWoUkSf/cnr
qOeQ4dArZDkS/skWzqGykkq19/r4hq7p7dKMKBTGXavqW7ykRzl7Z61e0X3W0YFHWQMTWgrtjEGn
qc0NNcIT7cmwMaj9OkgaIv3WGIcnt6RCXpwik/yByjjOyRKi1bwpPXGOIzzC3ucSCd8ylUdZtK95
Vt4NSvEY03YfsCWl2q2oLpXS7Cw9ooVcPDPTshT7dZj0n1hO0Kdky6NHlOMQJWECSqcjhc5Nxz1E
FMr4JblWZauex0suFeJkoZ8g4QySpdzblrsxusRHVE+/CZ1sq9EKd3aSCOe2p19dQt3rR3wsNSHM
6om4DTSJ94ThbtXIPGE6OYnZfeBg8Pllt0M8H90cGtBWc4e7dNECnc2IzvWUTMekko/2CFu6wilA
SAG6xxHLND3wu560nNyDu6NYu4kWd3JI5vFIboJfRsxUC/pGqLO7Ij9Vk0Nv4CbRxmeA4Ij/FuaM
9hEDQV2VBzmtTKwcaCDoUIvfIDYOzUqGA2WT1lqYWwbjw7a1yRR0xNFL4ptC1IHTvY60EOqqg/5R
hnNWEsmeHXPsQR0SHBaIgfOWAA9UzSa0qjxIyG0vENczLaVfsJxlZkBClPQAiptMK2/1qA8zowb2
5tIDg2AmoVpBFe3uPRj00Aq39JPk0O8LAl7cKg1RvYW99zksmAxnWtdsy+gKGZIMJu3RjokIb5Kd
5rzboxHoLgEVojxQvyPSQt/ZzkiQ+EI9GkjWNB1rxiJt7QGZb/EyHVGr+O4cHdp8utFFd3QmjUql
ejSs7FJDK8GePYAoQmGGEaIIovkcu8yaeZaUYKg6gJF8Jsctjm3UnhBkHKa2xeKGqB9GMnbi3g4K
KBlt/jubHcRAW9kvQHJQhDhIDPJ0PzpGBRsOCfeihlny6dIXp6+2MQF0jxIopWlidpthnBB2/T5r
06VwvH0fD0Fb0WrDpp1RTZCevs1NEeSuDLuZ4GGG6wyb3NQ6vrSLNWQTtSICX8sNe/zoZjedZurX
nRxvbgrKsQy725gkQxXmtHDPUECbutrZahMa0RRYEJJ1r98WNj1N0J+WxSytxr+WctaZq13l4ZIv
aA8yTGgCeYR91Av8ySN+RQ6dVQmgxoNP+PN5vd/Ev7mii8BtvBCPvFvtgDMcwsq2g7I2D05s7ogl
2Rokh+SCZWAFDU8iNy2mEDws5pLPVB8vBkgXBTi5C3di6p8RXJ7op46etlfT4bb3SKYyKrqEdWjL
mjXQErKoop6xhBAkQVx8TWPLKnZkKjbsF+WjTZ/iFv3HWPoopEPD/axbYmFpI6j1Xp3SM4fpfdsZ
B+xex6nUH/O0ehT6c9sYgZMoB8rJfj2C2jnWyhNVpa1KhEoHZiSP5B4FZdFUz+4ojmUaB3laXBSa
ImVXciYDj4uxn2Ql/I7LQZmWi6soAcp5v6OFEzlfY4GP2xC3U9sAMyvDRekDGTfhqjkvyWt1AYJD
JMiYtU65TwvdF6zQjTjiqL11mOSQIecXIzrpCtK70HZoHMPFGHyYpbtGZ0aIoEobkZoQuCuZcDeF
uoVs0t6kTFWt0ubEiD4303ZdVe5TspGTrjplyvToMaVzTEYydDQGSOkY9kjHXJgxdjvqYOxhD3fV
cGwTeTLTfs8Ualz2JZzDIakRA2c/EhA/bf+p4trT2/hsTcJ3J6rmWXVT1MVjptW3s6YAEU83tlqH
JpUDpNa0s2zfBk2NVupOSAsBKE7PwgrJs9yWdLGqwQ7bQg1VpgHp3l5dpwbzOb0MU5NEc2bUijKw
qxpHkTMfzsBt5C36+ASAV7StOuTpJZ6e0gSKhGQMyJeO4rXRws7MDi16BqTzd81IpUAgHm3rUHKw
RJG+TavKx2lPeeOsj/Uekuy+F0SgD4TfanIf6xcLhpnH4IrtF1QWyJlYP7lqfNQNPEtmx4b3wjbm
1EOAhKx/ahPQOAqdLcNGvYy3LRKoZDB2hjn4uTnvG6oAjfnbmJpzyVJeJ4StMpFRJfXJBmVESPfG
NMFH8HWxmQSJzW413htAiVJFC+1u2TFJDPQKqpebkEoOxFAt6L5PB6R0CDJp3Exa0CnadqDHtH6P
2iET6EkuK6/H85M2CRa7wEMOq4a1ZTd474YFJ1E7Ao0JSiu7sYis5O+pzeLHwnDuUs4flWmcEG3f
DNFwq9X1QXGBc+JU6VHV1DjMlvi3SIj+tHuIQP1eo5BCKw0uyH2lZi96zpjPStVQ0tNieR+GrvzQ
jPiI7X3AyzUp+VMcPSkAdTJlZWX+qJyR5QEQqDS+z5vyZVIhUrTVeb3PyBQqHCyEc8YrVg/QyHsC
LfjQk7if1Gafqoia7fKziFhA9Ag/bHH2EEZNY0aIQYcAJbrVe7rjqel92hHja/paTTR861j5VbRM
K+LUDKT9syt83dUgOsxkoUBSLJ2jk9Klzo1DKZIfihgvCHnVGVNvld3nQ3xpM3qwIyXqNHpgnb4X
U3vp9DUZQV2oAEA/UVqS0CB9Cn04kboVGooKjTvyIbf4M8d3b/cY1uxTznwxh0cN0lnRL1hnWcRV
1s+oNx5wOmVbs3BeW6CYG1Nm+rZIX1F03kmFJqnH41NVWckem0VOcNBVdrJMIRhiqPVD3SsXL2nR
7WfmXZaLYzExInDW+q11IHW1iLBjNa3QcFoIqrx4b+nm4jeax07AN8vs7H22tPdWDLQ5kPwH6gxl
XxlaVKjt2bHrcGoGxIxtKBOc0kXNQofMZBXTI2dGnWywybZKv0pQ9lGxumCdZcpvpK/ovS59Qw+T
OFN9Zxn+6MSwZ10gPtPg4jdj7pY6KQxJ1YLONSKl8BCtuoDaRdQHdYK0WzHtN61hCS9Q1CR18TFX
iHiZl7M/GKjGGSxBCGBIxQb8hp3PPgyR91OJxnfdmI98f9T3I/2hRc/qnVVN+cHU5bGate5Q5S3V
POAdiUnNI8clTu3yNm1tFh94EuJJFbvSwD+sms/lHJdbFewYbjZC53uiAojevZ8nc9mkQdcvyc8y
s48ywvOH9b4ACDEWpKjV7wrRCdI9mqlC09rQDx0Z6BD82dtn1E6KJFhOG35nFRQ9QdMXJ465NbPm
0UtpEUtYOyVjvh8lwxP+3qgxHsaeqtBCDvBYF9nWM5uXOfIuldFYe+l4MIxcQO5kottUjraOhAU0
3CwTGE2zT7a6tI9d2LYxIx6lLalR67CdJ/qoyLYaSwGQpqoAaTdTRfkmH7+ooXUbvUpBO04IFIkX
greLSIIkj50mkaUnSfajn7/mnL2H3TgLVZKGRY7yHIBqC1FoZxQLnD2XIpRj9vtxBEnnKRQ3PHUY
fHIxT6VChrKkSFpo1Oa+OpcDtopQLkRzetQnGJlx0/lJ3kxhtMTvtp7/iiKO9nIhAYYu9SBbm92K
zGGtIurCLvfVArB2qhsSiqsfAyq5IHdASRIXE+izTWZf6oSugxupKMVvAuqok+oNyaHs815a39Wt
NPYQJCOkhfANS1ZHWi5fbTWWZAiVGlHzzgWdPcQoqkE7hXzA1a9BVDzuzMkkZ2ACWRhROmrwMdgT
M0QKKLgpWPYVwibqeK3tkPPTFrgUcAV/Jn3hHOIiC2a9yQPyALIDPrgjJRE4iXV/nJXM2k6Jwqlx
ST5cC0N4pm0GLMIsd7g21vB7yxKp4CAukupPZZvkQbCkjmoqhBPkTLYfGCZoLDtRszJTsiiAsStv
u866s830xWg4k0fZr97SSUOS40KMYcREkomnriivks9dNj1gif9i7Ex3G0e2Lf0qhfp9eS6DUzAu
bh3gapZlSZY85x/CTtuc55lP3x+z6pyuym5UN5AQ7HSmLUtkxI691/oW5iccxDedip6nOPwYRtDb
OSEG/bFEmLUkNp29NSm/kaH9KCt0ueDKozWWcSQQfqqtY4YZE0aE5dDWOOXxIRYlLMSijDijp1q7
19HNw1iGeY6bZWW7Q7vyC7okzij2fc/1aKbxe9cGF5G6myTMOSGgNlsn8WaUYbPL6K7NPqcdTcfx
XSUh7eyUar67Zv74UBXxg4YKYCXFHMVBoDVdRh9pGJHyC81oP+yMQJ1c2SiaFSEBpD69jjJjEqAu
HMuQXBXlhvoJAM6rKeNV2nVH+Cc2dKuSUHltmdhE+HXmgVeP8Xh1NqMMBWsKh8vyIXnmNTK/D8qs
fONlUHcyCOutJbaG1VImYv4nlQr1pJ8+66p9NSk8Yn1j1VJfD3hqFlNnkJkMuJW+loX1A12kjoSN
QT3CIYdmDFeWNozritneqrSz76FojG1cEIyikWrnhy7tXYhWeqnjDXHvHcNlV9ecuxqGcSti6yCQ
PK1k8k3X07PUMdRZDO/SJtrVhEzi8ILn3Jg3iTd9RZZWryNXPKieCIMee0tpoGrzbIUOBhFkhubm
Ns/vGEtdOgugfcKqARc9GVem5FYorSffaIx1nProDh18hPqY50veXbQoJqSfNhhrAg9YlvQ4hF6l
4S91CGGiwUXXD3iE4ROe6F6D6mhV/Ubvwgy2clBuGC4QdsjRKLQk2zukM7gen03hfxgM0HZ5olGp
QJLLfICi/Vto8W7bpnXSLRuNfWnJk4fGnALdyb1VLfwNysNio5X93hpyxHXTcE24/5el3XgbLEO7
wkDln+kZhNTo0+DbZ4xt5knSZ+NhoParQ5+Ew3aQ7GTDOK5jjRIVcyVLVmiDLqP90Rf1qRsok/q0
WkXAKZaQXsF8xgGn0T5cax7JJBIKmQPdJRuPORaRJTU9GHPFGjQOwXlEwJe641U2tdhbJ6ZBNCGq
CImbSZKUYICRqP5Rcn+Ok0numRrcpZE9OTOeC31yvC5lfungtvp+YW9aMT4XYPN7b2TFc6bvibqi
UDQ4C3yPHWQ7rSTuPYBBH+bYd4YQyqplHsmmhDtVsro1ajgYXvxlT4G+JmzoqPe0JcYaOsM4dduK
jjM7Yecs8AfhnkTP5+nvZZRzjG8Smh81VJrceOgCjvT5d5AQB2mPn20BzS/O62+egSE6YRHWoqqh
K+HR00zqy5jD6VHmfShrD1YWpYJvJo/mhKQ51J4Ex54wGFE4SERObt0+inwZDeGrDMOVwsjD4U4P
V3T7HsxK6WvKPKDXdAoLWluFC3p1wss1OHC1vYiovm7QdzbiYMAp/kznuoEPunE15hJYIFG0erTK
kzIGEEuq3UY08xQtXPkB5USqu4eUnBBRgT4C4sk65AJfS+4Cn5Wkcpu3akiabZ98SuVcdNN/Hhnm
Ycv6bOG6fx9w4axEzxBliLSzCDCGuIB1CPfrdRZkrp+mezW16S42LIJgaL2uBdZv/ADhh68BQI0t
9USo9beuNe+1sAbBqC/KQL5ZZoQk0VEl6sXg3Opb4bR0bQuD5S31LrQM9ppDXAK+QSatDGiquaSx
9KhY+X1zJW7mRfkDoN+SRIy2K+xFVQsmF8wqYNGtIArg1gu8asVw51xI6qS5ZkmzCMzQwcUxtE4l
wTjC8o/EjzFA73BitNN0qhQDt7ghRK9oUHUFOjwKLiXuiLrjKAI4cyyexgHIomOX/irqwbiMHfFD
WfURy/6OsWWhGkyCKHptPC17e4xOWlp/cB5uD4ikAG0jZR0bijoxbbGH5fDamIabwc7L0od+hPhD
yiOkpGDayypzt00cnMm2vf9C9M/rZK/AKszqStNaRCa2qUopoid0XD4tOQTN9AAorLvB73HctzXF
sO1MB29oLoTBgbusDKKAhjfw6dyuMydD1HiciRTGmhB6TCwnRuyeOgUhI/Z+TLVlGRH4i1qVxaTo
GYnTYUH853BZXkyfQC+hMd4JLAmu2cg/QjPNdwLW8MCAT02A7hMZrA0T0Sf7hg3xQduHBp3nJmUY
W7jXyRxWfW6wvtnuLrASrLwOwU0p6Uom4YRZ4170sXxQ4Xubut62JJpl8JJPAAp4WeRtCvSYAwKN
lSQk10AC4hmCaFmrcRZsdWTUQW1Jy/cwwh0aBmqG95UIIYItxHkgdwj7FqXFScDHzcgkUcHiMVP5
moroYBX0URqdzD2c48u2AWKQ+Bvd6nYzZTt0L4HKHuNS/yAIN1yR9AFuT60L108IOxjXjrBvrCAJ
tq6NZp6AvEVSaZDcjZfBOJg1EW6e7ZwNw/suXPJJRN6v/Zh9zZ3Kbh3chlbyDew7/ay8vjfxEMQR
g+BiAi/cTPx2zoGK+iuupg1h4Q8UuVAMOTOYXAYLyUkHlCgeoTHVocUZzSqiUzLUcBBFz2Yvab1y
exLBvEIJT6xAjJTTK55iIDcEeeDS1sA0mzlKzdEqhjXqqHhlq3EhbOUihA8JrNEI+HE6yO+DXDo6
QPVAMXEVABhsmAGlFr8VmX6WQpGfWOJSrKxq05j2ri+n74YAWh/n0yFQo7OwUmr4lgEsdWQz98ID
zJdBFn5OZXHWJxs/GuOBLOeG7hvkLyhztwO5mGu/8hATe8lLbpc9+CFcCRJMaKiPMBtHe5Fh81uw
N+wctB3MIAnlCqggV05KeERAZRtCNliASHvNcwvFGJaQGTgoGpKOSVBctLheEJhrz9KcBlJiaEcQ
i/nSKMqruiVMeezIoimw0/DS+KF0eeXDfFMH42MX2l+VMmnQgFe3WmqONiSeL85fU4nYvPN5q0g1
0JhB8glxbVSkqCjljTmUMIhHegchPexCziFh+SqIWIqtYvqoPTqbyZxbRFJEG2jYjtoGoB76JwxU
vEFdDY3PcIgYM6yTk7HZWs6qMLG3OCx7E87OwXPUMoYjj8uWw3CRfbNy4hqsmlZDlo8h0JiCXTWZ
c5DGRVjVT5XCbtUqrCuFgCEjs+Q2VVm2Zwz+QXddR+Q9znXzsKpzrC9GS/zIGI1PHl5u1CQV+nL2
OLfnHoBdg+EZ798MhDi12NBIHCjuMiaXqXJQT3gKS8m4S7TqSasj0EyzFD7L11qH9QK4L1tisJ2S
5i3KnN0oqF3QJXHWygjL8OTzFEGPlOq5Mj1a3AFVo1HByRKk/Kgexo9nt1dZFBXSc+NBw/3BloVa
2PQyMK8ZRkbG7rFN7lSZ6x8Wc+xlGTSUVmOxEVI/TrJ8otD85piSqZjnnmGv4o9dxiDaeHY2u3Cf
Pri+savGliK/CJ4zQiyWsInp6h1GECkbouC5NKNtHOvPZIfxj3SLuYyqD7QFY7U3I5pQUzOdihQA
f8RsDQzJpra6D6fhbokK5kKkRUnOy7hGo4ZxNlIqZXIU61oGqLgVqDeWgxV9NUl2TsLoFeIsZZ79
5CuatIYHb54bgMiVYw6y0lDrjgZbhMTRppVizbOFVGdyN+Q7lJoblqmXfqZR9EaF84lGt+cNb55C
TdU4BDmor1hPCDpMkAbhBNw7Fl5NDnT5ahwppCB6fa/tmNBVRpSLviXdxwzvVCrGldXi3itF1bEX
7Tjnqk3ReqcKIEIVpodeEuzNMjjwEk82+QMsBARUMGOXl4mWd+bMEhbroSDAFCy2j7u6I+kiCD8q
3s9l3TNpNInKqhC09XJmovXWUlbfJoBeZjUes9K68dwM3oFPsV03n5kiRHJuyVk0bNe0B4CpojWZ
mQVTVz85jSGXdVZ74MEs2qcI5autZt5AEHvnfNZuvF4nrRXnYVnoBJdlqHPK+t7rqACxStcZ8eNN
0B71wj84FYY8u4mWOJtjupdQtJLO2RGjvu2wRxkYqr0IdVTg+yDFQyQu0siWEem9EWvETIpgE0Pk
VaY1E5YYd6jLS000+0Jjg8768LZwON263FuLKEhvo1xsCiXC26Y0X7MaX1XY+Ozhc0xguLQsrV04
JSbrqu5Z0Tx86aK9Dkm9b+qyvRDEiQkGWYZRrPU5zNL2vY/R0scbCxsbu3Wz1tuO0MOGCsoJlrj9
r/aEMQ/TUryIQr7n0EWvOa5Aeg0wO1A5oUktmKT6THxmm66V7INkynYB9QctNQy1gYkuv8Gc1eMn
L0WzC5BrNLpALeZYu2b0noayWMYOaRQsyFgLhL+CHTAuQ1N762dqbyEBVOG5GWzPXGcZTmeJDyvA
3X4/pnRZGc1f4/jS6pOxtkHtr0bD6++BKfmbuhJkV4F9vFeiz2AAvYdejJxDxvejF8b3IHFsZju6
2OYmMgBoePHBrQcfOEKxR/ERwqbjwYp88uC09ANtwkcwMbyQOF3zobnnwAX7eAo+vHAAND1qDAbU
XVZFyaGK8gO4B6xvURfu8b2CgHYDZtl05ZwUOEIRSyRqGs4SqWdPXUzejMqmam9ahrqKyIJj2DZy
74R0P40a6y20Hby3meusUolnJ62Mb2M/n6O7nrq9bsEqMHvvoZYcs4xLi8S+kgWS/lxZDt90YzYY
udq9yki8IZnzOxKf5updHSI3aXadIwtTcVO0X/4A1QUtCAqi2M3iQ+DvRNZlV6csy1NJlrfX+c0l
ZqkktVdcR8uHyCVcEow1qzmKJL6jwP2qI2D4nEsHnUDqZZTRYM0Gwk+jVGNagIjk2oliRzmonQxa
IldBJNJkFzfo/yh3Y01d+hTAGQdclDrxQ6sQ63Vl9FXQtlVGW8OtDhqGdLzCpH5VV8uW3lbAiQsc
8y7P63DpD4W5w+HjXHshqzMMiQ0MOef6469GC6GAgbxjI52qoSquCYLo+/RsejRlyU93Jxt8VYaK
YSKkexukEPuHrrd3rlfPcZj5dJ1CRUCHEkc62nTqE8jdlvrUImTm2kCOZohJu8dD74CQHSjrlpaB
tpScBaFuUjlmR5FWe90j8M200++i1mDq4hG0wkrR6ie8K14MkN93/xFXEYxKpCoPnK4wpRo7q3jn
xoufcC8ioCNmlpOAbflP3tDra2fAd910331tmnMMkbLQBiW4QzuYZlmR2+U+ThEqNielH0rHYivL
IKctpr0Pw4R5LX2RIGKTGu8/yXG33uRwhi0fKklMyIyS0PzmyjFzpY/EYKReeJ9hVBMWhJ+OJLWJ
S4lW+6rwbFzf0n61x5lI+a2cgA23VD8bbV6XyXgIaegs6g71jx1NZyMa3/v8sanDl0Q011pDKg1v
sVyBQbJBcU+cmYJV2TG+CmvvQe+oMNPG20bQ/THuMzz3OKShmQDkqG/pIr6k/qerKWMFagijD1HE
gNiA8LeEOqBO5WJ1dk19GarwTS/BRoehe6h6bnUnx2zBnI0djnsnap7rDAsRuqFVWYtLLs4+7BHm
9zZnZCJ5FeY0DrG8AaJF8KzJZmmRPD0SSFa73iYcMBZDQuVd6JFIIex7m3HKRu/fJQBTlMfZlp6C
I9qlFZOATOfQ6Z7HMf2WjKazTTKC0AqJxGmGFXTE0zWB3dx0ln4jUiWXokt9lD04wXxggyMj12S0
HyKsn5PA9Yw+iUhpnaCcCNmX5rwpTYJDqRhEofOAIjes+ME26jY7892F5jDMsKY5cGv8AN2E0NQ0
olWlryg2CGGNQYpRv8AZbG98rFsrhVDvqNFP83SrvLEL3121vKtO48uN7hJqncF3fYkkhko3b5iK
OsV4z7D/pqXaveRufhEBHUU5q9fThkxQixdzMnv/KXAfrVF7tFHnJEXnHppEsWE40YtmKnBrFBW6
FA+5DSoB7SdD7xuVFRFiXjdc51ab3hDYoJTzLs+QG0sMlA3llReUaGwgT3tZt9r55CCwp9U5VH5B
PPNhTOPspnIU6dYIlHuHbLiivc0F07boB0GRVGLg38CsXBadteHQpk6H+NDVza5raU6EEa0qbT5o
9s1H6p5G+kAxJa9WOA9lZ7YgesCGll7FGwdvgoz4xeBPHTHBVb2nUt9GfVGtmt54qPuGDrjNtNcn
QV7md1ruwQMwvcdYIx+vG4kfzDVvU1T2surokBnJeCkCriCnYwVjh7JKLsdI65zNEAPiy55GxT0L
PN2uFNXfKQc2A27nJkoNZt9tFa7GuF6iLA/JwCvt28Q/EoJioLmsr2MVHVtiKLPC/uxzDVVmCQab
4HADNeqqSpKnRC8olxX0CbjH/SZoLfJC+V0ynT1YjEfUSy1CQ8fftt3w6Rf4/wcOrAvfMlCdhC1u
8OGu50y3KMcOV49HnCQqWBKEKEVovAi6gtoZDQpJfejISnFJu8zba11x7hxofHZI4dBC0URKv85j
6G/DiFBQwszLOyJ5DO9ap/JuiPKt7vs+8uXRQAywSmmN161jb30r/DKcmZCJGcN2Udm0aVNts8A4
GyGrduu51wys9M1IfygrPZTOGsf4UeJfd8Aq0mB/M6d62LQSZq5iA4tcZLGxU35MfvFkpvhCQ3V1
4/HTnSLQD5G9s2LryKURLWPTYs0qrjXuyE1QkwkIffk5kC76J4LBkOQrO9m7Bpt/Swc5VcOXI5kS
hK/k1T0gxr3PYnU3IMVn1lkQVOSim0ti/8mcUO0EFGaLHj/sCCiH5pURLX2NjTMI74eU7AtuBtSU
8VcZ2v7VMnvEmrnBUIk4bS/VzxaqjTA9c4YEPRGC1LPC6ZuYWNYiHVghSCV/+esv//nP//7P78N/
+Z/MxZIRJUv9z//m8+95MQJ8C5qfPv3nQ57y58f/+fe/+ev/+Ofq/n8efvnKq1+O95uHv/2X28/8
9JZ+1j//o/kZ/fu78wz+eIart+btL58QSBY246X9rMbrZ90mzY9nwu8y/8v/3y/+8vnjuzyMxedv
v759pCFzhRprw/fm1z++tP/47VfTMUzzx8v1+6s1/4Q/vjz/Cr/9+vzJKabKfvmflv/8loRv/5f/
/flWN7/9Kgz1D52Gh4TOa0pX6c6vv/T8b74ijH8ozivCns+4utT5iVleNcFvv6Jn+gdDTvDythQu
rmOpfv2lzrl1+Jpp/0Owk1vYaYnjlYbj/PqvV+Iv7+r/fpd/ydr0LgfgXvOr2b/+Uvz+5s+/qSt5
GrZuKsWizvfjga9/f7uCiORfi/+oWCl0S3bRbRum+UolBCZZeVC/a0a5n1pyQoNAdvQl/oX6DCJ0
wRamHtQrQCH1TESnxsrRbWk50IGo52xkVAyqwyI7Wl7XrTgWZMtgQALYZ/67l5qHKd1WwRhdpmhG
v3vG6zROs2BQY6ySlc2pk/HDMA0fpWeoW5jUYITJANj+6R3745X4y2/Oa/iX31x3XEeXEimGcmF5
6e5ff3MJZ0YvYPUcJt9H80niZobXJwF40GbqXdofUY9/qEyBDxZzNlDWsKKVjFvO8GhsIt86KDcN
nE6ffXFnqYAVMBr15YjwYE9vvHx0xmxcNb7axLSnTrWkQoSRHH9v9WJtSic4xUVEDF5Nj9nrAIO0
DfqZrHk0CtQfdGT6b/GkP4nIi+7zDlk+hiEVHJqhuRWlEf0/Xg9h/fx6cC3RXmYibbrSNNz563+6
EpIsp4OQOuLAGQE1yDSSLlqawzKPOO4jGb9rnT4+aAFs+oqL9TkYUJKUrkvmnWLE4NXaEWHg379J
4ufLU58vcJsbQeFqcqT705uUlrktdFOKA4wxqGmOpjXLvJDRhlQqQjTwxxmCJnBYbAh5l3eApqDA
QDZa4zvDkaSeo05OZ/Rhz3//xNz/4+rhiSlTctm4tm0oZ37if3q1IJAJM+w04zDlHqQfPzj3YX9y
gwJ+fAblgkgYNiVkZAczb16MMh4uEA6m9cjgHfyivsUXjvSpb/VN66blvhvd9j4R/QeTSIxznF1v
bJhO59gLTuFUZI8gGcdrR4M3gRTxOLQvzqiPp2EMGNa6SfPqWkGN34TcMwl0j1Lau05UwDe2lbpL
LXGyV4jE1SYwxvFQOrS+6O42K810PSIW024f6Xb3pJN2GCT5KqZTdgymonum5boowkx/ZBtihNxA
GGzLsTxFKsqPQfgyUf0uk65stxWai3sV0HPLBWMQ4mdIaQJhdUkts9nlkgo4pyg9dqGLcjcZ3vMp
WzemUO+BKL/ayJYv0egwXAklscKD+TyRWGjnWvdcNP1XOlqPrlGa7ar0x+LYxBS2bqShs/E44WJt
g2g2EZNY1HdiGMaFadUW8YVuvfv7N96YF8Q/L5jzFekKaYFAZu1gzfzrG98ppw4nsmsO0EnavRZY
wy0mKdyKvodax8RnV0ubdEZEDyFJWYdogvcx4SzCUONy/nIiXg32hfiebgqfvvg0vu/DChIl0HTB
OVhW93//nK2fnzOjUyVcW7ccXem2JdmE/nyxtuBnc9wbuCwzjD1+l3SQRhSEITdy19bYWqcfD/SM
dsxDVzLQ07sSShXTa7kpjaBEx+4UWLF50avAslfNyLQMUnZ3J0XzgUSg3fJNOdrRhSluJ+VsNcNA
dFxl2SPhH4l7gHBrHYmsM7BouADJhqp/SbZNPaFFsRhx1lM3J0vMkyY4I6HZH/CQhLelNh3//sVw
jJ/eQNtmR3VNSzAcMV335zfQK/OgTHLOYmWSzJhBzz77Xq4RQskoMxCF8/v6juKWYVjWVWtkgcOR
hI1CG4F5QVkH9MPfREb6XgcNbbSmiMDt+388mE3eHYi37SPtpZrKcCeimC6FZ7tHGZmg2mo3VysQ
KB7tQRS6TXvo5wfNqnCCacFWeeky63vn5DOHruw8vdYi9za1g9Jbq6fyKHPAu8mulIkBFdrQ8Vwo
4opVUF7M+SENTGNrANgOXAPvgZb2x2H+8fr8RDSLCpXOECL7djRPdHa6ZR62Ay7cLl8KDm/LIvXp
FXMoXP/9Sy+M+UL7880DANfUbcORyjJ0U1jirxeijsO5hjZEdl3WJBc5xMbRsap7yy+ZPpjxUcZV
cnQr9MFCxSdyeD6KLs8PdhyX12yyHpjU2ivXMtuNm/u4KDOzZ0JP4peDVPg9qNI7fWRu45TZAPGW
DFzM3f42NTdwJNVZOQ11dUk0qBUb/mYoLSKSyWVzFUlvmkSFCrplNbXRsIhxCJMcUrSnUAlMxp0N
QCjw30VoRQcRhc4lS9A8+hwo9wVs6sa5goBJbp3AfLZbb9wJVSGiUkV14RvUexNC/IK+mLOlpIRZ
q4DdZW0br5uobuqFMSFXiNMYDqze9lveUouhOdPQIPbUtjJAlYaaugFQn75rDkVFmFycCoMXwpit
i9uQLrlFk8+ENb6JTBqObeB6d4Nfn1ImlZciDElx6JPHfKa0ovo5Az3EpekyIXIDQ649VUCUEwWI
bn4aFgj9q/KFu/YjP3xSfchPjZCRsnZthgl2jTIquWmOGrSs1VQU2nXUpgBXTYZ4aQjwzhq2+b2j
FVSl4MRDYLsUWPoeO5J6HpGubqoUby7iwmNZ2RWjNJsQGIvcGbbqZDOGPtM/xzoJkaYnFE36MR/S
u7isHkKnjZ/Lbnol+JXQJtF2sMBt6/bvr1RjvhB/ulBd9AHCdaUhlBTyrxfqxNi+ENSot5afvzPQ
I/Ivbb1bwdxI0fbdzWkvGMmGZJ9r5gtvrH7Q1eCtJ57LGuB/e7DpF251oRjhmtg1DaE533pa/Yus
b94KTZkzYkLb/P3ztoX6uYyjgrOoTBzLtoTj2u5PBT2etxK2SZtDgsu3QRs+DcJUNx7ynLsWxeja
aOEHudlo3ull/NhTTOzytt+FrS7Z3sEuMqk376r5oVRFQ5Jze8208MlAVw1DSHM9/O+CFQRFut0L
SKf0HXAWJ/R7BzfnEC6ezLgJ70LUkhfVM/hp594OzPJtiQTvHc0gLlg7006KlM+QPPJV2ffuuSH4
Y23lZrzyrFSc80x4OzI+mKCUo7YJS98454SiY7io38oCjUGtJvU69Exk7aE398gD/HU3TepsEax5
BvcGYlbuBK0jtP3d8GQ25BEycs/OWdOhtnYHDCFxNRKLTlYLsxn92fFHGNBjGd7i0vHjKT8EiZS/
P2jxvz6SyXDTyNS9TeIqvFoMnNa+iizO73yaO0Z4jUWMDmkw+30TVgHMN9fAH9Xlp7HrdpoXf5qy
rtE9pWTgBh1+Bp/5lmbV932Wv4WStBKzuo3mB6WnDLZNrP+Ygsqlhl6XhCGrpJsxFQtzZJ4O3Mc9
51HLnLkZz5qdJY9axvALLcJZ9KLfVH4MlACGRXcK7Ze0tKYzQAd/LeygogKrqjMGM9LD3OQhtrrk
Ic8+GSEti6wlOkMNct1npclv7PVs91Cijagmonsk/KUcXsu+SO7bwX8hRJWgL6IoAEoSglGY7m1e
OlsjnLCBFGZ9KucHr4DQJXgFDShEZNB2uVuvqB8xcSQ0huBDWpsp8fKjgPq2NjKHq2r+1M0zfG0D
ouak8d3DWMg9axmJpUOun398VDRjtsPggi9peuhb2zyKIbKO5vygIpuEcgfcdUy5tdEskx542/cH
zuw0dsgeeXTExaeCeSKXsdhHWnnbcrE+SIe8pj736Qjm0TElRwp/WMl0sQ2ZIiHRTN+Qqi+JKUBb
4I+f0jcZhBl9v7Eh0MF7rOJL4zebLiYChoyML2vSSMoh0GGLBNw+2VXunMoRGOOY69Wut6P7wqq0
feSro0yd96LpkM1k9LwwfYqLjPXm5JXT2uVKPVmCjL8fHxlEem6VTJ/8qSRXJDRfKLqBBGAEB2+m
Gy+1LJ4Tz0Mz2NhPhq8N60FnlKuTGLiKmqEiVezZ5Y77Tnwa1haH5G4jV7AdJa8LA9QLDfj4xXFY
LZrJRQw+f2qgVKDEX0IDJpIrQTMkvKZad64bf2OiRycXfyPSbm5QmBCPRlPH9AZEu8jdSTz2FVau
0a1B38/n7xj3t4MYwJ6nerFNYnhi5XTCFR5Y8nSKYzHX/WIcBOMTkyt22NmNvkD3oU4/HgrDQ03d
MZxdaJNOiLOyMSOmQ3ManLQ5Ga5r4BHmvQ/lfRZ2/oMZBzVN8yw5EErgP/hRCwA0S4xVb+THkIQy
0tQnVodcYm7sApfWPkGuWSvwKf748MeD1cRfgWUSru6F1k3XU8TpFQG5UzZfWCV38PzgmVN1G9bt
JnE172xtDVTqDx7w9AcJk7/IUU4GkgpybMyQVnhJLSm1krquVxFlM5geGivyVNVoVVH0BZBOGj6d
H358BKxwL/PRxA1i3SYBdJ9VVvTiRNSTv8B82m1Iny4PTWSWhx8fMSKo/vho/gLWz2pHuXCXDGZ6
3zMqaTHSPjSIXx+mOtmGAHkpLsd70RcRrsp/fS9DZwzRGM9uJC1yxnnwcOg3vTkekNKQhDT/VYGr
IMD0fxRai62/6Z+0KnQJE56ww5YVSP04vguGursSeMpQHLXWzTRrsxu3O+Rh+EALa7r+eNAMmawc
szhEdqptbGmmd2FFk10kMAe8adx7EmBrKkqkw205Q/kGXE31rCMIcVQcIxHAZDTqakc4gH83+ggd
/Kni8kPHeqBhA5wmnDgIJNImIDbtNqkseAlDw15PDqyAxFfaEq8fyfPcyRd3dLudP7ujxThiOfx3
x6qGurMIcjTTjRHgbAkRSbNQo3ElFSDf1VQLC43RCbBF6MFOnD07Xv6YBDK/KcghXBtYYWYxBunJ
JJksjdgD/1lPpA41HPmRQ3kjQgT7SUDqQ2SUxodWgf5fsBLjIRJ8VanUPpaOax0NKNg3up4cIuCu
dI+bvR15Gs7rskGz72Oy0KQpFobS9D2e8IIGviZfimLWCgbjh0zKde8bYh9b2EH9OppItSfEFUz5
cEoZH6P0NNW3diKUAcFSylNYli5KjVYWsMjUaPurKUyDpSDcmDG5RoyN3mx93USTbI/mTT5O9rpy
Guql3vZfBEGfv+8QYzkSiuEakQ+jZmTL5iS5cdejylEsBtgyF0XZvgwQ1o+dFhCZEpnaWRMxkXu5
C8gnbu8rwzqmdpm/xiFrITbECTQEsdOaFl/IVaF3EabNjTJ947ECyAglz4YDEZgPrPcls1U/IS5z
EuzIucGBjH20y3sswFELXok0aQh6GF0K8oAEO/KeTgpieLr592lfn7Bm3vUpESZTbMut7aqnEqDy
ssMjeoG7xKUmMMr7MYDqwqHA5fe60bIyg0vJVRxIDny+labzELgKgGLbH+acdKCsFJ1W4Tk4OWR7
K1rUh4365kS44Xrdjx84hQG3Qki0H+dPvZRkWc/RVxzOg5WDBvHRZsu8SRBaoVCK65myu0xU5lzQ
hm40O+xOPz6DLJscmD5uxiF6pbI1v5g3krXELa664r5om+o1sHA41MLboAZzXrnSvqZJ8+7yNMjY
iVzkpRkTaCeBgz5p/icoTWsVeYaJINBpUC+7WbANq8bihpKdtY1BByA8T4y7fn4olIcIC2XFynMK
ddAHfZ8XMYrBwZ0qnoSPDnn+wo+v/v6XVUTJw97OmNSAThTF1RwolOSXHw9VNuIUUdYc18DfpSZE
po5+rN3g6ConEdxz0In2zM/9Ldqq4SnL1Ul4ZvTdmiDR56Mab4SZfPjC7M6ZJd5N4TTP/4ux81py
W8m27RchAt68Fr0vlpdeECXt2rAJ77/+DiR3N9U66hv9gkAmDFksMpG51ppjamZjoPZtyQ3Noai2
7FlNgRshDKVhluK001OXCfWkBdlZn1uySzF7g2zrbMEQoCvJ8d1BDeOkj57ubOQjSj6YLKG+DlM7
k7x5TIlOw9cg6cCLsCC95go8CAIzmAvma70brNMwt+RGE033oNi+upXNZI6QggH6Nuji1UcIt4ti
d3yLXWzkGcua4+C341slnCu05hoQEAc7Y07nxf6LW5JOrvMKLEMFvCmo0/hLId6AVumnl5H/daex
uTZe3G+LDns2eM311R1ARbNG7q7wVSnPGvinUDTJKE2e6xpUbNoIHyiVJztWSubV8RrrynRxNNQr
3if6mmdPuLCNXD+OIeWfD43pQomYgDG7anckNUrm3n+dacF8bZnPC2r3X9te71aUDKLwrAkJdiI5
B137ZmuKuys10V3yeSP3Mjc/OhE2iDjqjiiPKnjoBnbqp/tGsQ1/3Rl4MStkxfuH20kR9cYVXqVr
izqU/eBlVHOVafCvXdlrOQmTxFIfgJ2jfx6HyN36VQItIcYfFz0jjlH/2ZQHfusLWx908+1IHG3b
utd2qoAMEIZpdJJ7doSNReMEB9m6bxgd/jlD9qWeeI+L4SsLqbBRKNl+lJsG4ckOlzJKEVTtnz7T
0NILWj40s5x27x+N4EomQkPfga9mjSptS12wuJoUvKGFd60tHg3iKvvilnwncCpQv1kG3NzytIwi
hgL+yHyOlrQVWmFspQrsA2EN+ap36pyRuMSEIpc4WT0j6UUbrPNuwmCQteZJnuvFMQan7SfAsZxo
v+lvqOknShYJ8WTFKgCySlxkK8m64YiM49myhn9OMMcZvtG3w5JpYXzV+ufcTPVrBKxoIZwh3Mbl
oF9ln2UFX0lX8ICaz5D9DggZvLDsk+ySm1kPYNfVNZ2vc5nSnWtfXcd9872m2PjYTeX4kqPWcfPO
PCexP7xgk1QtRpMMm2x2aTWuBwXPERgdkIMpNzsjNiuWwu2zvR9jYJiSxvYS0b0pmYhObUalX4hH
4weBfGxTLdPe+VqdbDXdmO16+JwadzizftB3siU3lEi5zK5nYtToVWBzRb2fPLXay6ZoCpQZcjeN
TaTM6nxSInvlWWpJ7duUus1SNu9XyhNlsw6mta6aykbe+3ab27VKkRGs6+EVdLm6kFf8clieXloY
00NG+Ne7ur9AJt+PfGtDAq+R2ef21ifPkRtPbewNACGQ4v9+87ddm3p5tKVxf/uL7pfIPflWEHcz
39XaAEYHf7Q8IIxE27RDs713UY29aOxe//XF73/8/ca/9RlHpYQXSTiIamOFwpxi5vcq+cxglruJ
YwGGrEuEY3On7kYFmX/2WmiFt72QL7ouVJ4xDkin28UsNYq9k9sdExpvKy/47XrZDOFj3W7yp1Oy
CIOnvsZo40/Xyr4aW48ySol5zW+siWYOqjwwDdG4SaZu+0vf/TV+6fxl17WoT0PYqeCN/B/vS/6t
8k/XS2dRGD0q8fkzkJv7R/K/9iX3z0leEs74e7+DoXK/1/3jlX0uoG5HM8vb68qDtzduaKR2eiKf
8jRvAu93+wDGOASH0LjaorW9fmkHfvmQ3wCnfuiPoD1Yt2kh0cqV3C1NAwWcH2xly5CA5ZlFLJvd
pCdb2xYrEYyQF2/ntFVai23gVzjhdnqOO2va/HOzWFD6o4TDRt5H3uL2IvIN3Nt/7PzttWXz9s6H
+Q39fstixJ0bispvl8lzPYqlt8I3H+4vWc6E74nU8MrujbdUzNDsbOZ4E1YBHD7TuOuqYZk26N1C
HsiwmaBsfj7H78JrgqHn+nYdNE8o4Cbyo53zz8nyBnJzO1h5pbJyYv9V3v7Wd3+ltsyRmcvT8QS7
mjqF6r9cLHf/7+1/v9Xvd5WXxRl1PmnA+5JNuakyRGZkQJvHEie+tZAQ89vZ//7j5d/JYwu9fVNu
b8PNfaC9j0v3IUUOQr+NK/fz7kPUb6fIA60YeJIAirrf7n7pIMpwzVPvbQKvtMd4gEFp3sim3PzW
lH1aVSvJwyS3fzp+77udWaasyjEO5cZksa2VMNKPW99/fYn7Lf70pv6Xy5y5ChoBsvxeym8u2QRY
8vOP8t53b6LGmdnm8jc7n/jLj+K302+/FDXv/ny32+H7b+j+svc+ecdfXlG25R1vV//2it3U8xCL
JtyWsPzZW1WT73O8ndNb26uMP+zKU2+HLF/lHyYvk723a/98m2EkGgej9Nv9dHnN/ZXvTbnXzm9J
7v2f2/52C033D17Igi9XFN5wOHsL9F5ZQCKcd+V/ejCScsJfhva9U+4lRlhuBx+5lrxEnjLEQ84D
bH5Qyqvlibe739v3m/3yYr/sDpwKuVe+J+aECkzY9GwO40WbfxTy35dJwLr8B43z/121NVnMwa6w
TMY3eZbcmIPLWCZ35fmNMLVp9ctd5F1/ucGvu/O95anyVZBVcSvgQ+4aPd+xR0H/zyvdvy9yT17y
X/t+ue72lfvtdDIG//rm/3Lq/Xa/HL9/6X8583b8t5/Y7fj93WWWQFlI4TKRtb4+yCHRD9Kge5bD
YZUUYf3x/+kN63qRJyZToM6FeI+Eptz3il3uFcpRbhvZrETFYdl5P2ypqgM3COwH5ybyBr9ddrtr
WP3rXr8dvjd/v1oeka8k39LtPvdX/uNhFo7g54Sgrg6JsekWe4Id5W0Pz5p/9uSBsRiowv/T4T/1
qQGmYG4FFGy+6f1Wfzr3fzjlT5fFYcAbur2t2/bXnv/6x8hbOU315aEM3CapUR7lxp2j4/dmqb/H
AeKIPtJxgg3UUzKiQH2Ien06gepWlrpXfcOzGg83xUR8URXRQbdgZctm5MQ1xkqRt6Dy2l0mhVou
E2Uale1Q2x+DIJDNcnE4WqR2j3JPLarxmMMwgmWRbclhugcn9MsFacHiAyr31oaydVCiv4lz4BCL
d1jailU/m4S6c/mL3BDmSx5s20XI2QB4cTrt0/6p9G795XkZiyYtmp67PPXWHRzN/TC03F/BYHAA
IvFcBmmLe1tnbGVzGgCpQOk7F0nTbMTYVI9YAOZLxAfVGa01Bm11jLEvgrFvestCggyKeUmM2Qw6
DpwFgJvnsnTKD0Dk2gbnpyc1bwNrRUHFxar1XUmJ/qeF7mOZtFN6tPrQvLY4wz/UZQhbNUhmnrNp
bvoJtUZj195L1arhAYUbMXH7BAL9sYAW+6noAHu9TqnenaxqFzFw4mfkfI8UgPYEQEP1yVNaCHdu
Ur0oVtotKr9O3kxj5hBRk3dNbXSGavQGozd5Dsi8PVthPS1LiA/rDAz8Jmuw8IlbsZzq3oW61B5H
ZNLfbRUVTx4nMXIlxYHRJuqDEY/J0QWltE6NCI/SsTsXoa5tnKrG1n00gVym9dd0sCj0/2KAR1No
DgqGOuW0FlMECN/3tVMjfGepih9xbUfvsWgOZg5jpo6C73CEVConqDopemXYJ+1YXRSkjQvdCZGJ
xhWmt4iI1oGmBDvPUtq3Ia62IGiSTyKdyOFqsz2kA5oiUmrfmqxcUN5WvgiKwPagv4FuIjR/C+O6
3ChZs+pKvbhOrVPCcYHOjmMdtScl8Dyr7oCAlfzZbRKI70kD6xDM0ztIMQhQBsX22VCJ9eCU5Sco
BNwgN6PpkvkIe4xLiYbuwV68hkJznqPCgJ1o+S9llomDUnk/lGJqTvjsQV9rIAjEkfIwVnz7/HJo
TpUnDhj4licjwLX93Qrs/pliAmLUONl8q+P6vRzdeEcEt99C6J6cCa2onwwX0/Pbo5WQw7aBBaDL
HCAWYUH+DhFqRDCTQ+LS83eHNNCpDuI5+eMZX8BNcSnJ//Zt5e/Y548uFEolylCg3QYTs0qpnLmS
5R+xHoq9TUGO+YL7uI/NKt6zCkhZmxIH5YKbXnygTMp/6AY/2ZjCCJcVOVtAlqFxAAuGUH3qdQJZ
Q94dSXF5C7tsOqDQiUa4KjtnqmE8RTZBn97x7QfyYuaT7JuMYeajoaTlewz0soPYGokkPAaduTZb
2z4SwYRHbZz8ojRObkEZBPkZClcVLRBH06v+trCJuCKutM/hWAKZYmaMDAMvSd3bQRjVn0LL1k5B
4P4IYorqigmUnlrkGhRYTV22BVlleCQzACVWryMZ7SsgVspLBnIXWm0sCRI1j74Om48RdFr1k1fi
haaZ5zicslNAameJVP0rnj96I0xhApR+fylUb9yKCR+uskyHs9phLBfCefPKyjuytDQXQS3stWG3
6rVq2+YC3WndVlCRbCX7GRYOYOAh9N+w+PVnwNJ3x+sQ9wbqoVCjAd36vAv8axGbDI38N/N9GcXV
my1IxmqT6Rzrudk16UvVYGXZ5d2rQrLhweZDPbfhELyUvbst08S7RgOJ8iGiMNpPB3HU3MOEReaR
bwxx+DElHgZQdYnKs34KqONZloTHdiLxFRzN0I3oXjQc6rlQmxUiATlNOLumcotXw8FC20vDt7SN
ocuhuuMd9wCN82KXiKI4yK4uH5H3q8FrHNTBQrHN+jC1fHhJlk7HJI7UDRJF90Qsf2tYBTVOFSYN
g24e9abo+Sco3XlU1e5ct7W5M/T8Gs5dsl8bCxTVVrmI3Ij8n1E9y02T+kjFO2/ay6aRjz+ALaH9
s8VFboIU+STeDppD7Q+w3WGvqOZe74WNfQIbVm3fHJjdh67D6Wwa84VJ2OEtVCrjQUDX+NBnG0Tq
gqrvaZv/tEgy/TC94NmiiIZAB4DJeP7zf9n4Tlo87CmiA0FheQNTZ6UHvB2GycnkK7AKS8OCNGvr
59b2Z35OtlUoT0DHqdvPYTPVBwUPDAVTzZPcGFFZn0Y0QCeDxQKYx8jHGQFsAYbhw3e7rbeFF3mv
uZMme5by+HHADJnFSXAztNzbuqZirBq3978FYXTQykF9oaTeOyDOha6B39GaHCYyViPeT0T9PsM4
jhd87tNTXI3jumQmX9kXSGTRUwPWbEUZI8YocM0R9HRwVKzG7vbycE5VDUrGtr/EsY3wF6fOk534
4lGZHJQAjZt9hu0HpbR8T4UpnjANOahdlb0HLtxwyhSx7DTCAIFuA5cjncDHd6ExY0JCyAY075vI
BEbq8mtQPAY1FgUxBu99uyrdUcEUVi8o2QfMXc0ZR92mxib2KJj7MuGthSBJxg01RMlXE0TXdlSb
H30y/kXpGrRGuBIMOYARMrMLV6Ry4/cVcq7knQ9Ov4yJ+ObESfoeacQuu9yDIUJZyn2TtDH0Xw+N
vezzzJKjQxauDacQm04h2NVkf6ed+iVCPX8b7YihGxvGkxKE7V5pqVChEM2/MmFPF7XZ6J9QLtfy
ItyCT+4Qat+UhlrRdDpTWpZcunljWPYbzi7TrqrKVcf08ZDH4YjZnhrhmpkfFdjP13LuivvO2BmU
/7vJ9MKXCDaRXwcfakORgQGS7DMR01XFQGKjjb6AvlzYh6DGwrSIi/rF8kT07OE2ODfcqsRs053q
bZRTZNpl9Y+SInCgQ0Z+tjEGApUUrFA5i29lZ0DbUOtHta6c/WCkRx4W/bJxOtwoUCocEHV4D2Xt
qsAwxYcVV5Svah04P/SoFfZnf+fE/nPyA5BDgdskGNSUrWafKFKOD45GMtwgRfTWTW23s1UoP9bc
jN1i3QlfnKbkQ0GyfsbNWrsUVHNubNUNd1qjbaKsct5htbd7oafeAo4ydFPYNJRLJ+s+1dP3ZsKV
O8P4HQJm6ZzbPkIRnTriUBZhAB9eqw5UtfGtysf30rOjB00tuw8FfpGjFNoPsY67YLrgQzxdbnuj
tXBcYW5IGk8PYGvH6gdZSX/pUCp6iOPQenTgaIEF3quWEN/AFZKkCPu92sHxMIcSPWbXt0eecZja
o7Lba5497PXCjXZVEENtdyYoo0UVpiym4uQyiTa5VInn7imJOemeS/aI+P6e9OVPZKDON3AQ50oz
3Ec4k+GpLgmtAnKJ3r1K8TbqMOUr2WSWlqGqBA4Zt0y8G83cN54KQ6n2QI0HgKN6hMie8V2UU7MA
IBXD3LC8lyDTnaXblfmuM83uEUz12hI5KRuqtzxSp1dvjEZuGqwE4m6BQQu1RWP6w7UzOFN68q4E
Y78ZkiHaInnAbMAKQV46T1Xnti9yY1jVszb21Vm2+kzTqRQgu55q9bfWt/tDmiTDwVBR5VY52tK5
pU34Wnuph+fmXNM8+T5lZIwF52lsATFbUB+7tl7pRJovsV9YT0PcAnptYiAMjmY99bpmnz3G1yCP
15Frqm88cyao6YGy1RMrfPNpjaFbf6Z2Mi0DS+0PldfVTywovmR/2beoTNMoXUGhnAkpDAhBh8K+
G+oXNUmDVyd5lb01nmtP7oBVTGwMD6ZIeybJlnbRNIyZ4Fx2Xjrt4IhBQ6i105R7vEVV7GWLgmZg
zVVMIS6moSPrtJd8SIxNq7Yo9ptJffJjdCiiwcSGVApWMj3WmYFL3VSYRPDn2pXA1+VEdVZ+JhCV
n+WegN55Jj/Hut17GHh2baa27J4dUBlbqvj4BxTkpalIUld9kXvHgUq6VRWECs96YxM6inMu/KB/
sqgH3+AZuurdLjjAAPL2ZqBk2xHV/nkye29lZQJoZhIHp4KJI9JcOzsgwvCeE+HFG1vzMB9FbO8C
8N77g7KGcsRwWuPE67VEicpOL5kdlxdDz5S/tQKCRVH1f+kdHtpZ64YHq/WekejPD0MlTA9yE4yA
lvVOkORu34oyLF47wmrItR2VWtW0oSIxjFDDBtXPyrcQhrgYcUcxpuC+lmJB31+yoTTOslUNE74C
QJ2wnYr+tlGZ20UxfrgYY2xrFCqrxndAI1v4oa8sfPmufVj3kGE6cRxNZ3y1En9VZ77yoFkDJlgN
UymNgpW1xczwkDvK30NEPVcOkPYvEexC5E5fY4Xfj4uDx0tZ4J7dVVAJXRQlOWWJp7ZVvncs3edi
0fi5tE3oIYAK67DEarwqi7fBxxMhLMpsByuzoNQdi3UNExS1L90tPkT4F6XxWRdVssvnBLVehd4y
S6YJnu/8uJufiPKAbOJvEZzy4uqUSK1gELIi4bewK3rhHtSqtTZdpqfoJZ103fo9yjXFp3pVsfHo
raJ3BUzjyaQymPp7mplCQauiwzeXzbxG/JTwu9uoqrZjjqMecmIOTD/A1zpt1f5skjdN6/uzM0Oc
5/zwWW6GgmIix1egtypxvVAjA35iUiCAsRXn4Pb5QCWNbCugjY3EBhmUbzO9RIbOP2oZd4q4FjUz
ZmYXMOVASu3VXOnfm1E/xu6QPBUxfs+Rnm5Rt/Xvxlw34DBdc6JBP5WMiLeNUoJKKfvOWiFwrA6l
HpSU3UH3FNRJ4AnXDvrCVd146RMTwZwJww23S1kaJQZ2HUGjODNlFnozSC2DUgvAs02+AUCeXkaN
EcC3Y3j1fuJvbFf9DGpzPHllO54ANlXjgzMoqyHVMIPT++naRWqydJtweFVLDR4Iie09lstiYc2T
Srtuk/1QRM5rGZH3dILxuxn2DF3wNvYldVyvFjPRW3/tixWjaLCnGoNqdGaYQ+M41yJX3lQ/qr8F
PXZi5JYDOCM0LfcYekrxYVMutSd5u4uKRlzzijoFI6o/bUaBZ6FgZ09V+TOU0P7UqXVGvlGoizig
YB5Iuv2js8eDi380QKboiSJ52PiDki7j2FC/kgi8A4/P7xQlvJplHpziRgEcF+c/vMSyLqnrXgqq
LQ8G0MhHEN/YtrDIX8mmB8f6oLqdwsohHs+OCrzZGmvrHQh1tMldgG7gmHZhCflOL0dqy2xQ23oT
Bl/jABqssocfgoIr1gLXNPLGJ3fGtKBJmLneJU/vuZKTAbHf1Yqhn0cbVIySxgbfC9CNVijMR9ln
tj0uZdQCm4vRRw1vaKP7qPqe+yh0TNtc0XhrLHCQGPZGAa3dgEEnIpjQjjIe+qhgOQIFBLumf7dl
5zgfkXv3jewbTBfvrWQZa/F4nUTvPgcFT8a8GIpt7sXuc0RUgaKjznxII4oaRzsXh7ZJLZY9wAqw
h6/f2hE5yFA7MSVyhsOSLsKCw29gcWs6XmaJO+2Kis/NTF3jVQnDN+Ji9s/OM15JHz9BVq8PILym
1wTrCTPWwyem7dNrRrWDCN32Ko/1prP3U3Rgkd9cAoy23tr4r4mf5cvkAkxD1sXEzWQ5TQzMChwg
E2pgLBzd6D9VYFadRQBIqfB2wW27WfdFZhJHsd/g6LyIou4OZjshSksozXrwKBLdAVZt9pkO56DC
OvAZ4Dp5aP0p8CzxzKoRpzgKidfy2FAI+DraYC8QTgQQD7TwpxUxK2rKH0WNUMuxOv1YlzZFo9bS
KGP8MNrUuAbhwCaaxDqqsVWVfarlFIuw7qI9aD6c4WDZblivKu9AGt74/Wd7Snht7UEqtEDG9XtA
kSMUu0vc86h4MLyKyj8A3Yu8LPhajoOz8cyof26TFu1j2rHSCL8DgqSscaUDNYTmXuULKm21NTNV
FccOFChtWb65XiQ2jLMs4tWie25t82+v0YtH1WbIAkRvL3OnMahEnnzQrDoyIH1eXYxWipkanGsX
48So5yMIWmfmJBbemdqGHEFepeCfUFFMrRRYuZgqw1Nuhy9UwSxz5nLXbm61BBdghWbKlid+j2eU
m621XDgroZgOYK24fRk9ZsW9SuQZ2WTz0pliDn5p9TaHrf7YT4TYFGV4MQq/fJRdKgLEE6qV8JmY
ZHycMCR4MLS4eu/0kXRpQQQ2PPvEr5nR6fE2MV37Y6z9jR9k3YtSmNMW7vSLRS5qkdSj+hm34RN+
MOqL5zbjLq5Z+JlUGn8SVO4Q9a/MehTbJLHDR2jOBs5a3QCzjyaTdo8lxqz9y3DjUyCMCGycT4MT
u0jxGefi+qeReNGnS7xn1bpefxgyZOCK7br7LGd66OQUubZ1ZAL4t8xrOWSPgtrc3dS768JiVQxW
iDBhbfU9ipIkWagxTx3ZvB3pIIxvcJQQy7RVrTUkJ2QTlveNmgLzareZsqitGYQyxs3ayqyW59Ig
znrgpWePcA9LPuqfsT0UEGKinmclp0j914AqrwDsZ7fYbiD5C4SKYWnDEhGiqMsg2xhE0Cuv/zst
cKXpHegkwwT2M8R6sY7UbhMj7nmSm6HCd0Uz10Hp9IuxM3fMnJA7stZZ8NsU5yYoq7NomxoOjdFs
sDWgnkfPh4PcuPg5Hex5Q/zjWHnMgVgAXUd7LJeCGQH1aOh5+pJAgeKSIilF9SNWcClLZzGQ1prp
Kq9FiwUyAqFQJVZkZ+G3xGratzzUzz7zrEedP+mJjAyxT2VZV5nyYYXzVzVOzR1Fhe5TLzBVS1Ct
/MgK/amfRVtWFD16WRe99jZTwLbW3hPMG45222IM2WT6O07gU6TXSy1k+mRWuvLYpn3zkGWx8pnX
w6ce1cWlwbOtnjlqVJzXIFZKf5dVRvNUeSHjslJ6VI428Y6jqDj6qH51I8BXo07Jqm9o1SvkzJ8e
S8lTUeTlpRDdyYwK4Hcxtkh9g8GcFRuvjVO2J1zS2pNm+nh5Mr6vYlvvLqOh1SdSTAtzDIkEzV0d
pZBQciB2MhnaeEWbX1svgmDY1Uy9hxjWYgKm0NatV0rmV44WaE+y5bbuIsmr5Fm2YCEwBKvqc5x0
ePdE+aUBovQQV/20J+8SP6tiKJhAQqvCE5DmvBFBSWm2g/sIq2p9FeDS8zGpSDxt50N3tBQYfNmi
b9HcD6WaiDeTljuHghpxFoO72M3oN/GwYsFdkwRSG9O86pS0IJYbhx/z99SiwO/LENUHoNDgPTRN
wsuZ1Z/MrFb2IbTidRkZ47Nl2z0CPd8GYbWR1wi1pwLBKZ4KyqReuj75JN5SXAPTUi9JNDHFKXSm
R7zlZTRZFkv8tH5vkfDI/hwo09atXJ+InDc8d013KHo1JDGqWkd9KL0XK2ANHBIP2mmp4b14nY3t
XsPXVh5tXCsF2WalS9mMAxNlo8IKXDZZEhQXy0EdNrKMLxoWvBWOOrgG2ws77iEjzX2YvvIYN3/K
Y/Isp0UclzSY14ZOBSYMperKj6GZylOapGkZ9xxYpl38vaisdmdRR3R25o2ZE1EYKcIvCYGdW8Md
z3JPbggcD8vcV7KlvED2oaIYD7mpUGfP5QEehIMWF/sgwE248s2rUZCei0fLxu6LvWbi4ef4Wrdy
m84+iboqpwd5xHBJfg74ev7Sd9v1DDRYjlUzLMjT5ZXyGrnHcqd3veCEwam1CVFX7TJqUccCFcxg
tE+2VZEidKdzUA7uS2rwA8BgwttWeuK+1A10VCYezBXmZsTvv2N4fvU1pccLJPb3kTP079hC7dJw
+NAai6zd/DP2Y3JqwCMgvc7NJI3beUyEpIIP3Ja1WfuE0K58Its778sOnrn9tlIchGzzNWFpjwtd
h9ypFaVyaUtX7Ij6IeqJYtYUiHtBqY7WN5OCtbFL/efOb3qSC86FQHj/3jI61ekA1Y7s8FOuqBh5
5M3ITN4Fd1Hwg3Mwv0l1fdmxlCAOucq60EbQh0Fh37L6TvXi3QWv9j0VZQebSzPfGg3SpmXnp6yo
lEczcoNtjGZn1w6JfR4GavpFEni8tHjtNARmRo0LeDaKnw4/tgfRDXuYJO2qlVIgqQoaBjM9yLY+
Ngeli7DvEzHxXbsgGeW7NWvPIXk355ZGZvOoX9DLYt09b+QemAf9Ia6HcS2baly1Zx7rze2ojeIr
Q62yMnv1RdRBSUj9PzbRQLWmixw1QadHbrWLcU2YcbTEk57BbkVHCtd/yoOEQ48+temPOgY93TS8
AgIKXl1sp+bqfRWByW7kx6/q0IOcCQ1hVJPFVHJteBfxU+gb5VsdAd6Jah6mdq01KyMZeDS1wBCD
SJ8+4wkBUHN0iqh48+um2+BkiFksQIAFHFNtx2p3WJpa4aF7R3AgN6Y3Mk4Lo+cHVuD0gudcTuXO
W5TZxjqBwrkYPP/skGS4lKbnXsoqpbS88DdplVD13k+fBQnqAwFcECDCxUZKblBYLrqY0LTfpbh0
mLF3VMFz2xIRrAjURfbg7bE1KUhZ1f5eU4g/6x58EbUgwdB0mvns5LusmfST6UYIrQeNckYDRYxO
zukyRWG6wkToS6fgfMr8MYUfZ35qJtooLF73DNARQp2pIltgvqoBbomNEmifmgOjzbO9d3yEN0k8
KYswCfzL1AAUd2M/P4A03UzB/I3VQ3tb9M08UUYenjRT/+qiA97FCrYpqaKFD7puE4zxcKU3fEh6
lWssU6OtH3s/TNZapH4WouXLHSgFNGCCcBlLcjyakFulnQXZM/L9Y+5kyrGJGwB5E3GrgEp8MXfJ
g4o1kc4nKPJATGQ6RxgGu8BT/BbIhdlhbz9V7ZcfjM+gZjCRxO1ii0JfvU5J2e2cWQtUagh91UqF
/4qlA8C62j0rpwifwIVWgaGCuJO+ABlKtl0U4GHfWcvEqMXKFSSdrdRLXoyo4fHfRR+2pTyi+j84
swa3RTyClLlQm7VLiXFq4Rnhh1r6k+dQ0gc/I77IFBOAs7SsF8gJ7q7ViG5oGlmPztr3TMvgx4Kt
OaRWvei9Jn/1K5z0jPrDKoN2n7qzSA8k1TcWzY/dqC8yzQ1/ZE323Aea+WIQAnogGuOuRaT/BCXq
FwutUZ/dwO2IfNT9IWnIiZcGqwCtMq8UEXZv6KOGWH3rGzNbubVKyYFFBbhTqMgdB2wE5QbucoEE
ZFQAgvmM91PAjHQoCBkb7iqzQvXKFAbHP2dro04iteFF10RBn4aGPP9OqQpu3Y43HSuL/KuOvmxw
i4fO7/snVanFzqyTaJNlAPIGJoSaqtU/vbz4CpX82vNw3BVzEKQnHwvGFN2sIHj9zGcRn00RP8qD
CpiLaFKHvRsX3cH2G8jHvXE0XX7JLB+tkMAKxN7xqrpBfUmsfoHqlArKmjHWC/t84/IBUFydG88a
gUHSPkGfPlYTyKcH9Imsp02kVTwN+zTIL4pPsgJl2l6BO3xmsRBvzALapU86b6tFvbZ2cs35nr1N
4HxZbFvNWomEsUXm3Vw7AgCYGJJFI1O9KvDGIr7Lpgx1vI+bfjjmafiVFKb2EapQ/zMSaC9BlZlL
q4ryU9Oa47oqBwHJ1sCGXHHFgwp8GuSg6xz0VJiroXf5VpG4eQIzQFp3aMA9eME5jQU45qLGcjdt
HwxYeB6EDphNfqk7a0TlWJkajbU1mnRc20Y4bWtNRO8WrrpjjCLEbqrqxa/rT6gI9tvArHRphMYp
IqJ7cSYL9EUBIAMmxoMLY2Hhjx6/Jc0rSNhFwQr6KjG9uRkG7ltahVB9A5yLfVKHfHyk/C0vtBcC
L7tDyGT9tmGG4O/d4QCUWz20iQ7hM9SmV9XKP7zAfjAmo8HE18YsldliuiA7PLhGfrKFMWw6T1B3
4LVkh3R+IolnX9oUY5DM7pqXscR/R6Q4krSJol5Y4y3IH00XVbHeI9vSLwSrVEr9j16YhNAwUusc
htWwpc7HYXGmJCelCx+ddkZON4PP47GnzCXV37CAsYHXRIDgu2zctn7+V6H1LIsrNyQHssb+KVaM
d8NtlIMNzYVkjaVjh/H/mDuvJbeRrFu/ynkBTCQSCZO39K5YLCupbhClagneezz9+cie+ae7pv9W
zLk6MREYGrVEgjA7915rfal60e1IOG2QZKfbRvWog1oUscoziQ0BWuQxYX2ZR5DfceSlZ8c+N0ET
HVnWTr9v3JxKoyyzb5Yn1eW20YSSY+RzziokRp3lLhFBDqkNXJ/Y07lbm9sqMR6j2K7vk6B7NdLJ
wQ3Is8r3FlWS68dZlE8ETaT3okv02cd2NBttcVd0H302DKs5N9epE06vLL+GOhfnLrOfZZVXjxXR
pcuwcPRWSzmtO81tNiGsdQ+HflrmwM9fbEWQVKzhXsdyOFdZOi9qd26/lQRoLbVlhld+CjEjqUvw
nRDLruUAvsnjWvpiBw8rIMGXZvUYFP0iKd3uEF5BGELU8XvanRqg398DmV3Jn4xSCfD/zZtNBske
iC1wJjzMtIDhnBfpurrmwduqxuHY1M9xFuLplj77Oq2xFEr5nDMWX6rQ9GAdNcZT0O4ayyJOB2vZ
Nibz5QVLOVK5mjduT0mNixfB4G/LjCDmqYmmnVWlGVjU1jg7VX/FTIfX3kL2TjeK4MXrpiVOBbCS
r5ck86pq4Y9mCPgPkT1CsDfvGklECIK17ypUIXPgjWvHqUjkDclSyrnZzGl6qmtmmbG0PHqGZnvU
E3gE17Ur1B5A20Kt5Z2s1GtgJkm7jFmfVc1QXDo4iBVt+KPTGO3x9ghUZXsUlCUEOWRH7ZtUO5Gr
N5WQuPhMnwWX733TlljJxIx/zNr6oqL6o09Mc5ddpSBm4U7HVE7kpTodYdPWibRcZ9eAOj/NaFRP
NW7RU1Yy//OT2i6f06bor+I9+K20Mc7NEF254ulHywxkJaBcPuXerJHDZM5zOK8LmbbceBgGTiV9
Jx8YAA5m55vjvzj1/JMmHSHrzBSR2LG3uu7eMi37QtHSQF/3g3VC/+MtG/1tT2zbiog961AOVbEW
WuuTbgG+dRLJg+kmFjFMMFHduLKPvtdPC09VdxnRQWc/UNNT0NzZSSkeub5Ds4dEt+3IhjwSJXZu
ZxONqNMuq5pIMfBVxrH23FeHSDGkeV5yqK95eWVP+0s6qb+x2yo5dV5vw6+nXbuUDRezZPpmaNv8
kjp9s2tScCVd11jnQA/xi/oOESJfNeDM9crN3PjggEc8pQVhUE5tkBjb0dvVR/xH3SG6hmtOad0w
1dScS44dc1aFgAqd+jcnTfMF3VH35ZqZuXLTwObSxrQXjB+ZJM0T+sqO1O0BLWumq4vR1+myJejY
h5T8mzS8n5m0rC+BlCYDHDE89B2x6xW3xQ5NZmXI5s0ZKNeJMn7GELIwr+q7Ehzd8WV2nPbo+3F3
xJ0sliU9uPOcPw5zbn2FIGdsVXDipq0h07XDStswCpPsuQ/McRX6GhZlGMhdTCglYjw5k8HkEA9f
dBffqq+EAhRQQxXYX2co8CyA75HTmovQ8oJVNcTzK6gtpk/ZZD5F4jqbIgwi5Qd5sjonR3WG0SJE
GDyn01OjKyYxVvHuRVo+16mt0bdiZhaEBucUCvR6WnlJvdolj75fmyqSF0+O+thXwwPYJvdUVv0b
bmr7SRmt/cSq4tD7U3kfEm65TBmv7/3rbqIPe0mALTzHMUHXvnS+aLxwNPCbcmWSFbaIdBK+zNxw
72XqX0pYci9Dy9C79wi2qHEenJl2hguBsOvBrPy3gL4o2stKfZcpbL0p6n8SFIEAG9QFwpoHrQL5
inzZUkwwItAcD10BX6UBANPYNHqqNb0S9UGMbLpog3Fm3iCuLl6ru2RlPG/GrM0YrunuS1X0xtGO
wHm3VqZ37TUKg0yycBGn5vRsFvRArdlxF6ro60NKssqzJ9y7xhLcHioiVezrOCrK+2YVJV7JBLgH
E4qZdLqmtzC+TTYVi+9FW5KzGbVPaeLVL03mWQ+jITdRybzIjO32BI6vPaK1I7h0oNmeDxNijaik
Up66Z1YHFSek12+ZgatTMw4f1CnxknzWbFflU/zc1f4xIsOBUjL4UCHKrpqotDNzikQx+SU3aXgy
Q5net8DMRfCzcQiambsfBLsSOGA3/pNdmU91C5JEd/5IaZF7a0Cr+cUy0mGtaQ9drDxK1sUL60Cx
a3RfPapSrnBWRB9jMz20CH6PtbB+9hU9qtlEGNujU6rSi005dQy9QpzMTOn1SJbPxjLdndsF0SNl
G0lB13azdY0fi/t6dzWW7PSUPJlIcLa+x5xYy8FbZljyj1Hq6WVBesNdnbR34HY1mAFGF03kP5se
U2pJLPzz1LvGsbWKazRhm3/1BTkjnP0nKwPBMLnA1003t/nOkLQE8MYEQeepJnWKtmH2HSVN+NY5
sDcdVCib0J0ZZrg5GtJc16+0TaH+ML3fp6WoT43tQX1LzPPI7GHn64EGbTcQcRpm09mLhbWOLIBa
lDEpja0E+BNDBoh0ZdqTzzfwNq26bYFYDYQkeYmgouVXK8ktYi8UsgUo92PkHudR7uGPFSdT+Hvi
v1IkG5L+WNKte+Bmz94sOWDg3dLaMQ9ll8UIjwd3F2Hd9cI5fQ37c0ZfdM1+UOc0Ir2vbtRJlaZ5
X7tgiCqbtTHqDdqBI0CdaXC6na0ZKxZWTw9m3nlVaOzEVYLDqVWDW6RtDtjKHlrx3CLDvBThBFss
BirsjeUlgERJ/nWRrHQ24phXmVwBzQo3gy3PWibNruZOuBQUGSersC+p+dYF/fASkoy1IVq1XtAn
oUkF6/2xmb/kWpePQATWgbLEIjVy1IPcE19ANaUjYsgsTLj9lYM6JVnn7jB3JIw8Jx8SydTdc/kO
t+BK0jRyD65RixMqAQJGvDfF5PPQTtZuHrvxJTCqL44Q6snuhguiCn2XBd6joI28sKuxWA6pQcFp
d68S4QlStaJZO+DjxmsC4W1T181DZn5UnswP/Hz9xUgCk3VR1m0Td3yThXJO0uXaRn7TsLZw7T2I
Cq7p2Nd7JLIlQQcTVzWhjhGG3aM1iOHJJWy+CAqy6uL2QSAEZxne1rhogZqhHOx3KoUn2NIuuI+7
oTs37SVkmUUbHb7KjWlTNbmzHa8gEihjlR1Ub0M2vMfSbPfNmFq82tYnj4Hxos6b+VnV5dZKK8BY
cH9IxG/uCv5CJOE7GbnOoV36omiOcaTzdY5YL6nIY+nxen84ZgK1oOd6Qer0vee/yzwwLo4k8IIa
t8OYTlVcN9K/a1QFgcCozJ0HHPDihMZaulX6MKFp3RlDc2ehl1yHoRQbopTbdQsobiuJzIG1k8QX
7fR3Vtvl69pFeZO2HQx1HW/YW2gLjPhQZuvbZGOuyU9z3R+xQtREFr9/quWjK43+YMQBYwhnig/0
4O7bOFGb2OmWQ2D/vPIjn8ZorJ+y9GWSdrcOZFSRbdpWxwE0znEW4h02APxUKwA3V4CNHqbifSgY
xlfEF6GUGcR1aODsIAykD6YyfGA99JCWJdbZsyvVM/yrbF+hKdsR4PkeOdl4vm0I9nchCHHHzEvv
gzg+x0+5qcwTS/5GH9weaCIS3mqfFlW/wi+utwreQoTOn+wVUKO5qeddGtCiy4fxK7aAN4XW/3Lb
zCFUzdEpmfF0b3yL8EKuW3i5PQqH8xCRr0xzUh9MWqWvJoc8eao952fewZC1i2mtctFdqdnedYFb
ULbCTyka0juBH11EE+hHgn9sADTugtMgjzr7Kkh5up0b0/UfZGkSr0I6LysZJiBiECmv8ogQC0mV
WLsFa4J6INpQVfeyG4DWZjlgh6HrzgZ52dt+KjpGK9zrAkC37asnKi63b6VAk8JQZP5BZdhvRG8B
+iYcCekyj+YYkjtubjpp0HNIjsuAihSj+w2oQXgYIbcwkZ/uG0nYUz2X8zabq5T4KbVlCe7fdTL3
MXQBOxvTI8d8iUSS0MTIvgAAsi9kOmwHp3zrqy8k97aPjQS94RXmA94Slu0FJWsQ6TukN3QBTe8S
dEo8Jo0+DQgWQ09uPHjSyy6vgi8DvLFFWHnlNxl1D1lhrsZp7l7JfsTiY4LvHUPUGDDY1slUwkvB
uPp18suPUE+EgukGbWxb6m3TYCBSxdDvaY4igXBqe9NOVXrMbfYenoPqYnERzqZB/rSVvWiNhrjA
Bn2s8Aa6DJNd0XrP7e+qRkGh0nj62pWCqpuC79keihaWX5Y+EMKQbIq5I3W99NNd5APBSqx5Prgy
Nnc9N8c7NJEjC6kivGRoGmSBhBQ56l6mongkeZU1/jjGH8RbnQFYidc8y42Nn5TpPu4K43GIgdbM
YxR/+CjRdU5DocpFs41ZTsO1ruWTqqEWXP8Kc2pe9RTHL6PdO1vbBiXWTl77nKb92+0PDDqgu/xU
Fp1zP+RZ9YSgbp/Hhf5C0AYm/TjNkbPH/pcRXMfSlNFwuL07NfOmrcP42cJ5e6mc8tvtZUYtepsI
C+UkYalfZAVvhYLRPd3eLaF2h27zhV6euGuLaYCZy58qbG6ZuYObxLmeSmY2PSdGme2likD4XJ+m
5TicHcd9vD3Lr9WmkGvp2/4TULdvUduaRyJZw00uohJIUB9Ey3DwuA4SMb/ytd8/mC2l+zVKFfin
JO678o07Q2q9zMq2/Ah+64nJ/97IMVkRYIgpGehzvgoxyt35nruglzlfBtgHF3ry8VYqclOdvBTY
ioIB9UYDTHxUfnBv69rbWkVR/P40DsecZp6tNtzw8DIZDB38DN/06HXROiQK/g1LEB6nvvloqVGX
nmLsX7Z9gZ4rdFeOk85rdHcOAyw2LHWIc4O5aDbpe5R/5YeR3/PJCVet4rASmUWnzndoNxmN9T3A
B6kQaH6bEEOus7gbWRen80NNXMNisEDfDWP7ni99U8Y/2XHY5VO3fWlpM68tAFinIrPiYwFRGy8c
oEPp9/VqFDBXG+GfYYCb5ET1BDpNqJcY1bUPlM7tQwJPdETgel/oqCT82GLVOmKApgiX9sqObeOu
rTiOMvxE2yZJ1aNd09vI8nlC89gueuFkP3xz3Uz2E8aza3vPpMIYkOok+TcdULgGGajdjsr6QU1p
weUIPlw6J8GpTYkCBXa5CUSQwg4O9etYFOeaZf0DBJz41cbRVubtU4S5BZ1ijSVK1ueKVdKigby1
VW7YmayleFG0sbma6N0vHcVhomb1YKaFeoA23h2ZaGKiQlQSx3zTmnq5SQdsXWZWnkzTLk+3p7cN
KofyVERaHIC4LuOUASQORredVoWe4Z4azqIszfE+/59NQxLxWltVsiI6ebqPhuqf79oA25eagcgS
VsHpJlv590ZdVSxCeTR1Rs9dN5DerusrtCy3P0MDJVoJGY2r29N/vzG0plw7HitsTyxmWkbPtCjV
M32Dhxhp+Rk1o3r2lOktuhn52O2pK2TKvzCrze2pb2f1rum7YHV7mhaMSCrIYgviOdVzOZUQv2lW
sfjyrGVm+fF39vCiz8bpt4yJ6CKpm+DJt4S7ncvB3wnCUx9MQkKYEuJYMGI3P3mOV14mTsVm1jmV
L5suQhZFVRICqf7Xa7rA7kt+ordluJ48ggYmTetuJh2SbFHoV4aaaFVdQ7pvT5XL8hJEg/P7065y
y0Oe8FdgzTFeEpIG92NaQA321mk/qa9OjjksnBW4SsBrT/SbzqUdDN/sGIYUwa9E1l6fwlVeNI47
fkHLOR16rq6r2+s0LrAkvLdIHR8bUvcPBHLHayLs1bvtv6qhKN5EbNaAhsJ0L6wyeVFDdCni0vli
EhsJSre48wOihbLCyX5/WqqebmKpspJWRZyMi3h+wECp1lVCABOT0hiUpR8d/RDO9+3R7TVd2tTu
rODB13n402w3UKdMRW+FFTFucriCs/rpVrWRW2d5jZanVz8Dw5Af89yeitgcvpEJ+FAUpv8OQy9e
UNWT0l4HirJk7Hatg4uEoNh5ZdiF4hohOPMY6CzsPnweKqMlj93aG4XbHGQr3bs07I/8qqhbEoat
LtaHY05nirF6795FobiPtVJfXZMOcG7QPPSlYtJ5japrs8j6mGj4pCqb32ViERKn8arBWHmq+04f
ZOoyw5W2+RSrYutQsB2szBlOrDCR6V4f0WDQa3Po31jr8kthpGnseri7Par+5xHxI+3Jpqq6/gFD
G+Z+AlCZktZ/ZuZj4BWfrtVlKY/59bXbG+oq3Wy7EhlVEJMabUcgA27x/bcNLk5/3bsc1gIi7zJD
X7oJm2p8LJ1M7dREfdxG0fR4e61ysaJ5Cu0kd9Rd43r+qzOXTyLIuwsNHfd1Xt9edOequPRj93x7
5me+c2gG5wtTpHdiZ52XpGF9Ok79Px/9+7Xbo4FGLaKfr1Hcqn1PqCv+Ach7YZPJ3e0pFB5rhcmQ
sBxLPmdGaYDAVT6WBD0Zh9tzJs17ssLLox07HhI46JrlNd450xMxvNTOLPHRvs0lEm2GEt6r485y
UeNmFY0oXgrS6pI0K59nfI7HNIx6MqX19HZ9vTN+mNbGY7B+RIA6HiNl4tafnWvDYPa2ve99yasf
ROR6j7c5QBkO5TXRTXAGWPmKLlm7dmkr3MVpJ+6Yx5LGWnO59TNFoGNtbKvIcA6jC9xSBlcJWuUH
54RV03msa7jyAZlOSW2J020TB6F5qgau5SH+EnIGeKMaG4qkLFoRbV0cGYFDPJi0QZhrnke7clY/
JigIq66ZnUtGc3bjZWGLLxW3r9nUKOauCziLlvpCOHAMcRsenUjmiLCr+lWn+Qe+E/2D4Rud5kAz
JOZu1KoDIZjtG0071iZuVnM/Tow9rVZvq4lCgZCeFw92huQrcQlMVexlRlr20atzGtz8VCQf5d01
wkif7OtmbBVO3KHkvOrxn7G+JOrNvCab3zbFnCyGwbAfbs/afMaZO9IzCzSFs6+T5l00x5Jl81vu
jAJxuTfvfNMSr9E07HQ3835lZismTNmpN/Np64UNca0GtUM+Eqmf5NfZjkqnSxPOBvGwsbP8/Y0w
OSFqQ4JauQH42jQjxzKaWXwOwd2QtMXa6sisT8buW2Mb048RBsTEEua7ZjyCxX/OHkJnLBjk5rjo
erda1FNLTFcfW5eA5jBJfOQSsGxKl3XoqLtWtgXCA/pTrUkqQ+nhQQYTWC/DVoeXQSXfy661IE/G
VBgZY/4CsE6lg2Dd1lVxF8R5s29M59QVgplmkwSwJKCJFnOBYDtwoIgmfsHAPCseu9liTWcJMmOu
T90iuMxejdlNkNVFa+8JqGH5RHppeDXqR/sgTaonRl8+Qb3Gb8QI7uYOhOk1P3SJnAkMVaX7e9MP
9KIefP0uVfVo6lfiMvWuSC0fdKedDMeu+3GDBAypsncpKszF7SnzBOsSjTC0I2ZGWz9MQxzOAyfD
YJZ7o67Po2bRX1CAEaQaEIzQNywincLvH4mJxgJPiuTembOeTH0WCzgTH/kE7YpxrrkrPLd8TcF/
IMge9pMd+ofhurk9um3yaRDorZ13+t7qLLFSnBujT7deARER+WTB/BNlS/U6zo4gg9MgPDLIkMbS
1Vt0SEjOdavrM3Gn4Bo8NyLjndeaK8uXuE7RRcnR7Oz4900RVchOHKQ8ZmSoL5kuH8Ji7B8qRATL
OB7SvTSbfYaf8c6nEcWCdQRW1Rp3ntDb27NBBq+AedFkek5xTza8t0SL4P8/cPz+N/TeH8l7/wXJ
7/kvsYD/H3L8JHQuuFxgD/8Xjh80wR+o8N/z3/4I8Pvnf/ZPgJ9t/cO2iVSwST1xpWP/G+Bnuf+A
m8f/MB1QGVswRP4F8NP/kLzsaUd5ynL5DP+i94EDNHkJGBNxth5AJv1f0fs+wz40BEGHfxwYoPYY
jH8COwW1b4hiDtKz6ZF86dmvw0CUtmaUiHZ4LldlFb1EVtkdlVF0e6viihyM+AiMoPo+W5m1x6uu
YYxWiHXDul0boQYZ3TfdfiBzhhpV3918bS7IDifT8zMNh0XbEPzRG0OwdYsOAMDAitkgS2FN+8U4
Ga3Lpiue0YO1WzlbxfEPPxEWgAkw5f/5A7IQ6c8nOAvf2tUoTWwX6YilTMiJf8RZEfwtxn4iJRVZ
M135AR/UsUTvNtgEUxNK+WQb5ril1RpsRzGwFp8tg9FP2q1sQzmXQUTDRtrhuZOJs+XiZoFhiOSS
OvmUtGN9bOckOYO7d48uO6y7NnyAIaVHL2ybVTY85jQokXfK6Y5L5UxHq+JW1cLFEzkZ6L2V+Yuu
jCWXMtEsHd+tzkFuX7RfGusCHRjAwFGv/IB6qAIPsrEC1DPciNpl6znwjFLYxgVin3VhZ3pTuNbF
9hW7eAiirTdb3jPs0mmbBPkuVw2w2YTM9SkY3lvV/bCLeXpI69ecoJq1KaT7NiU+7VWr2BozI44r
nIQv5F6y6pBRXBFvqiiqR/OxrsvicYauBLBhIa5hsPlMFFHeUxfZg4cG/ZY92VQIXgV3PKosHHWG
THF9d1/zIC92TuUU38IAN2KpduTRindtTrs5LMVPUkMJdJQ0FTLZny2shGPXfW2y8i2V4FFxntpL
FQ/xOSm0sfr7A8b6jD/T2rIcy4EhCFLEgfn15+Mlx6iZkYScna20XDqyHfcZpcBXWh4HX9UMqIvh
K2UdiB97Qb+lfwCTMC4dQfObdaLcWWrjoB9eOsjJT55N6CN9MX8RJKl71w79MSyIjgjDEVkdiQ4Q
EELs66558vx+/jIWm8RnLJTO0jpkwyzuf/HtriiiP6KK+Ha2kCb8CoHu1NFX3tkfSIQFxYyaOGjO
AUwcx9PpwXHRrccJYg0Dl9LOhyOzMBJqOn9IHfREkqEIvc8VyoTicT8xndk08TXsJRjj9Zj9Fsdc
MSA+I8qez7lbFvSXuvDUjREaFax2u5iwtkXoeE9zNncHqkzqhcrJN4VkCltLoztAHm5jDHV4R2pL
K+aZ9nQIBF3iv//2tyvc52/vmPpGRHW5QH/iMDpG5mDU01wL0rl5clA3u73Cr5BLtU5ZsiwCGXdr
BF4re3zXJIDtsBi9lE0cHqaREV3Ezw3x62dq2Yu//2jyM2iOH4bdLdT1MnXlRF4v3n/4YWLY3WrG
QHj2FZCIFp0Iips2updwp88EYb25k1scbxthDescncM5tyKOPJuEdRsr+NPcotRLAA5u0fmCUZ8b
yNpl62xcZ/RWXr1y62yEyAJy/hcf/i/OGUT1NjAp2zHp0H86Z1igeCOftoQx8q2ijXOkcHUP+K7o
ymX0BdtkdoETjNbCwnF7x++wi1OP8PQ6IACMLKuHHgzd2beSEl4DS6Pcx/4QmwgaVpn5e5Hz+137
r24J/3kOKEEGDaRc7rvXW+6fd7WUMiJiB77SkHcsqnCMr+scnLbAiLblvpADg+jI0ugYxpOS9Nj7
yZeuz0cOhGAjLNzxhlujPG7pAUqNSappn3+xQ//zpqUEe5MPJ4U24ej9+SNmFVndc1xxNFTzXVHN
E4UmFjuiaogGImDlGAx0QuwsDy4GHS3mftmBjsG4GhzYANaUZUvtlV9qEI+7md7/CnZofNRJskBn
lZ4j39p0gHX//lPffuY/n17qehRIrpz4g0z308WlNXsQ3Hi0z7Y9atYbtG3svE9epkNWNO3ZwwxW
yIZU6CK9sw0muQiwz9jdzn2VNF8to1YoH7P3JJFoNOioPIRiXAc1ejS0LXjmmNYcpUEGvze729Aj
crtwukXcleVe6PClM9DG1f60ln13BzE+OuTa2Zdz1T4Lb17JDieVJNz06HVht57T0GaBOEtW7tF2
bObwHmGJuaHIf4L1g7EPeRWYvQ55upNbW5Mr+C9OevsvfmZoyo4gHYGaUX+mCluoOPyQLA2EJ15/
COzM2BoEry/iMVwNA6pu2tc7/NLFsgdtQQzXUJ8E4lVoHh95YzWvtTukfP5l7BJWZgW2+VrVMmcq
LfOV1zTD3rR7sQqk/1VnM9g9jugKPdTdCOwm8qvprs9qpJCm+tmZMrsfiR8I+8Y71Sm64iGsiyPd
5XxBbKrF8GMctiYRTct09kbsD7Aqctncu3279SPi+SuzfwUf157MOBMocR695tgbHTGCYuh3BF4X
v9h/f3E9V45jKc/VDioTjrw/nyZTmfuxgp91Nprhtew6axNjozsWVveGnXIKRHsRgyAgxRtOOh82
2oZLCmoUHURLShfJ6Y1w9iqe/2sUMbU+QHebaBh61cD1Pn0yQSAEXod4PDcZPoQxG63tkHMe1ATo
OIJ2RtzZTJnN4btIHGtpZ366hFzX7xtvHNYoKBY+gpdN4voff3+SSvkJRuzBd7WBjFvc/rk3mOrT
R+tNC2kdNKpzVCPl0k6Fd0J+C2eUAvS5W4ZaobmrOmtecAnCgasQwTnobgzDN1a59siV4P+VQkVS
+SOviGhVhc41Xs94sQOx7ymPcSlPi8GuhkNjlo+jbLitzl2+cXRoIt6as0Vdx/am7kVK7OCAF6Lj
QE1SYRIZ0VkHPzKfrj3YnUXd2yAZ45hkfbILB1I1jTHJj3FaHR0yDWE74B2tQ8s8M9WxXWKPMPFY
qw6d0NL30y8TaTmEJiKe0QHRASoQJ5JZsJQF1PJOLV4qM4WDHBoH5Q9oaasBNMJv9dWCWvaJtfUn
11+iEcLlafjHwPXqNRlRG9OpSX+vSMyDIYbZxT06onEWMo0+lCBpnRBSFvLTuCUGItz4dr7C1Euy
vxe+Gl6ul3KwaMYmWbDEcvJhNsBCAB+oe1VWWyktd8PX14emevevl0NmDtmCaI6RcnpY1comFpUx
0O1rqYid72aOs22m5EXmEfy51nhIkYCutBN6jHvJkIrd8ivTl2QD7vFJBkW7TEVGxFYpHtIUZxTe
kyUzsmlbCvjlFSHtpNGNDK7p2RwbaRxN/qakrq0tq0t/WRS7RKilkDpcs96s9lnPRNP0v82mPZ3R
WfwmQucOFdz320HlhXj6c21wzyeI0nUfddKV90pM5FOB5NmUaqQT5IfZkiLRwVuP1Z2m766V1rlx
7HGvdXyPCq9G5N4kh0J5y66O+m3pT+3OH559/G6bFqvxvi4SHFz1O8LwEI1DO25iWebkxIz9iu4a
sOfRMtfGDGPDQO8f2eolB1fctqnzOPYvgxDxIzKTZaXkwsyt8hRFAXjExHAPkdUOEHmUuU8Tetbt
OOQrqrV+LUbs1hjOCScZRxYzvUNaaVowwp4diuDWXomuTSj9f4YW0KshJvGOOspFelGqBfarceF7
M/aQOjr49LkBeimQyXETLnSUBPsA2TVRRN2mCUlAqRjBIpnFHjmgqoQ1mLprw5LVAsljuScwyIyk
9WCUlTzCZdtwjBrbltD8bazKGBOskndJPKzLTCe7YUIi0HMxgiQypBvuhoNIw18UBtey+g91we2K
Y0ohFbW3Ml3nU21L6l+Ys9pzWB6A0ozH7Kc3iXpVNcjUfnF1+1SJ/vOf4m7qwQsmIuhT4WQYBtdi
VTn4EFtE4nmxyIUPnDchYJIZFTpuB8BRavfbpjWrVdNzmVJPeGMrog0ccKTPIs78vdVbxtbx5W6w
f45xdkDbqX7BBjf/86OyAtHXz0nCIlE1n/ZKlHdN37vRdCY5dRd0tbrg4twZMHDv0mZ8S1kFn3HB
fXBguQtLhL+4EZj/+atIfJ9wX/kYNKY+36L6LLY7rm/6rKt5Lwo/e5qScBsmDAo4M8YlVobhmnBv
L3sxVbvrcmhRms627sHNs4w0V3ZwcCP9q/1yvf/8+WhhIMptyaYxwJ39c+0rmtnyA6udzmEtyi0h
nquknl5sO75XDR2CnjbO2siNZuEFDnNxB80FaWyPrsq8X6xrbrvg80dxTdeiZQYFXHufjqaisMeK
HIeJgrnMVhRbxrZME9RaZezeQ9g5pI70HqRRP8sJvxE9EDBv5XgciBb7Baz3Lw8Xz7ntFLrrLN//
XOv4Zhh5XsvhYqh43CRi5zglcyVXvTG2/xlG9c8srNpFmLjTpgjNX5xYtzbZ511Bi1II4Ui6aJ+b
h9YYNoMnUdiS3CRQmVX3XTTsbGISPfKYzklZML36Tt+dRD4RY4I15kPYWB9+0P7yZ/nPI1dhTrKu
0g4a4PLzmUNOtk/Mj8ZPibaNRpLXLxvq1WlqTsXkImErunWLdG/EhriC4HmPkJ0ofEuYd7a1IKaQ
8CN7+Pb3l57PxSiXHj6V57qCM0p4mB/+/APBV5BRWJnz2e2K+1GYcusrdxOPhkBTNhJzOBMO1Icv
uaUKZEj6KgUuucFrgzGZ/EGL0t31fh2vrN73f9H5kNcu56efz7OQMEktLDpbnytlzdCNMkjNqIjz
gJFP/ILJmmm5b027EB1nKBjU9TGc84y7MR3ffNXXEuPQOBAwNvdin9QZSBXfyw5tyQwqj9RK9238
fyk7s+Y4ka2L/iIiGBN4rQJqLlVJsmX3C2G1u5khmYdf/y10X2ypw4rvRofD3TdsUQVknjxn77XJ
1oxqBALgbSlzZiW2jm5VtZ+d2f9jUaBiNbE20L+mdfOud50RD5bFU7hcLSdJdjnTzU2lhj+yClgm
lAroi0WCCZEpOP5ijOJ0sUAlXnqwoJ8tCv/19Flr3Ldl6TT631/KSDR5ZlaNeoUhPR9EmOE1QBJE
s5ZG5TpIbPsh2okeko9cjkWKkyK00aOYpTYHBbbQITHEoxjEJ729/1jQgeus24nLpRmq/u4BnFok
PaSdaf/7jmADZ8+izC7cdlRP8JE87OzPNv2+GxjrbS4VCOq1Mm1b88Gqze5rTKWPcbO//fnFWH/s
+0eP9dPl7WBN1813C9cgYzPNtHG51lZcwoXR/tLILgwyK/o+gJ3bhUXtzdX82YL58ZhjrkuDxrzF
MkwGAL+/ji4MOjklHf7vGCjA2OMnXnDaPBZteUOCFvqxhbBtrhwyC62nP3/kt8T3d5/ZtfifbXHK
gj30buNYsrCcEnzo16iPKMLb0i8QpEKqT7fSFN/CoZ52ekKzPRyPskuYJSrxjuI4t4C2VLrxbc6c
L24ECE2djS+fXNx/FB4uKwGdB9W1Vbpgv38z0WT3biMn9aqm6g81llFgHk1hAYoXw82qwsMAnWtv
6r3kUTbEJ8Wgub6qv383PAUuYy3V4Gn9sKn2dTIUttHp16yextuc2h1i3tmvwEg+FKh5PMsOb5oQ
2l3NSvWxGItz3av5YXU9BoZUklMal0/W4rg0kqtkPtdmshNjxtyKgx7EkPA4dXIXh013g9evXwgU
9MdLjxP3OockECb5JRJXDPVqYLeqFlARUwNDc4HeZME0nCyULvSo7ipOOkzYk9iTOS23deYk0KtR
4cBBouBPgZ4iBT8rVUnUJ3/rJ/fp45ptcXcEehcb3b3zvkDLMAlpA0ChK01c69iay7ckMnxK1fjR
nB1ly5kx2Uc5iRCAvgD+iyk5GuEU1OByjwa6ss0nF/RxEbaoqLkoZgfUrOr6yv3Soy5EJBdX6/Wr
tNP5wUzlKUTkhDm8Q91rQo7r/ibBClV1FyEQrP15Qsi8JH392RL8rm/GVktrhZmoQJSFdP39SleQ
JDHVaWZctc74NpJHc0QLau0HbLFLTj0Ih+FvaUwh+lkxHzKOY3Y+3v/8bVgfXyNecEohm8GsTv/p
3TseM02FP16Z1w6H6FFFLH/WFBeNo8s8CAfbATENO6aZ4QkKhfNNsxLcDHNyyspFItXKkE8nz3Xa
bGtduKc+pNJGhzr6/KbcKgMGXtdQeAdzyx/wQJ/UBlPuQTP6/kRo6QsD2q2J/jdjATy3ePi9WDdx
y1vaWYQOth7LfDHT/rLgxiZPx6bjmYsNuLR866TRA9459dChcziak95z/UwvXXv66YaJ+hxXuFYa
IO/7Mcw+u3v/9RhZuLZXmZ/1ccLmgguv7SIySWKPELWHhCtHlTyNsxGYDhY+jL2O2izfip3RR8Cy
udq9oLl7+PMNfOvzv1uIcKgycmHcZzCTe7dDKL1dAD4eLJpAMtzMU5juZa/9A8E7qIV9Gmqp3jJ1
cjayNf7lzehRbCr0fiyaiU5LQvVGWuji9dqFQl8n3wHhav7cYEVjtgxBJw1nL7WH0oNasFyGDpMh
bFbuJfaVYoRknuXLvun0/oA5Ff5UTxsKKt+0HZPha+Gy2NioSH3p8obT1x8+uw/rxvv753d1zie8
Q3irbO199zlFrDoaxWBcc4nWpadbK4ra8CCctPuOs7Jp1l5n5C4DsW0sqh+gIyyvbBb77MAoHT5Z
XT5sC5TfjgHAixviMppbn5pfFhdbh/3jWHP14AIuYKaiJAwtKmJwrKTa6TM0mD/f/o990PUHilVa
ofOP9b4rEddymJCgVw+Z+zSqQ/+kWbC75uVgCOIqMpeb0cr+YWS2Rd9LDdhI80uutocsr9P9oCUU
M3p66dAfMtDsM+i7kAgbo5W7yLK+W71Fh3WwgasMXuuWbE1195h3+Nx1Ue+RTYzbnkdk/+ePpX24
q1R+jBOotbCQ28ZbafLL92g2BieOCRqLhaAh1l+FPSMNj3XCbdRNmKD/y/+OZDuh+wfQKpCV6T/G
uAQaPZ//fCkfKjBTswyBsoXC3dU4zf9+R3UrcbSExfdqZf2VxjcUBztFGor05NBMX5mmR6CKtEcI
gPKT46r+YXHmjjKD4vW2aMQLa91bf/kW1EZLx8UZnCtz6H/UKvKM0Ix/muOwM11g+KbyOiSU6g0Y
j67NvKnDZUaKxcbC+s4bSl5LYsRtoNvhmmeKS76vlx2ouTpoQ+eTw5n48OhzsRZHCc1kBIy99t1O
QuOhUEIUCdesD5ugNWwO2MtU7Ya8+9YywaQfRCuXozX+HliLoNrLh7IT7lYyi8PhxuEWKMqG71te
TfKVkMc5ZxtWUq0QX4ieGeMZvhVVrOWoid5GvRQGftQqDL/VClFreJTtjXAbRCX58BNob3JY04SC
Af/4hkhN5SJM65Kq5ncIy1eXNq6Xj5ONFd0yGYaSUxXn6VOj+TZ/jHi+YhW2OgfY4oOXRkuyzcsc
B4QpGi8inefcW4+Qqu21bT5vbTsvd2UbuJqS3eYkfckGNHV2Lg4ZsmCZH5k31lshojoIc/EzzbuX
Pz+nb2P/3xZCk/2baQ2nS4p103j3oOKWMmcldcJrPxel3xNyO7lM0ZEo3hUnde+pMaKOH63TIh0V
mvu3mPzhLXrGwY+UgcyAHPGDovQ7Jit/SxaOoTBnn6iMwtOYN3qhShMRGpWZXYvFFd5A/PonD/zH
w986CKP17Oi2xQP/pi/45YFfahQ3IyFVt7mveyZe+LI58pz12Porz6H5OSMHkKXG3964Teub01o8
L5uosMSRFaNDiVFGADUgCfz52/3YOeLK6DoIWnns+EJfi7lfrqwHuLDIsGpuU6ttCoMdHeWs6ql0
8FuJHtlW2yAWReHThV08Cu8jFTHLly4e1aX7f+/67PMIFaxVn8c9/3A5ALFTEJTLeINNO8G2iNyH
mS2XFCd6MeCPnTZBlpb8NdPS24MvIAzJjhmfTFLs+tCema4Tw9AS83SyYiTJIZXT3nXrfR1NRFyV
mnGr7WH2iORwPW3mMXY55rx5d1uLgQnagW2XfjVAO60hGoHaz1dV60iwlxAD1GY84sjVTs1svBLo
pv5/78bbx3d1gyYBjCLsvL/fDUvT66jG2H+z0UFtoAaUvFrm6EfJ35U2YC5q6UvJ+XudMiutEulc
+oK4NXwyzbzon1yN8X6L4GqQIIh1k1A1G53e71ez4E+Z0lmfbnk9vgL6iG9SkpmmwcrJu2NqRNpp
NCwTnvsRDhGwMlZDZuF1TZbK4NFsIkZsxBugQUwJbNNATd4ifo/H8i9uhLLvoyX0taXWA/S8yP3o
eePIU6KTs/TRJqYqCtCk6xsEZ4xcm560r+qnWzhbkO8btVNE0DBN2KupuC928z1q6ukTgaLx/pRH
O4p7sZ6FLYRn5vudCm2i4zZFp92UKAuvQ5sf19C2le3qbkDzfBd2Mxyc3EX4QbDLdkAGR0N89G2j
nx9kqd2ZFT00lny1YD8eKd7oOUaZtU17Ld+Gg/rVbIHzzRqwgir/B4n1ElQFL/8ksX65gMj66QD7
8G8HLd9FTZ5HM4yvnQFV75N1wORe/rrKwhKyeeYcQReP4daHwiRa+iRcyGJ7+0qjUeccAmcs6BaY
eK4Llgw4FjOw1Dg0wEa+Msh0vKg2bHdjCJalxP5rGudPX4j3pxEuy2El0G2dfcTgwn5/BCVSc4Nj
UHkfG3frlDkIqA5fVk+q5GYYbn3H2t8tcPNqY5l2UyoyBG6M34zwky/I+I8vCG2lykbPqZLS/N15
pELq5eCrqO7JGrcjbQwEhUuOSA9ZoS+NQxJG8dFOl3pbjMArWd8qj0E+Qg2B71gfgBVqxbardW17
2MrGnU+KC0MDWhhTXEmueCo0w4eDy8y3otFrSS9q5BgkYZ8EaTfeepp3DyhkfFXmr6WbKhdzie/V
spSfPPTah/eeL52Rl06lr1pU3+/2hER34UMjGIOmSRxSBOWqtqurpWU7+X2OsvYEM1qV4ivDevWL
0w4cqmtxqBQ25WZ2jlrs/g3ToWHID3jItTlsGbBj/vzAWv95kRoajnWlpKf6bqnsspEG2tLI+xDb
+dM4C4pCopUgohL0pmgFA7A+dY5WKUn0ovvvFzbo/3FqAkIzIt+xs+Esi3y6iwkcNyKYn7JOYWeb
MBRNafBW9xVv9uuSN8tDNVvDvp6IzIjwvGxpnFQc/h5UeY4M+pSaxjM5ZBCiVBflxcwq55tqFGFU
c+6UpOmhgar9oshrvaDLZazc3Qw7g39XgQ5YxpinJDPu2sAbX5jEVIjmDh0s2kTkxO1EZyebuexs
PxnAJeQRUT6iSm4CPMmRhDwERlOWbIp+mG5NGH3W6Pr4CqJKReZmWOt2IOx3D77jgoIeUBDepd3A
B10QNQowqUNTayxNDzRFw3MWSxirwH8JIILIExs1bqyo+qSp8+FQSFeUIwsHBk7EHEU/jJYscxGp
Gzd3M2egTgjZzwIK+4bwCvVWmfa/VI8HyKTZvQ4xofe0ZtxoUTDjrDGB0tyRhZB6YpCGN8ZHS5DD
MdRhfyHiF1XaoJ2lY5wNfRgDqy8tf2yar60FLtCK421lJ9u+jvVAm4dPeq7v1aXrtIzJiQV0Q+eQ
Qdvs90UO7ZVeEi3d3nszxRNsvsppcphNVfmuVdVuk+h9THRQ+kNEOYvuUJlPZD3N4NCWnaAh7clc
n7yBFE/6JLOxM8Mk2QiDfCeT+LDN0lm4tyDk+QktqE/eww/NdC6eZjGFLZJIfmO+W6G10qxy5ov9
vSlR6qOHyL0o6l7jAS+yAeTjorpWUIjGOGMUC5IEf1tmd9s2TNtnUnl9NXPOMPEukL59XV+04M/r
xIfBH9fHgcqmEcmijfTx3fWhOEwXa9bHe96tkaGD2fsz3yLyUffY1yr2JeZBjuBMmWvpYaSVHGgd
/QBWnl2umJbX29VfaadJX1lFI59c3fry/LbtcnU0J+m4s8GtB+Lfb309zbUTImO9A8IEcyqUR6qq
vzOgZYFZdPUeT4d9gDuuQZFeJViSCa5iInKKQNag1DlrC6mjVdZAIRmVJ8W49r35yfP5YbitU/c4
iJqYq5mrGPJdHRga1tzpVAect2rskTnUj3gIAdPXPHZxpGY7zovg70PrcSpomJVK8tklfFiEkF4L
nV67y4iR3va7jsFIfTY7LH93d1RNXxSjvVMKuAudkUW+8pcTS5dFSH1MNaXDidmSeDvXL23BMPeT
O/Zh3zEZ8K/ifIbtSPWtd88TKlCDuZ1t3XPSNK5kJIDjcOvvpogjD4wzAweOVJ5ZAIICUhXMhKMQ
dyFzJGdOTosnrI4ZslvwjMVlVpiJlKH1L2ltiGOd+emTi103wd8fL1Zuplw6mmo6YO938ljOUbgQ
GHfXyYY8jaAoUZ+LyZsUu9zRxOZwWbyObh645Kr44wiUv4+dyxBW2TF1UdZRz+S7JG6RM8da+cna
Yazf1e+XJ5gSaOvB+G3atd71Xw6frZ40PTF0NsT7ql3Vxd9NzAz3dkzBaxb9q+2SXZPP+pHPoR+j
VurHkNb34oTgRUTabWVGImQyfY3SmZFYhO8jaV6GVr+PvXZBjzLd337RatKWhqZroN2tRL1kCc+G
lOFZSS513xbnDnL8GcNkdIbGzHNNfh4A/a/4fNpPPvPH4spE0sNRgmXPYgd7v4dZ0VJmRi7EXSxj
eEQ3rmyHSmE2ZOQ/yyWCp6KCL04g67pR6Jw45zWzBQF40IsjrllM4I2te5Gy6Gey3L5GxCdtuhLo
hXTDz966j886JwLUWpwAacGwM727P47TClch1rMdkR0zuzHPbgqoHUE7BS4oT0KLbdLTRBUs3fKD
WDqFwPApPpL0UwZFa5WwnPMY20N4ImhmvKRW7T6ktfljGnXr+ueH3fi4ltIlQvvCrWEI9kFFUQ2z
kcxSKvfFsiLPHlE/E/N2YLabcd6CWq8P2Q91YCY5Oa3rpQREtIZ072qXvGpR+BKCB/xqkTE+Ogvo
9TykOZC1cCt1/TqV6D+k43a+iJtghtm2U818Bdl+H6IOuBfKfc8ANxHYeiR8tAfi3OmC1nL3LdOG
LGgbcqhLR+5x9mIQ4STvx5T3+z9/Bx/aObbuMDWwgZuuDhpaMb/fMcY1OOQWvXishtchRsFX0U+C
EkjyOVSlJK2Tk20R8zypElz8MG7zrHgiMp2pYRh/0j/Q3t+Q9WJoG6zib7RJ8Dp/v5ieUCmzsGGA
KgqdUJIl1LtbS20XF9I3RShuc0aCUpoxRcimu0YedpftjYVpsqPoHLKVJtnPXV0DuptxgiTfYgrV
Tw47b9qaX9cgRDc6F7cOcynDPs5xW9kntpz7R9euv0gjJ6SxQpVakMw1y/jSRKF9RHVPUpFL5hV+
cUp7PaWxG+ek1Wg4MNfdeViKMkjIvbi24BCumRBIG+0v+pyhdybmMMeP6md4COhcg8Gbe7ffSo0d
HWmON0jrK+a9cxS3+hPtypcMNdRn+pP3nQxUjOS56JprOavs4X2lAbKipqVWTk9q25CuMi/1Rk0z
4REMtCFs0dr0+tRuSbavdq3G3M/9QlMo34zE53WEC2w/eVDfjwDeLkewm2PmY86ovns2SitMKSbg
wgt9yANLXyGbbee7q/zC9VRmL3ghBrnFNZFtE2Tpf/759vulDe0HQnt6njT0cd28NX5+2XrciY4s
cMr5qUrgppObdYqyDMqNJLQWa93GJonM08BrUB9+z5NInDTSsOs8jfCSRz4Qh3if6kiAk4ELxGR4
rvEQTiw0DskUrR1hsG8wyKQdBtMUydQuTGmMmSYY7mLMETqTMHMwkozKdzDuUyXDo2phyydlrzgi
A8PFj8SUuiy9NtPaXKsZaVVTi0a4cYuD1k0PEy5dQJZu5RGl8DewopdFd45QJf1lyIAYI8LbqmpB
dKmVbc0MSwg7YuobevacWGUgG0AF4aieFtr7jdEAAofMCVOAn68ue3NoA77F+gFYXeGjguh2lqnu
sduQdQVp7sgasrU6OgRNSirDDOfkXnftDlYupxIZBpESvhowDr28mOWhAD7+2QKzFp6/vbusK6iI
YAO9KYne5ky/3ERgj4SFymh5snSojG0pYw8Cp6A/OJxHh4IsS5F9aTEQrPLn0o7NfsZ7YFQZ2PJR
BhypDHgV6nnU5nIbfVLb/8cTJgzY7xjOWQSNt4Xn14uzlC6G5Ls8TfFOS1XL0yi9PIHnIK+xAqZq
fBIj00nqzE9Ge5ZrfvhmbHYlHib7TRP64W2nYo/RWFvjU6zOcmMY6cZRpy/uFJ85LL1wYOY/MKfq
c4XuflP6FVnRcgLVD5XZspdAB/6xUQmzeLT1fywlSLqqoOjoGY+oNiduYeykFpHUU5VPy7IYu/ba
mAQEiDF+lno2IZNUtc1C/4NqS/6zSr0brbY912xeo1Z/1LrqeeoPBck3KmOGFDY09g6n6F60GtMh
VG1fKpXlmWMWLEPfe+EEkGjsrR8NNjB/cNXRr9AbV9Sn2CiqMlBY6DclHbdNaiyab2i8KZP5r5mA
W0+r4Sm0eHFEfV0Mrj/qpYbSz053aV3+K5te7OhOO1Ab/7Kr1sul6L8g+dhyehR+E+ZBYuJH69tY
IXMipRE/ai92LEpgk8ZmjCJwLfOiPdGRGLzQukQo/y9hujKVcX4OVmR5kyN46WTl90jssG6T1I2V
HRHOPyrJoTn+Cju2RmCzGr0lxWIK0fVHq6Hzk8+1ADk9VSw69APHEFQ5bUJZ8GKZAIUMV0o/07Wd
HqrpaeL7qLpY9ZKZDDtsI09lWxUbDshyZxaYidWoR9Vnmhhmay5Hmv/oLebTOGvJ4+4uZjL/EGwC
UEb0p84R+VMhsExrCqlODo3MZtomDRrjMKtwHjE04/l1jx2e8WP8nWFnhK2ixuMx9Nd4SV5Q8E37
Pm6dYw2HzsMamGzpsjKTF0TzSIxpm0LhqFTAZbTq8hHKBj4Lg9cjK+3NnNa49EsRBl3UCj85SGmG
+9AZ11S5GO92rclrTvxrpZCBM6+dxsxILlquRg9JZP1TT5qzdtlvtgj3Xd9Mz2MJYLFPybmHty2J
XDX0oHe0aRNVtclcQyWEQKteJWLyoI/Du9M0vT/JnksZf1Tsr15da4o3kdQXJSpr6bBIv4RxxhcS
51cEmqz+g9ZvRKdWxw5OKzvYdLdVe6GxW1VMqefxhgY3P0Pq3SoGg21G7gfcoW0w2hoBMkMpAmU0
9VPV/wy7snloALEQxTaI1eo4PCtuPW9705WXVnfB0ZY+dBZyJxgAEzUvOjxI32pCFzzNabWjXohH
D/NychGEq7t5zsVneJINJ/umA+gqCsfFBzqH/syZz0p19Gq97uMTdr11ArPROwaSWq7cNCfdx26j
b8lZUgPFcLfEHU0+dq9+Y86ADhK7wU9ja8pmyf6K8CB4rLL1zjK25pxad8v4F5BtSXbUBD+xmYnf
DvvbkM47d0oBedna1hho1mopaSCcSUKWg6m55HU3bMNKpwpQ5Fc4PhX8UPCQ6rZcY4SlGm4XrTrA
Rf+SGtayKU3sW6iRKzgM99Fm8g2V1qNfSFywzUwV2QqD9L4DykvE4tbVVjcREIEDZ8Rb2g37KrKN
fTmM5JJNDKVEVDzqRIxuZrlkh4ahoXQ2UWnKFQTDTZ1Uks0nkp7yWYNJVHVN0LgocZRGQ+uXuajx
GwExjihIM4NqXCZCfQAAiQ4vDk9F0jy00difGd99wfv9VfA0wn23vwE8m2X/nPDMsbZRicE6rX2Q
UyieesX04O3ogToK48kGx+4wpzq8IW1UFQrNpHqF6sS+Y8wNgqX4pU5QsComq04KfSmW1g6RaYM5
NcAheS3AVj1Mw77N6uJCAqWfjMQsh+kigqWdv+EFqqfAIktxg1cFP3unB7EhnzK7KnZR/U8CsHpr
mhgIQwWtVk+LuDQq6TcL5dMAxmI3O6tozul3PJPrf/oBYh8Gd7iNlumgL8NR0JyNbPZIJE1obxcX
GHmG95ASw0wVyy8x+hogcvf9JEevzswtB+JtTjqlNzrfkQHOG7LfVu937QawqXZZ3X+PXMQVsuMw
N6Xm0cbAs2nroveh7GFUiUsf6cCwVehub9yxMS5jjM+TBF5sbBrqF4L1WILIcdsB5AomSQyQQ+AM
zxLWI075LSUzbWi7UmsCERxeHNXosLLZxKnUfb13SAgi78mVXmVvyb0st+DQQYWSlIX+EPcaVWZb
HkOry3Zp2IZ863Irx5HFg9MALCPrrzhh1YlJg0va6ZxozUlh7rJnsTinJacKhxwiRvQIkeOyW1F9
kKpYkpdtG1VAYRQyUpUVUWqUEKJEuNMz98WYx3y/mM1DDGug8+EJz8c+D8dDVIJbM9KMTiy/CIp/
T6nScKtZsbyA4pekrvI7DvQ5SgQ383XWiM2UF22QK47+8PaLOvd94MKMYYquuGcUkjtrXggNbHug
/lqnHTvRus+dhMZP7Ua+3qAGYuUjqGLk47ldf2JVB2K6hMfMNNiCO7d7cqXjt7Ry9k0J+Ev2ALpI
ybACty6jU88sBrFfvq4jbpAVzg9VV9RTohZsbRGPgoFt1cAKSuWaXFIpsMimw+ntl0ZA2U+r6LDk
rnPswlFcBQHUNfgpvhQmzXCxH/s4qf0xDcG2c5q5G8qtre17qDjqt1EWr6IbzC9xl9+GQt+RbVFe
6cub0YDx1gHjqSmOQeAOv6gziPplbhqG3vGLmkTtva5acrBL4IMueFVTdqfItfsHeBMzMa5m59cw
V7YjR44TOPmnVgu3kHGjE7ivhgegRYu7qdqyw7oAjbtpXmU9rw4MPm1a1czP0T0Euj58r/piYdO0
IKBW9q5y1W4bK85wT2fWpCpr272lTXZQY3DekHei3XorKs6ckqA/G+Gxz+YZjGLFm6g2R2miUEOh
+Dy1UKPzuOHNbymlp4JYDngiuoghYjv14oEJi72wo5OINT1kq62ZRwz9DyJDHIygZIPqGXFMqcYq
GKtMYaDxI1hbNhnAgWvPOWO7qtdOs2OwkzRO5ZNFhWyJT7+vwk7Bi2o6pwHc+m4uZehXaxCvsNdm
IlmfLRF2lpoY4IywNhpxzQJmcNKc7XlEDDK+TmU8XeZ2jTFIRpD4rts9TOaevuz4bXKa6KSp0t5O
HVVylyaXxFDGh2HIEOfnNx3QuWenw8zbbjo3VOD5BW1UgKbTOpFcZp2g8o3bKrW0TdXn9dbuSFQb
Jae+2f6Z2gt2PpI43EYhmXS2gzlLyLbNjU2SlsvGSrskUOuZrLdeiqNTKpknLSeFtgbMue7e8GiM
KoZqX5TwhnqnIkNLB2HJiW5kgwJqOcCDuMSkRe2Wamg3LSewq901a4YGnZgifEHYEDG4NgwInIl5
iU0r2xHIczMqO2gxPuI7VXPVgyoDoKi27aBKRteTIi5YMoanvJwgzeRlsdeb2ie64NQky0bIajyS
A++ebDm9ZH3f7SichnNJtBIeNfVBreZsB4Ik8ay6CR/Tqd0N7qhdxqhFzpeqpBOlg7gNvJs3vOhI
5xb0WbCuKl9QNzzVRh/fyLamQUpuTyFUBXxBWWz1njzpUgsHiPBN9sS9yp91Cooi5AuUZvSciLC9
ZXoM719vria94l0VJXPQZYn5dWkohjCeF0kBNysZ8hPP/Ua0M0LvXlZoUnYobLtjm4ev3dw595KA
6gXp5kOcGMdOX8ZAnSccTqHANq3VTgNjlGp2AKyHObDeqn09PGlzr1zdLjnOsHjV1iwfyDWy75rZ
0RYwTM9IFcQssflQDZV2TQVag6Jf46iUfHlWMwXesSQ0Il7/tdJa92SJttq8/b/5ze1d86Hv5E2t
UvNLWFfWQ1qU97d/mwhefRhU5X//1jQWqgM4vHusEURaxONz0WvUloT84HmI73PXj89QvyVP0hNa
uubk5EP/pTMTInBnSluKIf1CaNiztUJOsyym1LQ4rahqSNNh5kgSFRoOyAwAitAmFvQwli+1ZReb
6ks2GPUVHwpvhhlNXVBORrJ4Zbp0B3CUxYVQQTAvAp8H8WpohBnGkdWJCw4MfUj4o6EbtVfrNU5X
3RZf0nrZlv3rpEuFiJJS+ik6vq07cYwYi0W/LyR4bJAXhl5qNvXWMiv7woEFGqOogMwu1qOtduK5
jqomIFTgCHhU8d2xTf8q3HFXl/ayMzqsFENfDddxIuGpUgsTZrQ63GQih1tn9nw0nylY9GhM5GOC
ETXAbiYBh7z6ntQ26XtRbv6T0eFqUxlM3ZBc0Y1uTTUfX8F5gOAcWnVjKqodyD5P7kVS/qizSN3X
iIMC0iYn7OhhcR3VzrlEA6a+PpGPANv7I2GjhG85c3V0n0iWRBhThtk1xmW0mSTHVgUYFjV4ZmyX
tDFvpvuKDtD6YuSReNKo8zJBwGuTNQSi8XZTwxhf4UOQ5t4s0BPjmr/GtjE+Oo6CiT9kYooL8cLa
ku3dBoFEsxAJMox3htvZkQFlfiVP+qxW5lED7fawmMZXqSrjUyMRQGnpzxD7/IbMjJZYOVvpvjbS
+a432bwXCqXOMsNy7GLtBFVCu0iGU6elig8M44wdS4LjJ40yXLSUKp70Tn9kpk8TGWSa24I96Zmd
VInywE/WV79/FIR1c9E7CxQq991PXHd5odV9j9Q2e40aADw4AgzORRfco91+0g0WjILXYB5U/mAR
hfskI74pZOpokB41rRQaiP4J6W5de6J2hQKQ6jw4yzieM2gSmx7GUqBADVCXxD630Txe3dbKuOnQ
GEwxnDtn1L4h0RUesusz9DjA2p057EurqY9qQQ7crGjkOqgLfLalye8kPPhxT9dxGi/kPqV7+G/u
A1lj/YZuHfFTRsfOUtrThRmY5keLRk1WxV+y2Oh+4us7ECkpHxy3zklS4qhnxkvrkQVebXtcp/w0
e9gmJhz1zHIfxezMgctSeE+SRNlWru1ezAoxC9uyr3Sm8RIinTiZc42wJkkCRy7ht6kUPoR4qBx1
nIO071rkw2l6Lhj0PKcAkLMle85Bpz4zXyvL4gfbnzjFhgLe2OryDZHOzSEvgY5XLIlhY1/suvLK
dWO18pjNOsloSlUBrnh5589ijtRtXgKmdGeENpR/FvzZQm8udtlyaDR8vT0wV7MfIAOiC2vcHSEg
NBsklBHTmlRGbG1I1F8TX9tkjeUS2Gy7aPnHzuvXzMofonqsKbJkzN9QG5sUQdZLlKsHSh6HYXtR
n6lLXquppCVUt8UWgTZ58D2IjH5wv1AStp5Ezurh4XjNQ7f91vQ3J6IpScOjQ1AAzYqyZ/CsWdEP
g5Gf46K66a4IH8peDcqFJzYcq+yQa5S90VLg+AWzMmPHdAm9nfljuy7KYiCQU3su4zQYpDDuQj1x
Sc7VjivzPNWT18bmPdEygPGlSgYOR+9k4WxSOATiUlYuL1rYkPCRENVeZkmABHu4NolarVNH9SS7
8kw0ZPvdAc5YxoSkgFpNrziExMaqmHN3fPH/R9SZLLuJbGv4iYgg6RKmCCShfvfbnhB2uYq+Tfqn
v598BndwHFHhquNtCTLX+ls8QEZ+7uUQEDhEHFS5fXoZTb5prQ0nW9XVfq0Y6+gZ6ncbhT2sZF3P
i8vPU9vuEI0NB21bbmd2KD/m2t5NHHAXvIaVAHlGIvF71TXyKQy1HQzBVDnPDoWzwvB2o2kIX4x6
eqGeYtwlmCdDu5bpyXLN8r0gNRGssnpHV+QdjKZPvmKnOtTJfJka2ZKJLLYj/SS/cnbTwOFFPKcM
iRGK/z+T2B4sTXZUJOnLHI5SZXd49uSYoLgV1LP51TBdY2dOTvk47ZZRd08cIyKkye+9QoAzZ7pC
Z+zpoWU1Ub9t7iVOVzuURC/vqMhrIpVlZ7g8E2s3h6c8oVsoH01hU9DgaABpJT15WQnRSLcE44U3
aNVlJIb77IJt2njKHrOy8+vY58Ob1RBUVLq1ONtld9ekbkVCNg+3U+1Fa90z29l8XZu5e2vSKg7b
354RD4e1d6z3ZxHEQvvVr7b5zPFy3nj9yPLXVIQldvMzHEFB3pf2bos3fiAAj8iCqmnyLP2eyvaU
FF7xxmXxGhtDfCyXPj4sdVyFTJAEARWVzcGu//h75yRWeuFYO6zeMlxL1JInCwpyUD/jzMWNjRQH
8t1KQgvN7UnbIosoftxzDGJCy9G5UT6+m730vrblr62nOtQ2x2RHHdMU4tHgznY7GMPk25SreKOm
YTo43XTURycLScRvfgBh/Hm2zgUWXpfAbsv0Df9IE3rp6JKl84yCtIv+0SY8Ia6V0SiYkKsxVxUl
JuS50RnsrOckXcwXwQbhvg8LZcwFj/cupg6IXhbTuHcYmQ96bpV7g6glkjgcpJ3wR425FyPmNX2o
z8U03pUhxsDrE5ONIX96VDUPX0e2PpjtM3C6E+ZR7dTXnr2LgZF3f//R/aW1ZfyeNBU5aaYZ4ggh
18ZpYZGYr0P631CMY3gnUD3diDuqeKDTntwqa6TKaDtrmljJCurdO+j5j3w6TTq5TbUinCsl3XTn
VaO6iEGPT1vmfvDBOz6RZONR8wKegD5oteWZ/ZNQq77k5AxM5XPGC83Va/aZyhEBsk++2N2Pbh6r
M+WmCttF5n7OoyauTueW9MeuMjJWke6VpoGaEcuw85y8f7hWW+PFzCSxBhNlvSQh4N6aWSbX+hzb
VWhoojyOTWFdzcb50871t1UO8oe2WAsFIgEJY/YRiyZ0hzegbtHq4UYjofKTafwRL2N5pMM+ibRB
9ftxLQB+MNLulGDG1J61BhtxRDvy+nC3tFpyAeJoD4SQkyOa2WbQL0URMH6QXo1ELIhxd5art9OG
rbm7c77Qzal5u158pHJWdxPr8dmgKUK13npnOnb2yhhpcCzdi0FollmsI0ULpX6HBg/neI0vmX0Z
sRxcNcxepVMSHB6Xn3wwbZQvazDJWOPraLad2+bmZXWE8WrX2ier6yfdYcZJy/i5wK79kTYccufu
9GHxnJis80ligXFoQ0v6NTimtyrPT3RuDUY0nbpX6btskB9sAvI+uN2v6cy+l/ycjLLjz9V5WktP
e9fM7fQsBf5YgQNSzwLYGJz5NmVsyfWwolcrGDjJoamO8aQ713ob8Ri1y2XOn9NLaWV7SgntO2bK
akc9kRmsk632rp5kSPtHcYHo1HHGoLAVLYKe6W0tb4VRNg+yFIoXWot3aR6jtBia6ZJiwo26RuSn
EsnMvmkkBSbSvetDN78Mnphf4vRYG/3kWzJpv/gjtR1mIAt9Yum8DG0iIlioyMyzZLdS3vhiUSgc
pei+D+Qxfntj0RyR3o+I3rMVNGhLLgN5ahTnVPUXbi4LcmAO7ZjBoMoQuMz404Oed/7cdOaKZ/05
//TT9jELuexJB7NCyev3YfcrzfCL+h6AGcNsTKfPJ7n3pMXyo5knCGc8h50OEyumxnAr1vKd/zA9
oDrBnpxQpjg22VunM+c6NfBz7ZTD1XNzmjbRn4cdxguETh0B5ZYeOs3wXklD/e4X9RO0OqJqEkPl
bKSvmcnRSDnxCJTzp4JZS/h6JhX/njPR+a7THkVDYtigPCzOq87bEbY4L4ACRL5Ptc7Z2c0w7lmN
9LB3QQY8tvOqtu3XCjb0mNB54LvqBFW9MxhSGPnXx9LEn57YtKs9xZ6vp9sYzh1pRajpzp4L9omM
BOlt0QyvE2Vdo0jyKAWPwhCN+8uVv8XmNre1yUmcW8rPeB6pL3IYvaoZTWDMfuE0H5TS/zGdtgu0
YpGXGZJojHUowV9yTd1/mpICPxsZr08Nkh6SbOnbgvT3kVj7kNtlt02lOjMUNq9mOxuBNriWj97K
uGcb1Y2gfVR/LSXeuXI8JWnHerpgKqdXItmn/2Tx2lyRaJEfuDAk6hzQkHLTxRzNNSjzLQHXy0d/
bgBLkE3eZ+R4MtbJoSAKbOuu9EBPPiqZc2uVvhS4WmMz2cLSSF0OP6vBdt4mh5jAyADiGX+k5KXS
7AWGs5lf6lWqkKM5Jzl1w9a2pF2Q1AvEV5L+qVOxXY3eONsxP966OuapsKvp1s0Ke4eD2AZRAqFJ
/NIyadeiBlMGp9pPXdoE+tSqiNhVixF7+negXyHSStsOHdapUK/XH2Tg2S09bVA3dJyq9ZSRjvsK
LdNVnC6E6b3UQ2G+WUXEBMpcNuYALS7i2gqwYS+WOj8WbgMPqL1tS4d+P/E4qQW2SRB+GUEWoJUX
eNIn4xcLX7Nfn0MwsMoHqFt/90IJa4zCwkqvbmJavtekv6vcMHz+X+vjX7mW3fMKefOlTITuF/YM
55AYEX04BkLviZKpBBW4rUp9l0P9UN7Z72RmwtKI6tA0HSFzcVWh408vW8X7QPf5v9KM5RFkoPbN
JP+eN4FGUfBOWHQPmjcvs0Ld1Opdk+ACQdFHEWjcr8dszHpf2YnGpZrdxmF7azgrAyIWVcCI3Vzz
lAB0o1jv/Viclzw+mdkkfSg6iifxyT76im2gU/puy5oqGlNzv9LAyPRY/kRe959VkCBPQGJkT86V
YNLhs6OnzlKddkrpZniTmZiOpud0e72khY1R1jpTgioC/HW3NdveLXP8wnlfvbSqlT5NTNppU+re
mRrhkjJOD4B49lUWOxHXw7XwsAVZfRYf1sF6FYgXXU70FUHuyetmJxQLqEfivjtsNVCeabhZtXas
tmnYtwAyM627mlHIg731+Hma4pjkurbXC5z9BO2+/Z0e+Fv/Z4A4wXwM+rnLHQ6xaTw27BDBQKbj
TtL7gK2S8mSkNhadwa9Ud0znDm+8biwU3cqG1AeAKQrTj65b/eptFdX9V2zI4l/0cJSPN0SadaZF
zsvQHfJ5mEiETE4zeLLT6MN1BnR89ti8ZzKmpXwpX/JlOEG8rgEFMSZU4vrDVmDfljN6t83zjq7X
rrumQ+tGL9VjaTvvNtq2D1O8ldV/s3FO8NK8E6CS+YlQAuA1y0/sov8M1biGVYopJCtnCUWIWIj6
+Nwc3TemntnvS+9k0QqNDZDMom147+BX78iQcAq/OKWob6ZGI4ZeKuOmZvVZmDYZsGV6plfbDCfQ
4ikd1U4ScnrA4pdEHlw2xJFoHkX5hR/utikrZ1HFnOIO1NNMk0PjuZ75+brNx0XW/2n4w29Z1wdk
o64v2vwl6jF7lBq9nLDKvzHc5HtjodS4RyRSLrO3dzNlRyZ3586eXLSSOYEbuqqaE62RP2KCKI7w
IR7NKjkKUcYAfLTzp0stuU9cg/tlDTbYcE9P81x+uNqXUqmItsZiTB6w5cyYTWhZLY8uldjBQJws
QISeXyfdeMmfVU+aLeGIjXekFXa4aQTLTCMWc1ok5QuZiyiz+W6QF3Y/yzXzgefedYegwtbzDk5P
HA6CXqKGM8xWrZyM+2iZP4cpgTVJqHFRqyRPrfxOJB2GhUNSEDlUEDDtemEjfc+swTvP6Yx4xs6K
Q/nkvpvENl+LBfEKZ+ij0XXQjljZ+9omPHO2t2+7dOM7H3cwjOOhyuPusbCdxDopp6tXDT6Nfk3Y
oW/jDfaMfTmPh94Y6WQbUIetfeA668/Nk8+mK3JC20qXVzFPQTfQh2Do43tukM9KRD9+gnj7x6vs
N5qQdgyo+sXTCNsU5kLGPanAeGv53h111Fj4TjDF/X2Fm7XLIsi6pXpYIOMa4S7RRPgxm00krUm7
z576yrz+5NHne25aTb/3WvfO2HrhBurOUHvwklPjw6+1j8o1jV2qtM6vPQrNW3cJuzqtuF82Xqjn
L7Gx9ndyl4HDtMfqrEFvFwQ3lPYvVOrAcCp/s+J1wp1TmnvlkMQqc+J4hMqQ/VTcZcW0vGoE2ePK
d/9LEE/tBrVavpmywCUUHx/Bden3aosHubvoBVBF+7zYTSSL7g+Y6L8rUsYPZ8Xa2bZfRm69zuZq
+yIph527kWa5dShvujXN7sV2a/jTGbTTEQiCD/hZxVGPaL0GAercSWU+PPELeNhROn85kxC+yW0s
GIetOVhkeTgLgTJaq4LhGZFkgiVm1PQS03VB5J1vRne2XYgRnSKRGxbUEmIaMoq0VS/k9igCY+be
mbVk3UG0GRcGpJKrsFoPfW2X/vQEJ21YLPK++3Bc6pv+LL/YnJV5xGQg2JSrjgAkGU0Vzgj58Iwz
Z+VLh2PVeMNrSmG6LWHuqEZt95yttZ8tc3svUoQ5THfwXQT9kt4571H3cz1u0PfpPBDtz7UgClru
THZMwM2p99On6hUzn3606tTZtdC/h1ZZ2TGuCI+VuLH6JTUPXZ4fpsoqd8Tx9McZ8JU+dEfblRXL
GcqKW4M4xf/bF9yRoxBScgTZxqcyxHr6g0EKKUsDXa6POqEG43oYS8oStKLWqHeU/d6hBOHQr918
1THi+2Zvf3F2ewcCwF62rFChmXOeAzmLNzs175U1UWnYoiG3SI17o6j9IguLMO66bT9dqo5ZVsa9
ZSwCRN0oDwy5Gdt3/4jt5FdCteGD6hBSjukXZBZY9opT9dhm3XdecjC6I6dU39CE3BK6BWnpMON5
BUWEJCHwTVLHoj+T/fS4r+g6H9Jz46XIbmb3ohuzumg8vfG6cOK7Qxz0K+I9V8TiKDwH1SqqQKuN
WkiK698TbRv+m90yuzsrEuwSu6G/ico9JgZbZNz+nEutfae40pnq+S5omhrsVl74WEkLAV4k2bHa
091Lbi1hrsBef9anRFRHPnXsRYImcCOya40RXhEHF99KFKHLJNTD0ijl0jKK20bV8JtDn/sZr1mA
UCuCoffu3hB7hzEx9RNXkPSHkhUDRaFsibGYujFyvY+qzse7Xqd3sWSMd8Vyl4382BgWjzKFiHPK
dgjNVEuC2XyF+08uqzsnl4YAK7QdyPjHWCHDsyXhwsy8tZPdaptmDwdTz3GeuIjAm4iq7dMgyRPk
0hbZOg2BQmeXfRlBGx0zZk1M3zZhLVSsSYNvVrT+inSEz8mBJ7V4TaJiyK8USGhIGxtI4bk1Dlnp
3DrTCCesrJFU7XXiyz79PT0XWUWW0afo3ngslLYRnNhuFN4ZDDHIgkJqhgGJwbz83uuyUyXjU9Vy
F7jp2hxF36/BoMXJxXD/I89yN3jd9OVtT221fCPMT50jUl22t75Hzd5sRE21hfFIcrWdZ8gDYkBY
LePSNshjgUIRZvFPg4eXKOprFhuRXsUFi/ts8tI0L05PS+tcxjW5xSi3NFP7Y2mtFTidDn9eABxX
RRMa9F1c9bRGoTvmRShMzUXglr01rVqOf7cThTok5JxPkI7Yxc0wlQrbpOx3doHAfmg6opNpLXjL
OgS7sFl+h6I3slXsvLRGf+rWZjhjZBCBpqdkJzB9nD3E+CHgFpzjXwY6Vn5ZLP81rddf+PF2Ogrt
O8K/JwhQl+eqLB+lLYg2Ii16p7tETc3G+ierzPZkUW2+ujxyaRJfwZHWw7OoNUrIuDvQXJBoFLi3
aV88YwvsxzzK7Nj0PRHbdAxi1Sg/ypYNAqa9p7o2wmx6zVcV371vxJQslRmljlssSYutXL8urGMJ
aBBWKjZ99tCcj5Bnr65AbuTo7IfO6z4nZ7n0xcgQ8BQiuJSrTisCtEp1/L2Z3PrnUlB1yVsfb9q5
VkUTdKWBS6HBNTTn3a7Rqh+NUS28eTTcFPOgnzZ0GjMbdayJ5CO25cKFbLcRDBKBjb8IW9BvU2UT
tY38lt/A4JxvMhCV/rMVi7Nbq5z4RjoZ7YzPlK2K24nC5nBs3RvGVIa6Culm7NH7l+RdsPT1jwG+
KEKWbtLtmg9HmaVMSY75RwJlvrclIlNoykPX24dy1e2wUJUKiWragsSa4wcIEKDwQK5OVUGrP3jG
GTmz6lpSon5ieJx2bdda0SLd7jRTIoWwd4zWJx5cWqP7XRc7fusz1erxNuY8xxX1SsGQp3EwNa1O
+iUXlKOcz84pl5M8ZunYXzqdDt44QTwvuty4ldvGmereJh03gGOhc2qGwb5ssZkfdRNkl4G6/pip
K+63nb7ES7TYZe7jPqjQpTT5eZ6Qh1nee1kt7pnW3eaYuyTyI23yc7CXX5pRR44Y73mq8zOkZdL4
0zZ5xCUK54RS7IWVV9x1mEfhLv3VLE3zkqBAMsgbkHL9iWNojIaJ9bZZeaQFH29gtbO+U1nqHvRt
/ViAjS5FJqN2zh/D6NnXrHbd0xx3LUlZ6xJhdZx2eraI09ok3zJV4jy0jLhiZSJUlGIrIhDChr7p
F4/6WwP6g8G6xJiG7nUa5fdmph+91DWfzox+p9XAxktVuq9W0V47d4TfyNtvrDZk8JjqD8LsL8xt
bYCDTlzsjBoruQj93pCwuh+B1cN+frgEKr0kBNLfhmk+i6z3nvKSjFpZ5zyRJXIustaNcOLckIWt
l6KMA0vRxdpPjEWZKvsoyYwfReeqKxNisS+7EGGM+W0ghdMqwneW0XwoKisDtS320c6G/WLkhPnF
636keHRPMtLydGn8ytPEQiGQvTiDnd+k7ibR5Jp31+ldMigr6+ZQWkV6BdBTJeyLN7GnjkOT7Ih0
yPc5DLRfLUlx1idXHnNBMQtZ9Ea2tK+GJQ+VRiJBXMmC/D2gTiTBQZKu/6h6pI4xbz5pALM7Myw0
1zx6GYUpSk0vQDc50s7iY6PONWrYpncAjUk00zjAepELZP8taSsOxB9N5F2or/kv5SQ2ZYvDL910
f1fGXLxNUGzuwIgKD99BCQhO3Q5BWqbV9Y+ErgBY7PmaSiP7dvMl6pQkJaeOQRo779sjCPJEPwiz
UPFSdPnyaA1wFNfdivDvL9VErKmTnnDEY8UzshpkQVqnHJ4ZDMYN0MAMtxR0CNPUXPoWzTlfThXv
p4w2CZWIO2BiebaK+aGcjVB/LKO7ea61X2vDR4Fp3ceMnIoSaU23XgkaMQhxZwZFgNcY7vQmcy/o
NiR/Gjabewo0VyuS/6lp6Ma0DKQs3AjU7s/qjerhzJO+0+4Yp7SrQRsL3YB1qE2Zd44XumEdNRsH
jM/fniHKt76S34M29sARFYCFqaW/wVTTYImt7q74n848Gg6oYwKrAd7F4W3tllZmF8ip5CLONIHR
cT8V+SnW1fIGLH8BMtzFrdd8puZon0HVj+xorGdkFXww87fI9rYz7gT5YuQaE5k9U54+MLJvPNX+
MsbIAFw4rBbPit8X6A3NwqLZFFUt4FKLQ8ckL2wxOi10C4PmHgtpJrMXmqyW5J25sQlV1J/goCEQ
mTe1eOO7o6inQ/8JNdajNHU0oV6xyEFk160/ysXk86y/Fx2Wi27TB/Kn5EgW1Xfd4O0aPFAC+Uyu
Fuk6QrZXt1rM/4Pr1lruNIiYM14ebjaBpWO0oX4lt/suXl1aOJriVo79L7ttsQsMQONdbNJus3K1
dm3mM/i0H6Xoroaab9gbuhdjksB4tMIRk8C5DGNXHJTjXDWntE7uKj4oHOzuw9INSCm1L6tFO48Q
/o+hDYhX+3k72mYyYv8jKVniINW8/l3LDXk1N0TR7WIHqk4l1b9VjeRgQllH0Y+lJTp7L/kC82Yt
N6t6JfCIYlvbPHkGB8Gq0UCLkdO4TdJDN9YidswT/Tw40dyYPhx70tfm3RhW/Rq3/TdQGwJ7/JYX
lZbaV8ERWn6lQrmfiYVeR4rVhe4uVejo8feWqiRi0SGYYZI3ScftbkL6u01OGTnLVbZ9sM5KXWCo
nqNR7vFMVTCyROHtXTP7N37OdnXlamdKmstdoYw2nIwngMp2etxWSjwKgR4ewZcXTdYocfms1TFJ
67uD1Ooy2BXc8abWaDNaQL0iPcc6+vLRpsdAM9Y7ol4ZzXJ7qWH+Hi3vMR0HfcHpBEv0P7mEZAq6
aLMJTp3kZMPHtJUhEF+CXizGIe/QgrSakCgmnyUlpJh8c4XABnH1mwO55xjEsQIgTZosQ5HctIJi
UhrGBirne53O1Y2UgJ7J2YlKZZYEbDEIBym1vxeX/g9WNOsCF+YEXVYle1sbVhDB18R1qRtEG3Hu
B9KhO2sJ4qo0bkNqbIdeF6lvI0i9bK2ISLckesxQ2RMJHs4G8WkVTbl0CLGA2nH7z1KoZs8O46K/
0dE1uPjxeLeJfVd4hpzq0k/Vn1WhgfR4Jd1m9K5Q7VYwCFBXc+arA0yrDoscCghh42gX721nvGrk
Fu/JxKHesIqJK0Vwqqe2Fy3t8qczrPVSYq9XVVdA0QkzKBSOjWkU6m3M1mixKHmbG6JSLIzDfDtd
6jdz4y8KEUaJ5PjYIuTe1R4FzYTboGMFrPTRthkR2ahns2OvzWuX1CLS1rZEQ8JY5W9kI2avejx/
ObRSgoaZ6Vcyd1dixWDQu41szqUcH3W3/REeWOfCdmEvFUlzLSjLW8d2UVlmyDzl7SsT71A6mPMZ
Q/QNL3N2GBeoNDVxFZCKxCBktb+rpHmgh7WOXVl/4OU96gqWeDDsM7yjfU57Tm3b4BUvW/EhxdVN
F/Fu4MlvlD5HmzZwLNFdcSF4pjvmbNrk+gyVXwDpXLPSsHZ23uu/ky7ZVZrqH3XtvG7PnuRGOsnN
msx7L3n4k9haA5MXfdfEmXXa8if9oqxrDjhz0uvZA5qY+oOSVvPI4/aD1rv+UpcdfuRs/G2W6Yci
Kmoq1+bXkJa/ndbRX9F46ce0FLe27cC4Gst4+4uk0O/g60bySv+zYrFq8eWkZQ1gMiHvLDGi/cVG
F4GhA5lvEIOXQofnWTitowgs9tRgWjVWEqI2iwTZJML/davaU2vmZ9dx1KlyDdopmeMQbyw/cuk2
16ylB1rWXX9YJnBux1RYhbgllirJzgMpUn7Z9+i6QBsdh6YtadNg7hT6A6uGfqlcAJfSKuJzQfOd
UCAKVvaSKTKvVsfYJ/JryZL1Lif7q2BEo269EgcxF/+kbmVEBTVxgZZkyyWFdAID4A1ZyeTqfKPS
H4bU+kuRLJkvh4R7n76QnSuc5W5qGfwm9vjAg0wOZ5RXPhDkgx6tOir12Ixo/XKP47S+gkDUERVt
WH68pUItgV9LwkdXxmJ+EULIxzKlR0JjWCR0TFQ4foEw5BUR3b9OMn7yrM+BbcUxSUWeuFecLbvF
qb/FQKtTMdHlylY68aDN36ZprVdNztgsPsexc37JsrgYPP+nqcwhO6ZN+HXn+SRX5ldqTprSKy6I
OPHN29lHm+f9iTS2JyWLj10kE38igQb16uwNirWvkEVOmJQZ4YbmR+pCvaxWcZEGf4iyiRlLAICU
sM9ybs3LOAzYOMV2ynFDARUTc9APy9tKJtVR2/ag6YiwuPl1wuzwkbDBeT2XHjh+pW6NTQdJldQ3
B5hZGUagty7yvna6GOvEYE8rCulhkugqXLlGiyMtW+tQtBvrb1LIQHOHy1zExKa18ws9kHH/T9pr
brRO+VXF8hugBtGqYTlhh+/YpI7rYjBJ+GqqW0zYfET4H2NyVp2STZ5WvpIMJZd9+pRPAwtlR2WY
KCXFx1SBjAZf/orGLdgmI4oro3qOsnD79Kse21oXoSEMRY9a/Lvs8CA0TTbepqApvEOGpjOhX/XY
DfR0mW71IdHm3X/Gi06LUdlah85zH1NCVj3iBJMvrw8RJvOfk84elinQX5M/6PxFhNfxsjh6zwKs
OOVcAfGzUmuoLb1+NJL6z1CkPbYV7JseaKZp280L7uN3ovZvAr+Zv+pyiGq7rc9pUhtBteEjICWf
v3fdYDYmRozroa0jhrNDZmvkp/bbj340k2iYuUUNgr6+GGGHoHEwtbmcv4afYm6NpGjbc1MDFRQQ
fXu5Cb4cOl7CeV2wE9DzGNpGJdAJI5Af5jwoKv6DhXXzrOry16Ry66CGJaPZVUs5MjV7vzrZORsU
JcNz7u7bmTwah3avEJZvPmq2ec4ZfN+EZdJ7qNBmtrh1d208DY9eHYe4rH6stv0YMpMRTWzvBgHZ
h2xkKkDkSpR3H++rMq18cGjv1Dh1/SCz5IqSjUEeIhon0hispZ18EsLw3juMwOzrw6uOYosoEP2l
pY+wNAbvBe89xhY0QhaC69MivelLl7+NTWif2wRzR1ncy9SjlGk2+xoPgveHsNKfQraRqZkU3pN4
dVxm5CoMntV+iQ0K4hbbOqZT9tNYje7fmEl41ORjWRx8HtISN3m2gbavlq6Zu04nyTftcHr5ZJby
L4ihwPImhl3vDg655StYiMNbo2mbQSR7f/SsWp6dMXbOeVZ9is0yolq1/SNhiPc0MMfWac0HjV9P
ZV+oN+72Ns1OfVYaZTI0FgnSoLM4gFDnVKTf9mDSMx40/zpbYv6oLflTz1N5Yeo0iIj11n1eYH8u
CFIXrd1AI86seVZxx/LuntZcexVMjbtOAckT+xqhoFrOTRZXd2c03jNPoaFc+sEnjceJHFTukKPW
6zwuZpTX48pYTRzBQOzrriEh8wk/UMDYVsuvtLg78G00o5WMO2CitKNgW9ogfPigrfdmJONfI+lL
y/JvC+nRvcmbOSCjJaBiW14ooTFRnJjbVU0asJdUGOuczdx7zfJSEO24B6O2vqjYWrkXEGTEBHK9
4HViBrFJZqbSBvOoJcMWC1dgC0cPbFUVx+Wvou8ZMPQ0N3tjXxzQs43+wIiPNjN7+nDaEYh1STiY
aOWRCPtOaoELHwec6bY5/U4z/R6P0grVSBWcU6COq/vybaLR517aHktFb52YRqePfB2naNZ4qyQ8
S5fp4t7IuD2OsNA7BEUixB7YnJCxfZaOZfGYjCubJnE116XvD94Jw552W9t4fMMwWgGCyJTbiBJz
b5u/MedmME/x8NLLxLvgmPks4gQtQtqoCPy/vDalelbeAcozwBCflnvNmSyrhPGXnDo/z9vxTPKA
EwKPKB5z558iNzRsKdn2lhZt5LWCd4THb49irgNUwjVnkIYFRESEX12B9K8mknAc/qvvDdxe9vPJ
dgvhnOfOIdFdYSsaJZSl3yb1qeZW4oDR64PbOPHJ8zyos6z7sW0WRG5OgGGFlOrGNEeukjQGZEKI
LJvaxW1IW/q+atpn5gmir9IBJFFPD9LfX7go3b0Nq4nuT6K/cVzqMhNvezUmBCSWpX1kM8V/HXqF
/WR5HFgFWo+Ev/Hd7Dp5b6dxufZPhWHJd1zM9///JdNLY9+62s9ubi6uNyZA6sKNYlStaGcEHk2B
758NZjc+E602z0IAO7tcnX0wLcZwjTGFAkxAnm0knzFWr9MVj/2yTxS2r7//6DTzFjRCDjCW2E2n
OKFPpdX2pSvjX1O63cjre0k5OX7FljxaXdZi1Z2G82ricEW6SNJZyZCgE9lyNw3oZ+Et8iAtugmw
BKSnORvupIBw/5KgfrFWwGC2kMYYQmrLpj0FkBtRdTTIz7H9hoj03sQjSsgMSTTtC8uyIeXqDPdY
48A7b7SS7EZ8ARfDUYEwcNW0AMDdON4nxEGMRdVpmZsfhAtg9KtX7bdHhTacPRbhbnjP8+H/mDuv
3cixNOu+SqHu2UNvBtMDDMNbhZGUkm4IZUqi955P/y8yskuq7OrGzN0PCAQjgoqg5znn23vteIeO
mYvM9K2DUZuUjrhp2eFAJ1hX5fCbEtl9ywMlLxmkDcUoupRBby4YvlbmHI7ooraoeU3IFAbwWUgq
nfea4HyJzOB7qrfdro8j42p1Gq3T8NL7iTQLg6g8+eMkcfXiBG09096ELpXwEPoWFAbAMo4rCKvW
cfWN5/IDZuG1UKLqb7hgzcs0MXQSvwrpnDkWBdk8CR/FBodn0fgoHRN6rqHJA7RSc0Rq1TL0zHyn
NH22GhgBsEU12zOmmx5CSQyo5KK4ib3s6CNLOdB0kGzL4GmFpvXsJrmNXlTfd1oj2HGDgJ3OcgQC
rfjo/KLYG26JX15xH6nLsq9ynkYBJOO8e0l592ymWrAXogYqk74eBF29K0U5xizkJpSMI4tBFCI4
hSiHjKSSLW8Z/qvH6HfbveOCq04k5CiUoMzlEEvAiKxUfikjYR0Q9nvnWs3Ul54LNIDnLnezeehb
0aXA4IJp01QXgVgC3KgqC+V0WuyJuF0Wg+Y9Nl72PVPvA3Lczo6GDCJK2Ck4TddK4VTrVIrMU+py
k6UDyTAaYwUbp64ZNCWhtak17wWhkmcHef1NznPn0rXeqR3GyJ5UtFZhCsUrq5GsOv3Q2WVVxHsK
kTYZCQNDBnX24FG6oJP0zXe7ZpOaFW4VGUMhOw/TqBIvrLo69Ua8Akalra1A75CPU8d0hYVSd6TI
CMbV4UF/6r0eTowUf3S04BeuKUbXWqrw2YKl6w0fAjFV9LVc82AyQ084iDICUjM17rqxOKwaYfDi
6sl95XvKPMc8sOlzQ8F95KLXHlsKVuZqCNVGFlnbpnMrpJWOC5wErnjEFRt9h0APn18aGktErO2h
kDgZzerJSfjJyvf7S5jI3SUpAzAadVttu4znRDsOScZFWx69sQOge+OQV6Q/QwCKZxQuvR2QEtqi
quzP4YQw+AwBCQWGk2LmLyPIKOUcRDUF3HEyNFSXK0pXM4YT4c2jW1jWIzULYNkiKvTgmRp5PQsa
192IunzHqvlbCWzyPsbttii7x5xa0UFrFW2XxA2ici9/4/J29ipC4aUjWv7cbMkNLVOFk0lRGdE1
IJykfSzMhUBZRJXVY3WltEY4n7V1MxftQeol5byUagY/mvSKpNA8MwxyTPIW9ACmzK3RG+IpkBNz
FxvasfLxz+RCvmsaLhtEcaaDDqhaFpKfLXJ94IY1iIzb5uYR0dtwynL8RRA497UIXjOuBWVlVWoK
1oMgcjtpdOA2nkRrn1T1Y4dVs6UdME2gumxzl0sVUkCx8NNKuYPaGO9FIQbAMebBSKTxQaHhVuoD
ciyCJn70NLwucHIY+jPFdZ843oNe6Oku9eBohEXzQ7dQ4kuSI2xMrVZmgIdx9yBfWpuCGeK4OFYt
It4K19I3x+PBWXnCU9/T2Y2i2FjHlX5CTVfvh8iU0K6mhKErdJmGQkF7mESdXXF+LDE1CztUmbYm
6PJ2mgCPeGs8fqei97EIKsCNSiUHK93J80VX59rSyLVsEcVSdYeGOzrXgE9oQkrD3BeMN3OMjpk1
msjlNdidIJprNOTJY6q1PEPBEWyzhkeYQA+Bjnw0EJYlPNNFogze19rc47yb6wa892nilbC0CLVE
ZFo1zjGIWCXPYMQnE1Vhl6eNsCvGuellpXbFzku2LiqLTVN6q8zAdC27AD+5r9zBCIk3ChEaawr/
+SLV5X6pWLG66kupx8RmhIcA1WElRKQuBUg3vE52F72uIxgqaOwVyKgM84ecmcrSGMvRKqwWkcfA
vESduhV933nEtz/329Z9CRqeziF3ARu5ibeKk0R7ajI6UFJMrkdPv8IU+nJhCC4eB9Fz0H9QkW6r
tdgCVHBNpVorRj2cwIkAEaHZsEElYSedl77InTDH+SpvuwBLuhx0yb5OI0KDW+rRNfXdDQzMHaLc
9N40dYYMcBpnqlLYWaebjwLIAUvCtDpkPNwwGUeHYqyHOLo3oAxVIJwkFU6ZWih3WelyXjGivnEb
5awitN8Wpr4x00x9RFf9zChXenD8fmEwpLAjeSwhoSGrNsRmobLmFm8jhBsZTlX76OMSCCtn5Zd5
8Gp0qPBkqCjcgI5gHaRFmA/5PMph4tW6iDcqiLyz39XHIYFmUOQCokMIXlT0rP6RJE+S1ADeUJYO
hZnZmsqCY0gxyGxnJQ/Niybq88DTxbMb9ZA3fEuf+0MgHj1zlFjTLbQtOTqi435tuTusky71jsRH
OvMsI/PPr6uOUfIy2KRN1y3ptcPa6gR/X3P7aFLTWlWB+QELpasoNzdEqzreXif8l8IYRc8uN+8a
VYrYDTSDIr9bJPIgPqcKSoxC6JRdB67CUZx4ZaEEWDeV/JBHaA1Ipk/PbVajskfmlxoc8h4zMkO3
z7QE6zuwJrZwyBUxfUT+4c1rRvTnhuqpc6Qt2VWl4gHkUmm3SZpzg2jcTRaU7l2gmO7Vou5MmCMy
2nF0aulisX8aAlrKJL6qx5AU9B39l8Yu/PqehDFpqzhBeDKdOjwx2HjxGDabyXlTz5O+HjYuXni7
lwMDU8tbLgzhoTFadRb6rTCneiejvA3p4hdCtu9dTNVI2L6rUuDt6zCzCBgn8Ybcbu3Ac4b8BflN
q+tXg0LEIW86Wl7W8B5pCRx+OiM79JvuLgraJTm+wRbpjnfwcu2Hk8boNfPkyZdSn0qT+6HHfTPv
k6TD/otau+S6m0HxZujW4j5MSxfzPJQk8tRFY8GXcbJnIQhIsDGKLjYHnYwPcuko2HrqGanBXcyT
ZDOoY5+2JuOwNYpXOfUQeY16urRpN0rp7iFxgS5B7zwzpCJZd5X/woPcXyBZANZVGwzQhziJoU+5
q9jAUIdJWcC6aw4kc4SpLbVmdYfvA02gojW27KKf6OVQBhAm7ZC4hVhAM3WG0cVZqTFtxtIsRrgg
CWtQELdGSRI1Y7+ImhzjkA8IKLxlZuXZRas6TNAwBRDphc7SbBCHV32T0HIMfxDFZtkZGrfNGKA4
eqjHOl+WQY9vHPFkAcywMCZcOks4MtZkHAgvfDfEtHxjwXVDwsM9fpCHLOpoHaEv79o4v8oerXxu
bewKqJJCK1NkauV9yHlGiAlmYkEko4jOOBln61aCQRtEYsHoIm0j5KPyIa7197ZL4pUvgG7pEzZZ
QXR08t03ak6QtsVg7he+dTIhwi4KNZcOPoP36YG+m7wTQ+PZ7SCzW1khrUJCee0a5/cjDASq+s4y
whpgA8jnAEo60D0VQ3ZdWcWxHCfTnBU09zlmmo3VNJtE1NojV1d2JSZuXY/pydOryGyGpdmZDAjr
2LraXv7WuQPnNoM1Q/FhKFkOKGBAxpoJwb4Mf4DNCW2lNLK9V2nCuW1nVogutA5zF6O16x7yThb2
bZQatpsrwVKwEuM4TRgs0jZaXl5Nfv72lqgDorLSoZ5JnUtRkoCiVZn3r/Dfm95GSbigcC4cE3QF
G5QGLSMnYXEZGNAB9nzvSOLCCGrjXKvIE3w5vReIWrWtrqvXHLlw32VUKRwqivuyQ8Xah/J9hTbz
pbESnhiGbj0mnfocBPouS2P/NQmbO1qX0v3QIiYPISs64t5ggInUSSZxK32dTO9Nn35+8Lnc5wef
70UBDyrDIFVEY/W3vaEkW0ynP+em96aXuRKXa2RcQkYZsY2WsVBL+CZULJVIJiXTz7ZOqsOEk7r0
Nuf2HRQL8rGxKDcM8MdJtsU0j1p5mp0myLovxE7nBILwaWHKKW6dTEafLOdb1a2ZZMLPuem9zvuW
dHG56dIGzOy4stNEHOdavVuYchRRKe9Rc8hZvjXJR1iiAjxEYTVsczG8RmKdYcM0FaSMbeSjHFfc
hSjFyXaa8KgwYf798XqaQ2n082OyYEjlKdpDiBd5W2uWW+0605PosxnPWqYkw2zaWz4VI4iCUHkw
QY/QLdbFdx0XuTXa29Jrtl5ezwYxk9bTN1VqyMHFvJXz7NhwJWfbaRK5VrEM0/TSW3CJ+oaSiu27
RbmKSswUqJO3w7jnpznT0KGF1R4agLi1SGUbV5HrnB2j0kgKLd+jH2XgWuvDajvN5b5crnNdm7si
lRWNh+JWGSfTy2nSNMNMN0t5DUGc3w6HFs27oayTIGrHm0iCPiqTBwJ0c29llsbOLdj3nwfgNjd0
BGyFMZs3bhkxQznxSjL2y1AZUyfZV7d95wp0sP1GQ5fX9vCSpn3pjp+LQlVsJOUpEiQsFeNE5rBu
9R7evCMlKymN9dW0mxGC5VuGe2ivT6/1rjgDAaiXqSzU6ANabFH4hpM+L7fThG44faXCx00l5zFN
ssLMZmE1klQsLY1shhxyjCtMpPEwNsjvkeq25nxau2kyXSa+60IOi9AXeCnqvGlXhZZXbj9fAgmn
c5jrsl2Naznt4QQRAwL+VrTmCieobbg6JAydcjhanGT7eRSnl9Mk8waXQU6DqLjxMridreMVMM1R
F+HoT1fE9NqQGruV9BCVW56t9QY81x9X6+clO72nGS5eYzlLb9vWjNfy51ZOc9PRmg5J6A363Kx1
rufxgOp+OXcUteJ84mrPapVTeJwrxjkBxyjhhc55+k8XJ+PtRjG9LOK+HGZt3whL+lt7P00YF4E8
Yn/ekT6v9On3UXK4oLG0YVaMF840Ucfz4V++jMkgmmVIntDasFFaqePdc/PVdEucdtPtyh8QgNtJ
WoTz6QY6XfkupgB6FOPtVjd9njRa578R2lkspnPwl9+c3ssoi9gKzv/5dHlPB3Gac0rKubNpVsfs
EtLwKTeUnzhEKbXsvzqe03s8bBO0ITRiilBk944T2TUiTs/xkppuAHJrcXPN2Y9wK9rgyzlmxMMu
z0V/NZ0+02U7TUyv9jZhgdB+vMN97ovPG970wedLN27CRZzj/pgWnj5ANfCjgxW9uN1VixYIYBNg
80lKoqCzcTLN/fIyAqcCSKF7UPQQvVXmOItpN02rWNFl/XkH+zztf37CAf98b/qX29LTm59fMb38
3PtxT5Tk7ZKabra/fMX08n/zq7fv+Tygf/U9GeXGpdL1d00lluaPaRHMzUNznf5PoW8a3k1rgfC+
a67TWt5mJciytksGL4k2JbugRJ+z/afZwByf0tMC4AvSbawG4O+U8UaJI5XtnP5N6yjqz6ZlSX7k
y36d/bLA7RvHL/j1u//pZ6ZfnH5gWvTffOm/+9XpC24rO613OG3Cr+/+X7ZmWhErrSlUqWgZqM66
8rVkKGM7TaJAiyrEFTJPuo6sK/FpelsmBzlbNxCFjWaAtzqerq2mxbcJOFKu9+k10mrQX9Nd4fZ6
WrIp/vH5Xy/65fumRW+v//K/pjbZ509/+dFp9sv3T68DSVSL3W2pX1al//L9kDFo6fx5q75837Q9
t02b3v3L77v99LTol7X4Mtt+bluUE5/1c4/9+Ve9L6syLf9vvvC27LQyt93yuUVfVvavNuvrtn8e
vNu6Gpq1oM6TbzIM2vVu6Gg/4VgcGIJULZpRLqVthhjhxy7jzr8y6pF7nU2S2bwAKLk2xpuk9cfE
nJqKzjT9/CjCg88TYnoG3+bN8Rk9/dvX/3ADHifTR7elPOAwAxVXfuL2z7c3psVuv5GHXT+A1/nH
Stz+L5CkYWN5+4AgWSh0QsMWRKoT4LBHar8tU4r/s2R645/enpaYJmJC81t1KoUOVr0iYAQCYtFc
O2mIENSP53gydjTqWMQCNM3e3kULx2fpdMyn/xqMrhgWxADF29u3UE6c9TWJA9OmkYhN20TGy21T
ldPnt93yxw5C5OP/3Am3JafPb5s/7Svnj0WnT27L3z6ZjsOXH/mywDR726ufXzD9168LDbQ/8ONA
8vRFNmza+7XjceFPs9NkOgLTPgCBxELTxt5mb8v/5b82hYLvLId287nXp7nbIft8czoUoSuTRDse
wGkSlMoICsVg8fneNDctPM19+Rp8uRYkZQMaBefKl70zrd6X179+/rlLfj1zpyWnyW03FghbbYf+
01waL6IsGFsiSSF5s1jrh9l0ZU2ffE4gbXKKjZfZL+8h4eCcnd6clpnmaiPjGz+/p6qyhYwMnFEC
GsXV2PGox9vLbe6P96aXuHA4yabZzwWn/yMsmk9w6v78x89lvvwPGlFkXhbiPH6p/WMyLUuJ7ed7
f/VyWviXf7PK7EVGUrwYDBrD8nidfU6m90SBAAKtbkA3lMbcGOi4TD/jMCIU2jVyop8bo1G8My33
dmFNG6FMl+a0I5oy12YprpTbSfvlTLydmvBmZxD+pPV0BZjTdTg9yafXJWNSiOEAaE9P4FSmjdyU
IqNqMm626T1tbBxMj+okrjawJKtVPi4mj4dUGFv008tprgT7scil/OXzUE9z0/FUTPqp3oC02vRS
KGP1XdHjHuuFvas5b4T7XYWmx2laowFr/G9+H+0C1PaRitUeWdt3Sq+MQNXyXkKUKebVQyEWmB0T
xFixGS8AxUNCivDJUR/DB3Q2yzzGmmke5SF7F8BBgPGINs2oSAutRyrVLs4ToJtwSnt4f1B+6bRj
QI/FQ5WX33LL4f5pkB49Ei/SKDvjvLjEJMYtnUzbaTjboS0kK4Wasq3L+b0YnCs5CZaJO+JUqPJk
Us7YkNeDq2yIoAm1meZBc/ZqBqTLHudc8Zg34pMIpkRTElhgsf+RysGdGFUPvo7LA7UmegGIDhlx
WVgn0lk4pAVwwxUMdqiRAmJTgIkIGh7ztvgQ3Dha9bNSJFYlC2S6ijEiZaXplkMHLAYlkg89AE1/
EgUjzi6ZBVJ98NzhFUgAFpIeiYgR7/Mc0aJYHuHXIYapLi31ixmHt1hkElLGQgGGCA2eAUhhOVh0
lPvklOXxY2Gk4QwREaN3bXCSKOCK3hMa+/tGjNHuuuHK6UFaKZWzVcsC5SgDn5GWrStP25vmMTXn
jcfjyyvpWSI/PIYinHoFTfHsCYksbmtSKoqqOFOoSGYR45i2k5XoBnUVvUPMoCLoTErAH5jBwKoN
a6sizAJ75hypeYdoCMfadAbFEnhWHZmkZx1Rf1L6dcBeuWK7CnRUkpnyrFUYt8hLKwpKT/25Ey5C
fsbLi3xIF1+MCDTb6MEtGxm0s6SvrVKZkzEzr1TpB8LYcJa72NHrLs4XEMraWdYnlzrkvhZ74BOd
+s0jRHomDum1rOJvTty9oCn8xkDJTo6Mk1661xxVHmmvxMsScLnojPzRl9oMQVDwBmrnOYDdHjQv
1ZAoFK7dA2dBbXd9ORcchjOSAc2Uk6ZX5EMMTmGgg6U0qE+KNIdqTlq1LB1IyohhnRErkkdbVEbn
nOvRsShbBchnE6c+N0RYzTpNe86QaVbmm69hcnLM7iErjRqONaH1alQe0roEs6QEMeYTYWcoWmx3
FevNQ4M0jBH9rkoAxerKnEupuIsMOFphUdBiUe4jpahtGPcfnQP0IHC/lVX+jc1f95aKOiSODlWz
CsRuJRvivCgsMKd4yKNkEfcGqmhh45XJkdFSxvWG+xwzcRdb+4IoEQs8YooiqbMGhlz04RzVB70S
f2gidsQiMkFcJSOspv6uNvKLbKUnSYsQgOcgIZzHXHOOEg6jWS9bKBVzBZxXbZJkQmSwoYrPRGt/
5I1Kc1LNW9uXDSIaQcZDjjv5uI5tLtd7s7dWCRwOzbyXE6SxeWiRcOueLbHbFcmMDJvEjhnOsock
iueDhiTdcRQQruom7cBUINuv0N/MpNj4gY18NmRBso4k69Gv+ge93qOBRLpcv0euj8AgvUIrPtTp
8KyK8V4jWBxdEGQL1V9R6x45PnFudw13tzSSZqXSviIee4Dm7xNIAoCZer21yJCaimg/s568ZrQA
CVR0kXQVJyFkRgvtRm3QhsegM4Qlolv4DkQU237ugFzp0WjmLmKBgbwb5xgHwqtPDYfbU/+jroyj
LD9baERmOaKhZZmFYIPR4AZHdDzQMNT7kHwEO5fKo+QMdygdrjWDCSUIBHILuyUFUTxiafPW1Oou
ayjwoGJuZqrGWGokCWtJqeuZwsleOnhlOOKB8kOP/JOl91fkCwU8SPkNE5WqAVpTFateCqXy1nkf
SSSje/Sbo14J77i6Tp1DeoZVYMlO5edKgLTsoP8daBhyJcR2Y5qHoKKU6b+3ZaWuEsdF5Kq+hDm5
M6ovwIhqNoXYgwnAcpfDrMfPS8WwJLVKGq5l7NdzBAsFFA9xjm9PgWihwfQCsSGIGN9FOQGcDi6g
JrklARPOWBXlRjRQJIl1GLUFhAT1OQzVPYxJ1LqvCr5VhJcbFb/VnPG/rTbWuHVQ6Y6gUT22qGzq
A+lIM1PTtuwjhDtKhiECwAEn2cUslQupKjtB13dRiqJtIGlFz6pnxQAe68r+nVK0VJuooBSwxsf6
Ol8dwrmSX/BfRYvWD95gFhwaBoh7zqfYkQ8yurK5UZOLZLqHJGrcNQHxC7NgbIhKbb/o+2JVc3rP
DVlYxL5FYXwY7pwB4K0TJGQSqOFbGxmYgvulWTQLucV3JA/wS2LGshvN29RIzv2GmgkpzbNISY4J
vhdSNxqEEsQ2W+FSiL21WWkLPG4Q9Qc7hpfQxM06isr3TI0RVfVHOaVq2zfhD7LJ5+Qr+8BipXdH
NFPY/hLDhqQQNIUIK1IEUKyMuzJv90LSWbNBOeKVeHZddIQRheoZ8q6ZVqdktHfxUiECU5MC9Pu5
gEUqbda6mMq27rTEEwRvEvK/rNL38QAJLOoQlDojmd6kmtl70lvnY0lE1x/MhcI6oDnkciNGsOZa
lLChiw8u/soEDKANJMTuq/bZimpCf4QMv1C0y2rFmhP2egR7v5wej05jljPRwseklc8G6BPbL3lg
OEm2qtsQHblziGRqyQXurV4kzs0IUDKaPmIIJ917bPQYSTJmQZV2WCG29MJ+mai9NG+zlB6egT9F
8+Em58UuoT2Ex1L+JsjuSs6hyMkdKKHEtdaVTqwThVTJJnbzvvPVU1CO8mayiZQgWqWS8BpSGFpW
rXVJm5OcCD8EqXuL+oEhQqmkMUcKix+n7qLSOEsJZ+64aT7rOS1gEUKYVhUH0MMz2lBk8CAldzTE
OD4DwEaXIfcc6eItmrheCN8EB5SDEuD7RYIhJcZz5Xh34Hdh9iDTk6mYGLicW0MFR0fl1cZjeRoi
zZh7yPAtVUZMzNUwZMoKuC1l3obqqIO6krOTzHIl97+zh495hlZfNnQEcBEheXhiZnrnnLtefaB5
iyrLowSuE5qBr+Yp05NbdOh//Oj+031PT7fIuPK//4vXP+jcFb7rVb+8/O/Ve3p8jd/L/xr/64+l
/vw//32fxvz920Xm1/+5/+0jLX47XJf3vy75p+9mDX6u4fy1ev3Ti0WCNKw/1+9Ff3kv66ia1oNt
GZf833742/v0Lfd99v7331/fIMbPfWSJ/o/q958fbd7+/rtEsquhySIJcv/x9Vd+LjLuk7//vn1H
YVr+Zr/2v92/F8iU06L/F1/y/lpWfKsm/m2MMxcty0Q1AI3w99/a9398oo2ZoIZikQgwBW5SL6i8
v/8uKNrfJEkWx3RlxVTJeee/SoT6Pz+TRVFGS6aqrLBiSb//Y3X/dIA/D/hvSR2fUh+p0N9//6co
eUu0ELMQhklDRCeG95f8yUZCKE6bVbxPCFxrjWCrdw+d8D2sGF3OiRgeY7VikFrKmlaySPlhaL8n
WomwEEgVcV/5GL8tHyDiGNq1ZQha2gnDwQ+WWU9FaBP4J5w0dl4/ftntP7fj63oTaPtL5iG+dUtR
2TWmZkpgq8fkvy+xglXUEa3lsOKxB1TwRXHuVPAK1P6bfYrJSDMeWu+uwaEnGN8z87tLdIbEsEMo
nAL/QoMW5zUAqIHosffUPfs019T0Maq2vXtWyo1YPFrR2QMx4Ur3uv4swL8WTtiKDOvVSYnSOYv5
j5hWdnRVjAeBpiOOZTtXnj3zQbaOzkBe19mt6R0S2GViptXdDqohEi6yEKhK698T6cNyIMnxPOgq
cVbltGwThrzw2whrsmK9+BjFV4kbkjBH/myYj6G+NcwPyBw2NUd74MakaTpq2PUgX1LxoGk/Anzd
muYTvXFyw9xGQ06f4E0o70LnW8tGGBDYt7A36ehxL8GQlqHJ4f9i707WtkHnzOLgLu4RUV2RWHRU
j9v3SDz15V6SH4uyAbL+6sCYLpNmbuhcKxDeiqtg7bruzYju6aOW6s7rljWoU/pGuJD5CWFNd2EJ
rR9n2zOcJugcqP9jcYa2XgHBUXMWBeWTV++I8MBVcDXQPuRbo14GzVLtDq4bzjL9g6ZVzPNKWwXS
VqzXSr7SZwhzq/il665RvWgcrOILJfGo6mP4l598f1s4NEvIgaCtKNCFIEGbOEDaLHhuQd/PCYJL
SHLMxENA/AO5vbYBPInMFIKAYhLccPlCsvK8J7HcFPU+9bN1BkcADvwCNCOZgjMheGrg+dDQtyMF
rt529CfBy9nL/qPqYd8BUsjZkJhE3AgXEjk1xzqhsXvEU0XF9uhAdzQazsq6n3dddlHa4qpQiB4V
5CcYs0Q0wSq3wePD3X/iaQ71LZU/KmPnRCqXIpG1Y//NLfDTPY5jjI3Jo+NcIM9LRl0jfdjOOXrB
xoqusrMBRBQVjy4rrms/XOuOX/aLTSB8A8MDCU6AjE5GVNbHixStpwofoS/OrfJRhy+GfE9wC+yJ
t5yRMX6NZpNBN12hgaj53wI1m42NyFK37KB57z32ofNBiJr37KUEn2B9BiBl5wIM0Qevv/QtXYed
D+tJ25FmpgdctIjwVxyVPF0N5XpENcCmE+ZyulI00KRLuGcdiNl07bc4WzaltUH8VVUP0OVFGb3/
GCBIZORFbDepccrhSoZHV3yq23siRGodjdkpkZ8j5ypyvrQPNb+tvGTlKRc/0MCBxHEPffUcIPmt
6fcw/E/W4diJuYuwRqjo0R4hQcwEHX6aieWJ4RKDgSYYI0P7JsUHDlPT3Bn4rzLRnTU4kcrigjck
S2lsCABSGtEu6L76kHTK5gl5aSPg3IQKIvZg5uMMTf+16V5heuTFfV9vy37fR2dAfF14ig3YYFC4
97XwKgrwZaFRtuU2Ki+kxdlmK4Erymdym8w06Cq6QjunPRYAKcnX0K8hzdk2PgfbVLpo0cnPN4J6
jzlKJ2Wr3hTSujH2DGIhIV8RIUhegUgHpEdnTU+GSA7R37mM6VuuCD21ekQKDypJkU9Go2BLaE9E
bV8iSz7jv3xDvmQT8rPyXDwFQM40xj6SjnPKLWdZhWq2ffb9i4eLw/og/UJg5FBwHobsuV9IbW5X
3A0z8rwigVuEQ4qii5cUIGVbLEQCnpz7lCGeUn0pG4YP0tCWoJd1KG8Dtj7EPSeLnKVcCC9JSHAB
HBP37BirLnvEIU0yxcYP7xXlRAaYXWkXHd5Ee03URTxsPBVo5zvwF7sgIJU+tCA/54yj5hK45g8t
v0jmqRPe+a+O4Sy32OnhPguPEuvfSY9p85oHVxqGjQVNalv7Dy2isH7hmOt2+NYQ2I09pb7P5KuB
4c7dkJGjaFuvWLXuyqqRhN0HCPbGR0GrX2LrQcj3bgTCvP3o4xfHuDTqNtOfVPe17pF0bRhxIqSm
L5/i+CJbK0+4VGSxVN+6/MRIRNudOv2biuucB4mTkmd3DtOnQD1hEpoewv+n5uLB/1GkZfpR/drE
+1Pr8d82Bv+05L9qfv5/2GKUFY1w8X/dWPyfmlbma4T07rfZa0ZuRPTXjcbb9/xsL6rW31SRlp9m
0Bw1FFX9o72omn+jJWjKioI1a2ww/v7b1/airBtgLk1VMWjCfWkswtmRFVGheauPzdD/S2ORJKNf
G12iruJOVUxNV0RZ/LW1GBbBMEB7r+87WeLCVitABw6jDeogvQhJpi76hBwg2a/iO3cdh/KdETNA
NGIeUk9xSA4KQa6XH0LSuPM+9uid+VdP6GPbiuRgNliocGHmzSoJZlaAbmeOiPfRTDKG0KMqnFVI
NxmAIndQUq9hkt/3rzSRIbNY3UeDA9+STZ3cYUBq6qwVCR2zcuE5toxvKN1Nhm0zfenml0hRxZWb
E2SlkaEwBJiQ0MWOavV3+PgXQ8w3TV4Ar6zefLNqbVOwznRiic4ayg7HzKtmCK3dGYxu1QI34zR3
yAfF5Jqiw97GvnCBq8bT2YFWk4sFJH0Kw6T32s5od0m76KOqdW2V0MUsxDkdQXklQVFb9gENy9g6
Yba5QnQmvjsUH6oa8E0fNBhe2oXbVKDVfBiOBOCi/sgYgW2cEddyNtu5labNd3CTp3rQYP/oDoFO
iu7OMYkSqieO0WO0TopoOJVxVq/cCjBoTDCr2vo5fXvxHQ6/t/JlrYbmdYhFBu+hTBRzt0a8CR95
mVsZzncxk6GIRDiqSyoaOYmJWUNxgdi9wDffHbXe5EF0aNP6YmKPsr38UGSiBiicEWpcCrO4an2M
8fKwFl3kXxCKBfwzkrwO4eEOljuPi+SxD4+h0GCKyfHbiEY+l/QmWuQeERtRfy4bD5NvQYk0FUY9
NdzpSPCXoeI8gA1N57UVn/KoPpJkomGuGdM95fuwZVvgpHDGFuWmZ+xn5sgw2ogAz5XWQLERk8DQ
KGPHRydjjsbVEMzk7ihr+Rt0n5yhKnggbW3eBWrN2R3vFH0MSCMDYmEZ54C8TNTmShoB4mHEhpzj
et/p7is0pRntInE+xCExpxI5XtKsb0pGShoQQhvfoTldwPd3YINCuKtSuzbZpcKhy9TvXDZqhKdF
tWR/0aUhUAFNF6mm2WlgAndo6J/A5xpa476rvCcvk9Q1bHmSbhr90mbWQ9Q8KFCsH10B7XoOiUmI
C1r9dTPgkYvPsUYSRCLH21K0umvY+sCArIJ0yjRrnspeEhb+oOnLWv6QFN2Y13BqtkUXM8AYxwdX
grAMr3CrVcQX6xhbEi/RGP6aJwo49MoK4dWX/ZsCUHGQ4V1YeB6g0rcv7E58bv+PuvNabltJ2/Wt
7BvAFHI4JcEoyRJtyekEZS97IeeMq/+fbs4sSrRG2uFou8ooEIDQCI0OX3heYyB1zk6Iwplqkw5P
sX+Qz3GzDAyBo4hSgJ+Qm0yiUWM8Qr49JbpHmiBTPozT5I3zbaM/thynhuy7fmC8ZnWY+y0lw9AM
p2k2QFzE6XcCDL8s8OSMdGMz+/BcL/JbL7hPy4M2hg8ayH01jH54I4g3MtKpEbkQitS8LepMkW8i
A0NyAp4JamMCfsdVLIvpROOC6eV+x4n/9X3cLCcyW20kxXJc3d0Xy8DqnrlwaazytiayC/0u7g7A
z9qzlO9RdHKczN5XbvKEF5PYDwLcFtRwpjAgyk7xiG8Of5Ng8BVRNQFhtFqfBKwPRQld2MBsm5PE
g/Dafl7Cp1hwEntspKgT+ZqHZnxmlrUP0AoXmTl8bNv461A+wQX7KbJLSZEBrCRCbb1uOKKlsOnM
akGrD0qU52jfu+yL1xjfugH7WKzZ8LFschF7kHyGdXLq+VtOK4U4tbFyHfJ+lLD7mKITXjuVD1bj
Uaftridogy1zRLudPtT513GCr5emyk8bLYVNazU7K29tMcoO1+HAvNmACQJiywuU2uejS1ZmjzOs
Hf6yJmyE3jQKCanwc4+mRpgN2bFyPlcVaQVG9TPCaIsL+v9igPP/aur6/3V0Y2iGR/f/34c3n4RB
6n/9M8h5bgb799/+Z0ij/UtlSGNrDEMchiCXIY3u/otPzbXIErOwg4nBzn+GNLr1L0xmpua6KgKH
hryWf0Y17r9UKI2ew3a0MT2GYf8HJrCrMQ3WOexfuuEYjs6M1rXF/meGpMSJeyNWMHO0TKNTuu9j
vqQiKLWHLCY8btXkMs+LgXU/e1yv2LDMV0vG5uhgw9Ld82jrWclVB/dq0Sf1oSJFC1uWvUV/fcJT
G9frGrTNJplpTNo++FHmJPdM8cZymZcbiaMwu+4yRhbLPlbS/RytsfqT65L2j7NZT+tadQJhoBC6
iQdXyeZ1FyjDWu/Vb6PZmnu3tRtamgGXDclbO1Kx9CkeTxMhx73V75RIxxZtKPsRijpCBrHrx6g1
ZW6ZbKJZ/U04/B5Bb2vj4htad4P6fUFxJqonZLCzcY0VPF+//ayENe9srha2WYRzdAZypo0DxSQn
zJRmzOePqgrtpOjc5YFRMBheQDhgncfVkjF/rMmig6447t8uEhvrH0U6qgZpSrdF/fNe1gv0HLzC
Cxr1we0MlD2U5kafAmvjLSSYeV007d4uTldfKc/TTEb3tqnpriqu59ktqhZSnaoKC6wx5mwDMumE
9AAYhhy+e6WuCvyopedh8nDwVuPcvvHC+jP5y9W2GEd/ECrdZg3Yn7hubDCoc4whmqekr2U6AkFv
X6x2ZX2V78MjKdM0LcJHmRS8vFio4F0CGoGPxpk+p4N3qCOkThfXYTSGhJA9gjBpTZ9Q9cknigSO
mf3OJYjHf10jhHVco3CXqBxxhc8eV26oIIKLQX3Iq0Zbe/MXxfqVmD9U8PcE0zDWmQPl6yCUwt65
9T8LdmkybGZnlsoM8Nrw7JqdMXS0dg+Bqz9GgYGVwsr6vR3MR7uEkeMFJiTsAoHyPNplLiCltGi2
oQvVL1vIebQVYc4qlbWmNA74jfTGEkQHMk3fe0Tan1XKlf9sS3VsVbu+1DkbqnEpFPshVdBqU8ia
RgftPg1hpMOSS4afrV1iLU5xqNWO6b/9oP5s3VxaaIv4S+i8/L+qIlZJ5r/ad9YD7kDGtk75M28U
os5cc63qg0/b/rdjnjts+tDX3RninC8rhShT+DR0pr22pr+sFPFEpmQQT9ZDNwYotsfAcwMd8pln
whB7+/b+bJE82m3X8GiPdDEtflmUp4ZzaS1LdErmat4OTlv75CmYACCiCax2R2LmOyX+cXOGKubx
tBEqohKafdVAhK07eRXsRaBcWLjVcCn2UBpwViLq9867+6OOU5RrWHgrNdW2HMN4eXNqFjv11MwJ
ed9+5WBFD8ff+TRvFjJwSCTHuz6qHSO/x7efqUaH//L9iXJNunYGDIjMqVcP1Q68wmwMLzkt0zjB
vTiAwJ8Aq+Hx7t0M+ZM5dzcKoW7IoRHOlXgr7PvHwI2MWw06jt5Wv96+outOgIvxNE1TVQs/nGXp
4oKftTJAoXBKNEF8ynujxiI+Ek4wIW4bWRMZ2gkh02+Xp183rOcCTXSmQBoZrhgsPS+w1pCmyG0v
PmkCPhBoYbF2vL+K3MY4mqI+Da4/XTMp+lYj0dcfHQKczDZ8TFKiyMK5WZiXYQogVzkttGiTWzlq
SLb+0ViQz2hIMPHfvl7ruolxLVXjA/BMJrAueICrmlKnbmCpnRGfqPQni/6qW4jHYkg1b5Se8M14
GP2IiCqwIOiO8+E+2HjdyC/UPzUpNvQERtJKHT1ya4lN0yZBYq7qnWogtMGHpOyilgoQN79RvUVf
UF/KbZqXuySHLwBGYPatyj324Ap9M4xupj790TIlgzLWZdssJmlpDh6ZEvaraIBBk5HyzsgJIAHU
sUL/XiUYkfXSHTZlJ5yG2GaNRTvNmqqtQNL/0vQZVDvydm8/NdkOPWun8OvquFsNCCs4hh3buHJe
TqniuURGTXzK3ddxMAAC8rbQ7cq3BUqd3VTuXKhIK3NoiUQhXxh7gdKv3VR950quWjHX1WhHGHnS
oGDYw6H0srr1OBLcBurmKYED46GKYBlC4QPC2sowioJIph9v3/rVByUKdEzTNvimmEYir/ayQNR9
glEJ+/YE/PWLM6nfwKjkKD3gvoKo8s7dXXeA59IY2Xt0g8wWzKv+oE+FIROe3wlapbYaOmVbG6Gx
zjOiWRqFDL6udyB8N4Q8tuN2rPV3xpCvXoCA81uuDX4Xk+nL220bwHpmFHb4lFsDMvSsoVGorKyZ
ou2x3kQTgWgjft9Irb4a3nJ4+2m/8nqpXXK8YjB4vG5PCUThI2y07oSlmojiDD9USNChh/XIbKbv
w6zu3i7wtddr03wbeGUId8De/KL5mlIbxYHa7U5xP9wYVH98tJgqMyLGisbN3+kRr7opXi+PlBEY
1nBUuhgGviytwfoUUnmnk2VH1sayy8bX1AaitNUdjPyYIGOGbp913+aJ9k7D98cnLMp2HNFHOUxS
6Stflu1MvZVlSCCfhgRs4mAMBENrTe3nvXfrRXG8rvK/G0fZhCMEjLgmNBOc86pGhO/tJ/7nK8YO
r/OODR6no5lXzwDFkLnx0mY6EQDiE5KJlLBQWBj7zlzVhXlbwv96u0TZ6T1vvbh1ZL9cFcqxapma
efWSw3EkPzkwp9OI5XldduqvzrSectQhmVP+nHrY5S4ayTaiFutYzYGRQBmJ7QJpRSTAaW8fzRFG
WEyQK2ETuOEwW31dF8SQ0wQZe2hXGgSsfMvQVXnntb3ytDQT1K6qmgxTvOu3lqRaRLoCIUd1jP0w
aapvQEjvK9TlwCyUqNW+/aiuhmyigmoMGkRd4TnRob+sJPo0pGYXjfOJmEaCFnO84I5q/x0R+/pO
SVej7XNJpsZohcAYXstVS8fso8fAS0lwrYmqD7TfHVyltsDm2fsELjMMILvh7bt77WESNWUxVDcY
BlzXAxMtAT2wNR5m1/+0lYp4D+4rzNVdbu5Tu3lvdK+/dpO2zgAfIolt6deDDVpzPXIKG782yWMr
ptB/d9VeD0KwGR2iM5PCVDMLgvvBCg6h1idwEIsvUZHkPlgHd2WN5U5PRGRzmk7rQTSJZUrQ+hzr
txPRHvqw/B03Y7aubRStkwNvDzczBgAm/ys6yPee36u3YxDfRdvMq7u2MHQVECjHS5aTGRhE7JbN
r3ypQXkOQrKtvOun9jEG5PTOW3u1VKbNNM8WiY361Rg7CKCao01C1N00b2caLnr65tiapBPZ485A
pqXRUNB6u6q80hEyY/Fs5hM0VMzMrr6EHKxS2yjtcqobHRI14fCrcHF2BWRolBU/jjymlXwM5Ejc
RzrMvLcv4LW7prV2NZdukDnUVXNttVEEZc2dTwRmko2gEDSiLt+TyIzx9g+PaqWAeuse3i701bv2
HFwzTKRMlQbg5fdfeKDlq2lZTkURbWH/HjTT/Vpr3kcTfHsce/s0IZwAI+PvTlXGd0Y/rzQ+uqrp
zE554FzBVTOdOTroBxyJJ6fBFZgYUJgtm/icWHwL79zoKz0xXbHHvI1G1TSu+/0FDF3sdbF6Iojz
u7mo63k0UJlOgOiq6pPeOWQY9R2+SCP6tBjqOuxBAyjhSdOxDQwibjoRVX/AMxKjNhxN5Y3jgj58
+zJfu0oMvViOLUdM665eRzLaRmlk5nyaR71e2yEJC71mGUDNDHSi889LCMxWGHHMwFW3b5d9bTIT
LTQ9ASYDcsAYbl+30HPWGwAhq+XER44WIUlGRB01/hjFv5IYzZwEAjA0H1I3wglZ8BzFEyf7+c5F
XE3X5EVQuOMy/RCWM/1lhcytuiwBiC0nBcRHQ9O57ioiRaLgU+uQuoYRyVyVqoKiKJChwMk3b5f/
ylcorO14Aj2DUcv17DYPal0JAms5laN9yDF/BQm4VEL3GECTUpWMT83gTu/0+a+9dWHhJ2RWd7Eh
X336saaCTJqD5YSeYbsKDUL6EKqA9voz64lJEDmDSVUg3ajF730WJo/zaqSEb8OmzbMYov3RQ3ph
5qGqQdF6j6etNFpjpQcxc0wiQVuTilZ3iD3Y/Se0rY6T127iGKIUc/4asZVUHex3LuiV52/Q5osg
EqoA1P6Xr19Py7Gvcz5T0xwIVCQ2H2FxzUa2r/mY4gRfmVb30CXll7dfu/VKU2QwBWK6Z5hiqHDd
+jeoRbv9pDENynFqDoghRrglSKkjcw+/eRHE6caKUH9uYBbD2icowKl+dbb3pemYM8VVhF6sYab7
encwgri+w+Ywrpss+6nErbKq6LBMxVX9dh7x287hQ54OWDUDIPIIzcWZtSOiEepOybDSsWeyI70M
8/Si5r6qoD2KxkCyI8H2qEG/xJWS7LmVjNCq2EHKNPSr1qo3lYHwEk76fK0XYDqLqdhZWhX6XoYR
oTeSzTQYcCzVWgcHC91wGW6DpIwPbz9M/c85Fp2hCXfJwi0h5j0vX6KVeU2mma11shM9PhYJeRqB
SeheCd0WP5dQTSvuAro7XOhqtQ1H5dHTp6+a9T0mDGQziUF7bqrYT8ACR1H1eema9G62EdLVCIO2
0jTepLFqrvTa3JL+kviO1xV4gZ/evpFzdXv5eVAlLEy1NlZbHT/YyztxrVSry8pMPiqt5Z2M2S1x
ZY3fvRQMlYG+BmGrduZnZeSsR7NXb7vOVG8XlXxPx8UtnzhADgsHrOXglS6Rd0uHQ93e9NneGobN
uCTOE3EV1rqK4IiPeeg9wnta556yAxLefqzgsz1UDuSCwP7p8nEckLVybkcGHypIqL0xBcgyLOaj
Xv5y3aJYLzbGP3I50VtyBsOB3RgTu6ww9IzBye0Kl6hPZh7gc0BJi+tWV5Y5fnOERr1SzPfxpNsn
VAdK7JdlcbDQiumn5qHRc/cWx76kEt5Vrvc3kiSdH6RxuYvTFJZlQv6UVcdfBq9zHuDCPfZq7IKt
WpZNtEwk75jbqHUeHEYhqwgpu2BQIVUrdneMgUHjLRfJ7EP6pWQOgH2uPbZtjfs/ip60AcXxvjGE
gzFDrdHLvhQJgkZJkyBdikPxBtZof+OEml9M3XxvT/UNtWil6aXyYIy18risuykogLO6+aFq8CYO
Y5qtq+WuLJCdbBbkvpdEIT7RRFgQjSiU3vrYrzwtQCfTn3VwuLHg23t15631GIHFtseE2Q/x7wbw
kd8XDiz3qUnXpt60t7O9h1zZ3TVlQS5yD2qZUd9hUSflFiQTYnGLln9CyPEpXjT9ODjq09K48R2m
jx+j0p5Qb2i+qg0XaA1PU15OT2l/W1h6fCjM9Lf84zAxukNqeRh4Cyd/stx7q0o+uKBIj0gcYGP0
stsJDOXWJlBuF6RtgYsVLcXBVvNtR3IdU+JoJkxcIc7JcoJNk0/qESHJv8t2WXZaHIWbLKjT+0Yl
wwj2K6mUam4f5mTB6FiFN/Uw68ee0YATGB/mRkU9dGzslT3kIrO1zk5zgcWyGvUJ91H5tc1tAkgr
+LNDbdwh2qXdGlPoZ0UGfg0/MvEcrvdgaDmBvgmp2ZbIvsI98wh7tQs951402ygG2Hu4ZyttTusP
U2HhTW5mCzZ0C4PeSBkOIE4O6r53P6Ua5it45C7NRJjeKbme3Okh0b2DM6Mb0XvTBzCvJG8iYr9x
1NFEfWUm8q0ecWdaZIqWiZgNj6GzA34U7pBVOgknVN2XBkJXyeybyUCumGXGd4m5HWccHgzZtXKN
bOccDNONRtYxQtCaQtzyvO71Mr7DzknYdVZNsL2KPZl164psm1tHJM47Zo3KwngUFeikZT1Izwh7
59yiOlMt3Q8LW8dNnhP3s6RgJ9DTOFpNQyxcjrazFXbjg1eZN7mbVBuFVBofjdH4xhvCj0S2FLce
KqBKWJefsu6zUIK/nT4kxC+1VU6sVZ2Xt0mZBdRQ42jX+vw9eiyb5VcPN/0mXubxIZ7NX6FbL7sl
GedbePfgQHWomEwPkTaK9ZH4oIUQ4BhhYdfMzwulq2maImObVqMJ4XFjohtBsL+NKA4Dmj14eO+Y
GrpO7oCj7K2FCtMPYYtuOXkwhCLdhF2o+Al+CFJiHOQ6guBTZdkFGYsoyiVF9mmam/oOab67CCfu
XaxlpKH1CDhDTb6N+m8zkojoO+nw5Jv4YbbJw52x+945yjyQqWENP+ypuCe7NH7KzXe6QJzMfwzq
cMd4jKpUi2BUl6Jedh1MuspKQ3n40+jYy8aKb03s9StzirIt0nO/1GD+q0A5aN22DWnldkQquIVo
MJhbggFvI3JI1/XSGQCt57u2G/ptUTgbbyDJiQjb0m91/a4GDb9GzZGYh1h0E8EmCxeyFyvts+Kp
1aYjHC5dbMI0PK07Rl0wAgaaq32OaBF+o/ooFwR/tqiPrCMbrIcigJOdPhSHfETIRkh90BB8iSBN
b9NG7Y/QG/sjvXm6mZe5Q5mbVOsxLPd9oq1jgRiRi0LQRVKJ/cjw6q7D2ArXlgBglmH0sUj7emfF
XrMm2uBGjUiNjzr0JOtA3WlWi9wqJn8fGx40lTyAO5F5SBZ3xGwoCeDDtrXcown71W+NcFrrv6sg
vIdgoe37xdUyjCtQKVZtbX/tEP/dhkVpHGOxiJwfmaE4674hCz7MH4jUxOekjYMfBmlJWNcOhIZ9
hIuIpaESrIM0rHYKuRONPgqJafU0GMCniaKEIJIrCsTrSKwGtZHARZnq05SZ3dYU1FG5A78gXS9I
/F1HIG1CL4fawDdotfOaUJb2KBfIEQCqkKt5Q0JoodaJ3+aWi9PWfFyEOOVqxClBcuzorTGOFIQj
z1hD0GiO6LF4rUvQ8m7HGQsQPO89o5l5N2YDCmJBus+Hv/Drq0emVbsqC3PkIGvtOIlFh5jrHvLI
LiUBdhVGWrJZZjx5iwosRZ50LmiW5JrVlJXvKogopCTC58hAD+SCkvCa+YjHmyvbqbBw9SCsjYlv
u1DKag1+nOQSc2pvcsuLESMTvtC+PWqoXx8Lg5BZAAz8frYa4BBbKx5j5lBLq5tKSEMqDaqHBC/u
6fiKlam2N8iCLtSq6bbWxmiPeh2IzZIUhUHQLWsBavTszy1hgL5V64ThVMPTXKfdVotQxdbAwB/j
bgGfAsgUfH19VAUQ87KQ27oo7Q9x+wP5HuOmxuVF5tX0pY3Tb17cK0e7Rxlk1rTGd5HN2LmqdczS
WuTUq57iW6icg0SsT5616FsiFakrrUA8GoLumOrJbYf88C4TH0qZ5ey1xI6uQm++hgCqOMN0VBdz
Iimehc1Q0ScTvaJeL9axQTx8UyoCh5l9HSM1venziXkFAnmECS8fJq3zVqllpH5Jr3QusxQkR8Vy
W19gGo6Goh4tFN73CfO8VZ96+aZrJ+eowoBAsabFyZb5daMBuRfP9LLQxaNS3NLd5Qu6IEqn7B03
W0ehB28L5+ihj7gbZpMov+m3oC3vtFn92yjN2B+R8zgqFolIXnavF+a3FPwG4WLLiYkE2lRuv8Gn
324NonX5JiFFkzZjCY5QLRBJQde781quOhLXJRAGR/lbrslFJBmXb6xejn/30PP5JQVLri6DAIi9
ce5nZzz/7dVlP9v/bDWvBWmO8U9xVKbolVs8H3v9DGQJl8WzE75+/LPHdy5GlvjGCeQukmy5ItS1
4KC9cftdDlwa19ZGszuwcaW48WersSTYya2XBcgbKr88ci6VGSlP/iiUR8p7lb+zApwhjoKX5zuf
+nyB8g/kuZ4de/7bfwqY5KXLg84FvHHCZ5d9PvZynee/khcry352qNx1KfXZpTy79+vzGVlpNzeX
P312Pu3ySC77L4/l2ZHPTvrs3uRFny/ycqbX/0qe/41DL3elduj30t6gSC1gk51gUs4SQRkLGmV+
JlPKzXKB3BvoSltQLCu3BEkhqHdyoUvm5/VqJtmZqYCCxmENNAwNePDTclVuVYMqg5V7tfX8Z9cn
e1bE6wfIPzgXJkrU5bljsdpI9uizVXmoLFauycXrJ/2j1Ou7+aMYebJKliiP/WPVjIIeTn6bwXEG
USYXqqDV6ZL7KLbVkltHV8GQ6WqXPPy8f5AsOrkfzv+3cSCqniAKTuQw9oOaxiJQDRhQ8rfYIzfK
n13eduVeHn7ZeP7rnoSljSr+5vKHl1PiQdCQlPpvu/GysPvZZfxTbDfMAp2nJQT3exnWMkmkjARv
krB/0WCMpH2eV+XWZwfIXa5oUgPdgXqoiAbs2aFYjEQGtar5qvZFvgFGZ86yke/cjsdfhWFUm1yW
KP9WFiAXntJUm97Vf3n5hJQLpoFDO9yQkwPcW74V+RY690vQBM0hIp09WzUCMCcX5HjRB47hAmy6
ygBgRUhBKFh+GV+n9/JKAnnZYiGvRv6UO1wdoBEidLtB9knyas6rrWqjhY5QyVoVfWInmku5hkAd
XRZO5XRvOoC3xBC9F82iXOhi+CHX5A4Ctz96bl1uI4uRSvLPAjSQkCbk2LrMB99cyD3JBNjRlmBH
B50PYp08hznkuT6da4l4kVevfWrImiih9vhBwqgiTFlYot5VJqMKuWYarU57r3yzWwZmjWhiGrFT
/pSLDPUZNcWL35Pd4USxsieeFra+WNAyIHf8z88i6WxikRUX/Axo7znu/72IoLYf5TY0nFGkdr0b
Q3AdE3GYWWpg/0o3EkOOeodziHooP7bzFzarC1HLqEue36utLTEDWfFi5SuGik/GuAZjd5nz7gYm
0Oe0RuxXvkNPNIHyleKnIlN9dkcTt8qYr2SVvSxkrbv8RPNogX7x7KVeXrKIOgMgoMMUG6oEtqbt
PIWoH4IQpNYj7hduU7t+kvVVLuRpCznskKtdnvuJBjoAWEDBBOg/i1bUFPkzzItoLXTFkGsSHEdZ
X2SVkGvoYw4723T3GfHNpEaKyiHrzyyqjlxL5+Ju6pjVyJrjipojF5qoJnJbFiYi65LM+k5RAYCf
mx25mo9BcoDNt5I1xqwaxoSjWcLqk3VjipUfjoHeE+pBEFllLZE9klybydvczBEMN6VGE8ATC7km
F66CIIFcQ4AXIWPzYA6Ky+ha/dLFI2R2pvc0ug1oEXcZG1+2p+eW9NyqljlzPlh1p0sNuHzuhmid
5c84i7YNpPRdJ3ov/KtCJ4G+Rv6UC7cB22c4AYIqsmrIr/+8OraYtmx7QkJBUHlDT9Bqz+uz3jwQ
FDBs5Zut5Pd+aQSstCj9PINxdfnMh38aAfnuirwfD41+Lz96+Url+5JrchsZ55vKnaHYtfPfMW6K
jaIXwJhlDXWcDg5VYf2UZcq6cr6Gc8uTIwUxhUZ2kEVdruHS8rh5T8xZakW+bGYuZcs1uY0W19rq
totKXEdjKludvnL56GS9GYdqzyRz4cmKDuOqyXHaFiMBGYbrXlYYWYPOq7XboGlNMI+sJloKtuxc
d2anYzWoy8e5dt2NJDdLTrxcTIu5crUa4TTR/8hNck1C5BmC1TsoA4fL8XK7PIIQIt6b/H31Z5ej
K3nM5bdcu94oTxG1wbhrkeWWh2Az7hY0vZbSVzwQZ12Ttfl5F0poaJHuuzrfjDYS5PL4yyXLn2Fr
h3svNzbnk0U1o265mklq8PnKu9YlzNf2oHV1SMVNCQRLqbzgIgUKYsalsg9GtyX5Oti1fIHwZP6R
UcH2DwpmVP2LasNlp9zmofiNggfGBXlSuUiQSeRVCEWWy99ddv9vbCuNcdrzutby2EuR8iRSwaGu
UsV3mA2fyzlfuNz9bPVS5nljsgz7mdTZ3bMDpYZJFWf6vjFbAH9c9GVxudShhYeGTNNyPuSy43Kw
vK7Lz6tDksHb21CEoJ0xDJSHRfI5ablq7EOaEbntcq+Xv7fbOt4kDugI9McZLcoDz6u2jdvTLUFm
1mnmJzdSQUUuCIv+t6DKa9saK+8BvSilvtfp9eQhUuYlyNo92tzq7rIpR58RJWYyIf/rOT0I0Csb
k5VfyRPLA8+rhdLtkAy0zyeUZz0XPhvodTAHZaDIlf5728uLXmbvP8IzclX+9bMSUhQzVAz00IPo
//bPdsvD+0xMcGmB5Q55TbIs+VMuSIft/NSz0MsQ0jMpSdg0RuIizqXIw3O59fKX56sSB3keqQuz
iYiPNzbdPQYct2jie/hV3X0pFnJtxBWefQ1ry9jF6NFhe6tJ3a3CBTOc063DwnBvrGra2ka3HIxm
QdYyRCoHOZ6quAWt/u9FK37Kba4atjvDMj9fdtpIHmPJQ//2VDTdJ2By2Z2iY0Mm1Q8VH3Jdoeal
ZCuPg9VvdZAL4KPqjsuP9FSQj4yboM278pY0599DqizNBz1u531aZ/YRZDpJ/nLVYDxrrh0k0PxY
iyrzUM+JetRntbyVizqrEpAp4nfrukcrU+z9aDfdwZqKg6EX0c4RCQUdRkbXj1St26dujCP0Qxc6
7gPuDQ8xedY6vHEjwLzb0RjcB9PIbOCO+s4ysm8i7O7Oik3nkcYqBediKUhdT+4jHXy+qSvD2tZ6
6j4u6qzAB0rHbRm4Gq4ufF03U+jdtXQf925YafeLs2gou47JLjYCG0KTqRyHwoA5ZkePOaZq361D
byd/9g3acdOiKITRsdesy/bjUBerUJnjR7kpXlJyWDQ3v5U/63wGLGkfNVKc4Z0hKK7MGaoj4ZKe
fxpNH+3jKSKZQewtuyLYt1PsreXPANfyIdGREJ68z2puJd/nGCFuBjbNh9Lsq9PSdL8rRAO+O4VK
ml6rBTfqoGePxWLdye1IZOabVq+tAyFC9ZelV4VI8HSnKg25nVlt7aC9ptvCGc2vwD6/Z8TaPQz1
NGDaKz5nYrOSEMJetG27C5y23wWTkfm41KeNxyBlP3q9s+qrFkzy/GtCSGwf5uOwV3DarzQye1Dn
GvEaMUwgecF8iF0U2tIiHO6qOq1vzfIv4sWzOypotjaB+YBcitMDgDqR5tasclNf66k3Hc26SnYQ
OtEX9brax66aHapgJMalKL97insg7XvthuPwIYztZdfmRrax5x5OJzmoqg3CMp8wUxb18BfUrOZo
R/NTGBAj1GP8+h40KRhPz33ITEIF8klD0GYCAoppWjmONUTNHEXzL0lsLB/sbKwfrHYixnPUfhsh
iYADgfa3vTePH+K/5Xet2nEFVDO7weoc7hcti9ezpY670u2dp8A49JDvYF+XDzEeSKiiQ+PHeA99
8p9/kclQPChRvE5DJ/qkpnb1ZAIhcLDIPDhtVz11dfmFjDckqsh/weuoN4civpk0qMtJew/2tRgS
aKhokHYh4pTVArDXnbT2UZliiwQY5O2txkpIOmriU0xAbRDA26JL5P+E67bSkZ3O+1uTUCugzEmz
MYIAmGVD56KXqrY2otF96r2RVBZ0QWsYIpG+ZD7N3uDnRCut9dLCul2Ve68k4LXOzXLjAm26G0gt
9soEXhUha3dlEG9CsyUnJ+pdEFwqqUe6joDoXwEJhuDMD7aDCT2O8DQbQx1tXQeLQpg74RrM9Cet
pPXIQSaDs8z/Hoi13bdZgzKj+gkrd48+3HJLTFazqXGRRJr1BancgVCceOst7Xw6uYbWb8KQ5J/Z
jQn61ZfHKREo8gBpcVw9a5inJeEhRbudwugJT0C3C8KPxWwu90QL4x5aGoJb4HSAzWw6yHSMHWI/
d/pHd0iQbZ9SPKBW+mAS3uM3LQ7CMIejHg6N5rdhjdb454lARt9NEh0ZKx7jkn13Z4IZ6WcJKZrH
heD2Fqlv3NuWp38yo+KWCO9vSz/9LhkGiqAqv+kKf1G8j4NKqENdLqd0aJ7MXFXJJU4ZTc7TX0TG
ksNVeB0KrNVD4maKn82luYlaUPRO/NREcMyDoUF1GS6hkw7Iuc856adjR+K6UfZ3YaqjE59k/Q6k
hgGZnkaFcMqPSJk4K9VCmzIrRhwlMHqA4lrrqEbbOSich7FPcz83oevXZEreTyICCK8+yeCLs6/D
hoTW5BAmPAy3RSO9nrqjIQCK7RiXWLNGOGmNG22NRf/YawbAunz4TdjPw9AWykoLjH4zCUqg2umH
npmm0rT9UYcH07rKj9K2AYup8YeCmAo/siJtbSbEALStPcATar9D/b9VG3iTTkHEXKKU3SYeyPOC
rnFc7HCV6TiklwRfo3OI9JwAHRsdbM1LNiWN+7aG7jbZODbMRD3YxBZBoIGV5mGZaq2tUpvukfAz
FBqR3XAtojrKTD0qDaLXv1WjYtBeIkoOgQLAXcXcO1NNZMazCGag0iDyDnIY8MFGDTvIeyTJe1bt
bpsPjpffK1Hdk6xuhhvdnT4RVK4+Wk5DHSMRJLIdfR2GCDuqDgFlmbfcKo2AapvBj94qQPkuG4Mk
cB85vQKXtQVDrRh+29mc0V702TrJnGSfWTR5jbupgukXequPeJ5OQ0Asjz654FNxqRXFvAeT8pmp
WAEjsc02STX/Ir2UyPacHEY8m99FH2s682OeIe296NZTWBVk7MZQwo0YBt+87AyXCPiw1DaxDYQa
8eyQrNo+Tso7YilyxLvHSf88DfB6h0EMOprwZ2DX+VY1sz15IXgq01/IUgc7BksbYxn/WoA/EABc
ifo/Yg6ANLCytZ1TO6diWTwm46GIGKnqrWKHkJKHRj0YEJcJVQ1qP1I873YOPsSVYHV2JY8/uwuA
iaAP4NwpA276wVS1m8TL8PnEiDyWjg7IQBlhO7t/J7rJ9Dpvgm2ihB9ArTXbaODDUHqj3y4DOfNF
qJl+QZXZZjgFpzauPnXhWguyZmM3/YOpgZpxRj5lku37Xeq08ZaIGxQX9kq8wDdfoq9ThIhxrkOM
sciLANRMamOU/Q9L57XcNtJu0SdCVSMDtyQCs6IlWzcoWbIQGhlopKf/F+eci3FN2bJLIsHuL+y9
tsP1V8Ei/e8XyxtfCGhlSixdMyZqCuAkGlAGnPvKMLyg3oBUodv+zrYEupGBeFUBUELjyI78d73m
JDcvEH1G33qabc0ltZlz0rxPbwzVHglSA0CvyIIw5vJWrS3zHQ+AEALwB5FrVtC5Kj9aTvE0jlAb
bLSO9TgTKpiDo8xBbWVdsZyKfbkl/qHxil/1BvtJE5/Nxr3UVn1o5eJXW+s8kmzPAS9Z3CF70YiI
K2A6KEVuRVWGvBBgcGR1VfZjDsw/XH2eqw7ClWbV4uDay3G+D6BTmFXXqXVD1/DYSapVfzM4eNne
DfteZ4QyD/pL1s2wV0vSj2w3cieflHffAOPaJpE1VCsJ19bXMs6/RdnCLyXvOzfAKUxUtxwrG2zE
JC718mfzenmY3O2GxGsmuVKrCAxoHu20ATLTdmJfIfEKNqeJuhYsaco8X3c08nZdZNsiyw9mOyTY
gP8t3dHUy4HpChEOy7x+giX/IdeDY6hcFXfFsgY6VhgD1XyAstvYNU2sfNSJrz12FihRDLa28ar7
MmBZPx8Y4RIvRuA8cldjn7PKj5etOWqrsC6VCj0Oeoj9eThs83AsxvyW5QsZvxaxinOZVVF7nwEX
WVIBmBev0ISqbC2iKs185sfEl5Apt7eX/VbZTDbucK0/rhLLPQp4J5oGFwxooJ1TpYAB6BAiEnlP
uou3LLW6KRqKV9CxqcrVRRtt4viwb+07rRVxk14qw+IT2ffh0CA+ASFZxnJBg9CL4ssrxzHiESuD
RDPzyOMBsEuRxKLggVvt+ToyHkQNKaOmbd19wlyCs8lE9etpv8p+K0MO/2XX0sj17hTUc/W30vsX
i8M2g9UZJJnJTdBDE3OBiQdefrP87WmkjYkJd8ZsUuoQvdfaj7G8PCiXb9sT2+8iX+dw67q/S7bp
2FCzN6N25ihd6ySop4rMBNNeY55EsJ5d/+k6vb5rFvW5mRLYyYIJOxf1w3CP+74fIJ2GQAFVwpol
LSmME8x8Xz7XmmcDDb0bsVpYYbbIzqiF0zDngdhqg47I+XE049wWBVoQKZ88bTsVDmAny5opc/tP
SUhoKKnh98BpDfs8dU1+qI/lXLYxubS0qbYbDwvf5ZZT8wyOwUAvZVJVr+TOKkZTm4rXBel7OsO5
17R49gy+WJtpLNKcf3auNgIfkv6CjQtnggv08XHOZgChIgsSa52jZCYU27bRd+KzJWwblLxuTYTT
mhyavsHR3KDA3XcciNfKES+Vnf7SUvzLk9OInUJ2KXX/OLaJHaFuxfCxUNZXcjtuGCl3gEqeG6/3
I5+sd8ai415a9yABZTe8P+tTP9BmNG7lQrEDlwbCrYZFZny3Eqiwm/DhlqsRjdMbtnpCuBy/jmU5
hCDyKeom7a9ZgQ+Ys1JGFXYjx56uJQHjJAAgkpLO2TqlhqDF16h1LFouAUfvPNf6S64IbobffvtP
Js53eM+oSItoSyyxSwcwYDQyqAhNyoxB1oKSiOAFg9F20EFEqbC5mH770CiI06nzm9M+nup2CKax
jTRhrQhkg9yj70kK2LfAZ2/9nIfVkn5DcDZCJdMvz6jg0Fl8dHQyDQKQCOGsdePZnpp3vW/xigz9
tF/M6RGzJjHwPHCWKE4dXo+dv5VV5CG0CvrONcJBpbupdjHCW1zVhPoiTvUhAXnFgssNERsHgklP
+FK2+fSrso9rV8/nvAZGP3W2/fDfL313yUquvtxuunDkKx8Sa8sfZgI+GlWfkwknfU1efMTBvLsL
F44IDtd90cxkYVTH1KqLA/XeqzT9szsUdVwmXGT6Av50KMwPpSGvnsDyoC6lphM9UV4uoJQpPw9k
v8C+5QiG2GjufK9Z9syfuz0afFVvj5tGH9Ma3EG1D7QQT5v+sBJc4tFgcBe0OjLJAh2rUh8LO3Nd
cUA1U/U6lG539Ig02LX2+slRkT11+qQjOdO1/WiIPgDx0sXKaK/0GNaRpVIZY7AoXoX4W8n502Eu
9AfV+kmzXgi5aK9bj+AV+U08Z74TlH1K1am3VjQtJQK7WpyVHNLIE2YSDFbnB8PiUG/Yo3jpfC8S
w/yJgX5+MQpaRMttj23LPrUUHVgAuUTFyCx1YJB3IG0k32emRx4IVuh4eB0VbUtSmj6p8VYC/VkA
8zWKAzYVa1fmPgc/7tGDxi1ZybGgeCa8BMBreuzT41oZh67vfs355pzohpwit3+povw7Y1ASrV6+
JIl7sauyedy45/tp+9Wh0d4lfZ7HSUf6c+kNb+lgPIrGMY9ixZZQk2+xM2e7CFZWKfsCXTPckW/P
hKrc4scvhoRPs7D2Bsb8nLSYCBL9e2pmXuBKZz2SY/PNZIgwJhOfZ6PopSqVvDDdyaP/Mslbzvs9
7xY8+my4IXkUhzlfybFP2jibE/KTxExuhdteSU9H25oYNzfjJCR0SAUrWk9dOMRYWKjt8r5XwGmA
wM8uCtllOwk85ThLqiSYTHH1SLTdNwQKBaL4KXTgkr69ePuibS6oNL83YaBVrLhL855ZWeYGlvJt
iM+1sf/PYwJvG/IWHwfcj1ORDDhWjUjmME2SjRzeRp/jLp2zeIBYEY0LbVpKx0E6E0aBEbzxaFv9
3nDLf1nq5sGYjiek2L+LlBeXACRzV7ogG4rRQvZqkBAtJcTBeVhmGJV1dmxid3veRG5fjam0jssw
AEhGw1pQhUMqzQBQu3Oslwjf7b74FI74NpaKj9bgfGyI9GITSBiE7UGHlb5RwGE/2VU2D1HKxyNI
PYzus+lw1bZZmKo4z9Grq8l/awBCIERE+Jjdv8bXQ4EXc+dkHKZlP3uxqkw/LmY1kBaGQJ7/CtG7
Qf/N/JCRR6O+qI7CTWU9BgUTICxNV5sWB0cjC6lO7JMxj1q49fVjpzugHDRcGhPWwoiK3IUUNsnz
t/aeOcUZIhAmw9o6suGDMd8QIF9CMNvGYY/uBt+V3yuE0lu/8wcORqw//NjJjIWCDLrDSDDVZhCR
bvI+pD3tauNgj8mZRbOqTg9Z43R7M6lhNjdVMGt1iCuK1wL5Leq7o9vqVGZpDR2IqVVgEGUfDnr9
40hAjQNKeuTzkLvlZp5S2OubGq7sGqxwyEZt15nTH4bGXcgEKSp1b4FO6r0wXTzU66fS9enAyveP
1vQ/DnB6WyvcmzIRSW4cyqxDN5rtBW75cKfX1D4+R7NedhnpQDCqwGYK60pcE7XQrCfQU/g5Miwr
Qb85f7cK1q85eCuXNK4hb4TLDgIiVqli9rvax9xq6ALVaASOPnqhI5InN031GFk9CBu3w9JvsIrX
4OoFuovhmnvsd9UBqu79S9Vzd0AUIngnaSNWzkNIHBDv+pr+GUXe3tN6OgSK4Ne3MT/Jlvwzu7kW
fjKC0eCeQyBpoGF575YGlwb+Ftfh7ULU9AHSBZkrg+VGus894WWBvuwp6IrjVHAg5xmg9i379qfK
/VTZPbm7/rPanvbbog92OppF1CMjogwUm+TGP9El6Agx05NXeUMEZoYaUcPh4CxTIGX3a7vbXPVs
BXC1zdgn66oPPM6domvYgTK0iv2hu+obWsw6h9MAgdbtaMOsLpkP2x19Y3ik+JHGzAtpXjRLR5Wg
91hButf/TLtDPZb36dRnR19DepeMSwJFTkYlvZ1WdpAW3LECX8gMNG+WJW4yK7/Mtrg4Glp9FrDp
0c6rLLCxxp4tn9Axi2fDSxAyaymPovduaVkTU2Dnx1m5R2Mbx8tQ/nZdOAKSUK3ASVRPrV21Ecmx
iiYbnOtQ+msMjRdPSO8fNpnfU1G7X/mS//bWBMjxjMd5qwZAuBP4JCs7W4gOAm+q+2P+w/XSsekk
fMw04Gh4WRKojUe00l0m8txthJOp7In45TvulwcjsbyHxmg+0Whbl37R3gu//+tDIo2ryuV5s6Go
by59v8AYRUW7z9a8D6fe8EPHMN5Eq30MmQTGkt0Z9/4B4yt8Y2k++Vsb9lg8rMlsIEc30ZKZc5Tn
7bfm2ITQ8a6MkDVcnSiJkfHHViTvLpOPNvPDBClHMGTOOxLajacP5XuroeBzxA/uOtyOsnkj0U/t
GmS6c/nSw3xDtqzhqjJJp+wZC1Bf4CIJ1q1lGv//sAirLegZW6TOrv7T6bm1T81VD5PJz3ZAqEN4
kJiudJBQmM3Yosg+zuR48UAcrQkCJ7x8QSHrIiZEHdxxzgwjY1wWZKpx9yxirFBk42sm61vOo0vV
2gBtaeewM5zAJMDBLa3tS6ycSadym7MbE1/Ii7wK+1zqOn2gdmhVWoctzL/RME8Dn66dmDs9MMT4
OqyVv2e8EKfpFiCDONsGlijPWHjdvfLKVi65/wQZZydJVkVfPapx0hhxznE1ebyfrrymCxlZTWmK
SLVzB+g/U2HCLL/XNAsPS8Mo0PWC/4yXYjOnwJ+zZjct8uZ11bW+t9Ld/TKlGEpZna+kR6UYjWZE
0hBsMAGz4Ep0PDGDe/T05EUjVmbfMpDyiK2JcmWyuJ7gN8+Ech3aJYscJPAxOYuHHmReULUDAulV
UOD0zUn11pcrtbAp6jooejs7CHMNSrfBBc8jv0/68o2Fzhr0cqSgzmaw1Vv64rlM2xajuLUdrhvo
ufvVSkqAu5B0/QVRJ6Ncylk2yo49HhaCVGpJa4T57kNj0m4TpMXHK33vlfPa5X3HUbBhoR9dLETb
iz1KP5QpJlEQUB/axp0zZqHekliV8AI4OqdANwbjel4ak8L57ifBGRL3+vajZWNGgW2OKMoX0N6r
x1vh9A81moGYqa4XG7MZ5aNLv4TnYqgGLTQm3LV+C/MYD/0B4wbIrdarojyZwET3WTSRv3Xw9aAd
kV1u2ID3dgbA29SZWun2shw8Vc5kCy0JTWp27XvjRdes6nvthvNmvrmsQT77VDxUM9htzU0PdpoI
zDzFVyJK75AuOssTtqe6STYiGYLUGCqbokmSbQrLj9AHxVPofi1eal0nHWOrLcrryoGdDVLt2T7Q
rFPlxJuRfmnVlHLIpGc4L+mT2JLvXq2/W2+yb7WGcTQ1PcBjhnyxHY2ANLIkNXI2uWnruyKX6JLK
+pn13gkXD9XAMlgV2A1OAWVGNlOjd0XGYUPcfDgjZMI6t0Sjkha581QEi/08lnxbaPQEhgUGFVmq
/zXstoqbOkx9npHFJwzF88jnq9ZExh0s753lCDRWo/HLSecPtbGiySr3r5eZDDPy+5JghKbXl7gm
qqZ48r/8tm0jksIgt6x05OxCGAfcVxaWWL2Dn+AKz0q33+lYniqNsVU6btf/7pjBJcVzKDh0PBbe
bIvu4pVCvajk3dAM+doWGhKOIXt0a9t+lp8r47590+Vz5Jt6FtQ5zhsGIiuzQWXsJmSucfZpa80Z
+5wZ8xnpwsSZtYjDueePvXdKuntrCSoAxx8VR9Hjep5+cbZx71rOdMV+nfvNW4MFG3R18zBoyTMj
ZTJ+l2QIOzUe8nJaYljZF1no3g5vxBKtq/7bYqxIIM9HoxVJ4PWeB50864OGDZnnLowNOaCF3yb7
Xhgw6ay1iyuv+VXMc3XwppRgH1vIa7mI1zEqPGM6t+w7mbBtEQslL2JA9ke4uYUrpY2pheZT23nP
Rpb45zGdnmb0R2dy4WA/4CoMEhe5IlvDNJ67Qe7JBJwJ1tPlVZSKwfbmR1466m+9rL49y/hlSXc5
UQyERVUNZCUuPuc3Z0LP+XvIYJCEw7ypUO8GN5xYZEMv38hsHO+cnslfT8xA+jLHjatc+UjR8mEY
XWgaYrulLmGKLA4LXtX1LMepOAyDT5AAYIl9sflOuIIwPPmVvZMsnKiUs44QVGmdzZzL3Oi+oREm
b+MizlvqfW7C7s/ScIgNwL95VPjiJlx7T7Ow92rDGta13stUj91bqVQVafNLr7X9q1uNP27Tm1en
x7PJ2ukl7UrrMEtsXWTdk+eIcYUEZ23hrJZqpyxvJiAYZepW+R91PcrjXPex71bGQ4rCsHb4cCWz
Yd4HDI8CxA7wVnkdRS3AvKeUuV7ahS5GFxLD6iGcQdqxWMjNXa177MsgA/mEPZ+mKmeAmLjTXk1z
d6hFslN6jsVHYiZrRhXKydyiCg1TJNAjVBymzMn6N23zb30j/JM76Ox38upsZWtyWl19DhqbyARo
QPlOJIQ4GFssQQReTDF73EHNFnRdAg6hVHrUPhqqb69uUQaN7Eze+Dk7bimBl4lGXg7opzebxCtW
Lz4bYMVbLrLnrN48DmYqasDsnCqMg4jp4ls/KCaTsrjHLJulSRQB271OJXM0GNZ6qaw2WFpctrkG
Bt8vsCWOcjDxvq0nURTuaVvUk6gEU2JmSdTY5WOdtVQlydajql8wKjtOd2QXGbTl49ZC+pIaaMpq
dKLRWIZLYlaPfZPybB7YqtRXr7U1Bmi6pFvEk6nAelwXIcO+kwGfqOKAEvxCEiZe3LVxGc8E41Jy
hSmLqve+w2iN9UrJuDO7aX5cTfEmvVXBE7CmnWUoPq/3XlYmAxqWQQwsMrSLVlJ+jfzr5ym517uW
319dy9R21eBeV8Xomx8EYMo9MyxL0jhHawSNwI5mQ2qRW5v10ejyp4KQzltqNdkBgNNPSUTIccyq
Bzlu1UNmNdUDawGQlwNo1d72vhpRus/d/RdLX8LeK4vT8P6UURz99tJG49lgeH9XqyQzC76ybx86
5qmUwmPCSrGO8obBZjuW+Mczhs/FJO9kNc42LnD9MBQcOAgpvN2YZc8bBmt6QdZAqk8fR+vebDT+
BQAsd/62RhKAQdgidXlyE2Yjc+U82ObEliB/0DWPk6Ka8DhWWDThuwzHTJvIN7JB+Cd0T7Js2jCf
yStRyksOWzMQ5+xeNsvRzxjiHxLbL2JZMGbv1GCcgND81lVGa3eP7cgSA9I/G5SuHdOXhb0dtza5
Jdr8F32Qx2fQfq/BgYb14n1hjP7VmYQJkMAwnSno/1oshJ4ztxwvmcFspczpZsbNekc7fM8/IfvK
KvOoU2o5DWPu7nujuiDTYRXZ0XH3dvLJbfFYT/A3tcT9QQmVx4aZMR1oMaLWHdY64JRLn75I2SSh
21ZDAPu3C/1RURD79qs7je6Rppvx4tLoxyYZ+Mn07sqknkGkVpCGuHQPhsFvr6Vcg60a/ZNOd+X9
FUT5oeLdHhZLY1lhtx9NDuwT61//ZM8k73pNmFiD9+aa7mvipcvpHty+nwTnn24R7d3bYB2Axr8i
cyhvNcO2Uz8yzaZpYJqmuW7gjeutXCrSWMo0iVYND76/fQxOnsS2MuEIT1VCQYoaI03R5vVE2HoJ
wpBxtcada6keWd78mFsSA5oGcMI3BpLK7xIulGhHNnlp7Pq3EqbDlaTzEDVsukcGQunlp/dkWwAJ
A2Ho7lQdLC/9t2qmS76POZ+mhQpespAyDKJ2B/Zo41SzskLHLofKRg1vmLfPuRjyi2YCJ1k7FuEU
7B8s+o09MSffXkkbB9krPULYf3bXPBqbghFDIrv96PlfQ8/wpeDyo86jTHAnpw48m/UtY/CU83j6
l4NdjlvkNoNfzeemLCJCr7/7CQwScSggNDrn2xIkBW/TfEkMFTm4e845mTJRm9wlntjigdHh0Sk1
zw1n8mto9NMlThftqU5J9Vla+Y+w8OOEiZPBn1NGyBRSrsv8Qc3jzyj7Adl+9jE2ZLZDoPGDDl1U
qk/pDqYURWU7PVo9pIP5zpqsavuyAtnY9ev8BFluomal6peiQuDIWBnPRpvFyZCqILu7vTcsxZu3
AQMuRsSP4iwJlNnp+fhKm/HOtKaIMs3KogJSSlbazN19+bUi83BGjCirnv1LG+TdA8NA0vuUt8tZ
svPk4x8zW+cXANnxYPO2BYbFd+AwVIBI75E9J5D0ETiJMqNOJoXRYS1CUdX+nfxGC1qN9HSaHUnO
3Z2VjyJKIBLdzKaOtNQ6IsLMLkntfzT1Mh+0rTl7WMBvWpdbgeENTB0zzbzrWMixSTFjiLn8SyHo
hVur6wfKcLrSqr1gYAi8ytJeG8f9rpCJZcr+arV3toJt0LXU6JogI25LyDYak4YFCrNzk1j6/YoP
i6g3FthGW37DbpEnfZ0RkubgKZ1hi0XK3L3zXdy5rN0OdtcZkXWfHZruKsnYu/OOZXfWJrpxXdOe
OlXc/Gkrj0XzNibOPeR5feyqdj5P3PKQGlIvJGehiTZPPWOnfvUGPQ1V55sR8V6xp9LxPGVR2qJe
8AYR5eJbQfwK05wwyHTSrkmZiDM8pWDMC/OYz6ymCZzeVavkW2nKS5WZy7GsrXjz5BaOWDOClAKR
nBVBvlDSHSkukCHK9uBKAzEkNUDhNeNNpgwSXbk4JwH4KPU+EOGXMeSlIVi6fXOfUfZ5lSM89t/9
hFJ5yTM9bLLmVWkfmujmA4ZzfZdkZX7OV59ZutlFEL9iThYKf4a4xuAA1B+h1OUZHmn20x7R1ZMJ
QR9l0V459Ue5ohaFuc4UeSPrgLgXHraFOYhSoYNj5Zh0WUV0DgGfa/GQNHVzvasR6sSHgVnBBmHN
YhZfudFY5zGHEU0jxvo9W4BB1XW05eCjSOa54a/dF/5DU2350dvMY13bFCqOX539l7avz5AEsbZP
pEob/FG41fJs0kyay9Wapyp0pL/vG3WQQp/CkryG1SKBZyCnARUd7YpWXnpIQuUkYlHnH87ACEok
hJs1dsIMW9Empph8znXCI91X+q235FF35vub9sVDOsT52PlkUbGnXVODFmWUN6YSbBjUcUq8+VyU
tGyJaKwYDQddbSbK8/gH9txy8Pvlb7354jTq5SmdsixiwM8aYiRzcZL1dvQ30tDQ4KhmzZ+lIaNO
iPSaEOuOx3/gjtfZOlvavhpadfbFCnKkFwM7e92J5MqkaHS15oVJ8k4QQOsCccBKBt5YzIR0oPYk
zt5ItGenqB6Fn+P7b+GeMC3pEKxF+IimCCnNpa/Gd8fBT6+TwH5s81gbTC5QYVhhvkAP71vJeMGR
UZlZQ+wkXRqwvqdtFv2zAQZE1N52KarV2NlV/mn3oIZK+VqlhQ2Z1roL2RVbhfl3ybWYzoiO/Sma
Z7vZeyYLbeZl0MScjKu/u0iZbXtn1QdqWfFM3hVepPsYs2aZIHqWkIIxYmiUd1rSKIpwMtRhMxM+
tis9V+1abMShfR+JrzUzrT7W7EWQOjBovNuKCP79b4xLxM16dBo9qu5SiGmZj06R0K8WvCjCTRnk
jvvFZVZv+Km/n2gM7Q6o3Kx/LOn8a122a9rX/b4Z+20vPed5QzUZSbEg/9tcpk/bO/OB+74kXGx/
3TscsVVpaHu27v/KqXsSy/rX6Y1ml80zGauW/q7P8z20dTRJrrD+Lm17aDTzWHJmBJPj1Puh9JDh
yDrw22wNjPLWjHYWZUR0GsRU7fS0MffUeSj01fJopQmhrCm3jlhBLHLLQa0vqz7WuNjyOvVi54dv
FuZ4QXjaUs/1gZriI90qI5xkfkTTg6DYdBlA1tsXVx7MlWabkbFnLRJBmhjNzB6xMfF5dr5KfS5O
cvH9cDGWE4qp1zQXTqSTXZoj9dovks/iavofLM9mgB7OLU9Fz7Xh3/QOfslSJm86wR5HVtK8fqi4
/M1ajznvxG7o2ZO5Pusut7EJHW4luYcNmo8+tyIdD5s7cGAgdclWXjodGCQCex3MDEKYsLFkZCi2
6uX90HPlbUAd13lP1SwQrdVDzVCd8WkiiAuRCX1Ayuk6e93F3ApoMopkZyDf1Wmyis+Ua/JMMJo1
a+mV6Uyq3hut/r16mYw3u4dvXN0AoOm7rKKeWgbSkwGd/GnyP03PdsPLRnFAydP5m3bxKohnllV/
1qBpIr9E2dflbGXnXBF91v/clfN2K8+Tkv+UV0HfSFc86g0i9UL3AZ1Z7YO+tT+Jpi9weJi4jwsC
Vu0nI+YQ/EVxbbP622AFjUotVmQPypqAPzIc7P1asz9W5rZvPaXH3T1Qc9KaZ/govZafVNM470Zj
/BP6l3T1I7Aj+yFny8m+cot6V72A8y0IdNWLvTbUf9HrNgeWyWWcCnTJRWaG9dr3F69nJyf94jaO
EDmWeToxArF3gEXg3TTTeKUieTGJNz8m68g8kmG5ZjbHwbPTiCvW3Xe1nh+yYiWUsbE+bUaXjEtX
7bgUWvXgGX+9idjlxOtU6KZjG6QuOrxWziuMMBlscD6e1kQXSA/m7Wr45LjZ0vGOdLSHul/fO4aK
u1wlsVwdGH7ipg1uea6x2+2GXBAGdCmKQo+VxrBUZS2jh8+6zJ7GgZZzalZxhGdMGQPPZcvg+Q6l
04R2Jyj+N+efu0leWNj2JH5zPFLsnjICxS2U2uXGMlChzQ9nO3nYTDCsvdOQqzcQslhhBCKnO2Ej
ycJn7znOOWmQ1LXZI0whN2bZCc1y+T/l2ZaQ2MsOnd8ZbQbcEzod0fy2M7qfbRjX4/zbmCszaNqS
DmxAgb+0gKgGkqtGxba8Go2Xplvzp9X+lxnZc99uHHI6/9QmmRclBl83WsNx61B0ktTZBMJVWODK
FyFsMyrW9eDSNR5ofsCe48JYCNyM29F/0iZdRN4aDZ5jXmjSqO5n7cGfhHswK/ouUweHWCeMRTTf
suIOfzO8wb/CFWWkiBji726/pg4sXa/QkHKWM7U3VR2QphBXs4VqICfTcWZSluvKeoR6FXFb74Gu
1Rii/T+FP9hxP6kp6Orytmqes2tXctINf/oRk7ftjbVBF5HnvNnzkJ+LqSfxwhlYIDPPBzl1WrD2
Ngk7Pjln14mptqXmAg0YssaJXWdPRnjYWbE9Vv9mx2ujwmIQYOjkAG5lkwaYT9JTphtsjfPsildR
7XAWQsHWAOw27vLo2rq2G7iwGTBrL1OheQ+8WTs53Z04BcNp2xqLWF9vOmD7gJpXZNI5UBTTRyOt
tduRjgk6kaaDMVT0lMu9Sqv88rZxGux6OuVYkAmZIbdX5QvWqTb2CuB/hktHkEy8InXV/AYMm+8N
TbF6zoEzvlaYriL4VCqc6zdlU1IDcUApU5YPVmsDQzCpklcEfp4UCGHVVjwKfkuatX5pbKs5FGPR
7b1kbvjh+PqBacMzAx3E6vVzlTvp1bMW/c3P5W5QZv6cF92jX7XOWUNgwEi0au5H6ho1d1uaNjro
J6xqiRZa9qrW9afU8rwrsbMZ+5K0+pBOGlmm+QsR6/Dok0N5nVAP7BOWKJ+cF9dBsqIc0jUL53Ss
YniCzKMG1srt5JEeWfa7lTP9i7Ec/+Pr/+Zs+hpKLXvXUkQsDRLvB3txxkMp++1YYCe7Gez4wjGV
23WU5e/MdSSRR6v/6qKTDqaKJgL2NAamYmActzQDD0bGFQo7LXbWKr+UudPSWfS3moDRg5fa4/OS
gQDs6Qe+1fLWqS3/ynWbsrwX+eM0iSq2V+s0Y4wNU9cZ/7SG85r4ffvc2qZ+S0wGfUO/NX+KE4Dn
Msi7AhD75Bvvht9dbPRmz3hwukjWE9N4UslLsyPHZZYPtb/1j3XNvb9I/5ewDnWG5FoyUSpx+b+W
5NuOxuMEvXXw9fkpZe8UI5MvmYM1v9gEy0uqq+rZzgBi2YTlhOasQr9ulmSnOTWDYToPJpx3+KFG
JGjifPv9pp+SEjWHWXRQYDlUTs2kPRaMDw9iHNNjqcanfrS/66EtTllnMOiofAsNQR4Nq8zjyXWW
w5Anp7aab6oo7p95Zw69+07G4cdqyz5ebKOLGKc0+xFl7GkkNZarv8P+2bMxYRk5BipvmPG7fX6s
xOOWto8VlS03iBzv4+wffJNzOLjy2zKyd28pnJCT2PsfeWfS3DiTXdG/4ug92hgTwKK9IAlwJiVq
LG0QVVIJM5CYE/j1PqzPDtsd4YXX3ihULFWJA5D58r17zw1ioq28ElOf0xbZK5OQnWxx7FSD0d3s
8d0fIK4NOBUAzEe7mf5u0sRMbb2cxnbs0KwWROLktbXVd4VdyWfXpVSIkU9I3cH9g+CTsFRTD7VE
QUpnCqWivA+6ptjPDDIYCDMDRgBM/Gd9crP+qFdEv/mcqgoQbGC+abHryt9kCrGmo5dRUBVpvp5n
3UOljK7WbbB5dRwnfrbngo1bL73XrMyiEwr2HjvTtKLpMP9qF3m1ihmvUloCARONx6S2oKFibZMR
yxglDu9lJb6bpnnxKQMOtBQ6DDYero8l/zEYPSaSvh1DYQAVxvnyZwmP1lOhvzkpZryljH4v2kJZ
i0bqzlsL6tqbDoX+jjWE9jpFTk7OCb1MLiN6biAleu/F8qrXP8TB7p6cKrrXTBuJXSztLZ1cZFsR
/VMrHi+9TRAqXrmCMy/xwwKss49w/gALJ2wJyMbGYRz9pvG2vSk6WtcmUbus/0mZIGUghmPrZN5r
LwFYmfmoh5WnHhxBfNqSqWTDRblh3EqygW04m0o32bvoVROOND/hYqCZ7Qw7p/X9MMr14sklIQUM
Rrzqu0h7UYilN3U3uNdU9ja/mjtb45wbmHdXVdUwxIDYnL0luhOFuqrQ6LJbcTtJ/UNkaGxJXtn2
o8qYlaf2lUkrk8Ecuw/a27OUg0QcN4+bTNjvplkeGzelcFygATC3sZCRtR92kQSW1uRrDw3KSgCJ
CPrsVXnIaVQ80qLKlpOpEZBUGb/tTJvC3kgYBDrLg5lN/jEfLnNkvZrSLikFU852uvlWRsPrnKYz
fENNCyJn+FzEcO5rmZyQfEGcteOdp5vjuojFDmQthsPsKn3rV48mZTdGZzXg8zV7DnyyU89zWYzr
JEewK5B86aL98iburmL65dKRWum2VIFDS6wvwVFzVPntOLQjRdyffOVlm1YjoDj1nvSMUzRL4nbu
q3yfVvZJNwo6kON/ZMT96/9IwOv+pJ1+1nJumcv2//THf/t/m1jrGPeAhf89sfY1/eyBkf78H1G1
f/2j/4yq9f/uuy4xFZbugRd1QWtPv7v+H38jveHvoEAcHjSJPOHg9l9RtZZNvq0Pydq1fN8nkAiq
encPx/3H3zTL/7thCUIniDAl5dWx3f9LVK19x/NjE4mBQd9jUMnpsomEQ2tgiHuOhf5P/HaLXk4e
W3H53EetVq+mSU1bJ9Z3jciMA0bdBjgmDeB+MvpnGBv5Ki0Luaf245yruVPI7s5t5TnTcy66YEgU
kJH4Og6G+2UhGK2xUe2zyoMQOWFFwdaobWhyKShLtdxrbB7K3kp7TLxVci+87Dgf91U5ZpsRXHRA
KxqUvNcBQEAwcC7qCXeXqscNHdA+AFWIVmJRSeALzJq5iUH0v32aD3+9D/9SDeVDnVZ994+/8Xbf
QfL//Q0iwUw3EWx5nnANfHf/lPAApR3bcaypZw+tImWueCPBqX/GtVOh5ha0ePO43dOa4/kwqh6t
6GqVERCrLFpZNJI2VV7xGiLreXDKoKUgQHNimwHDN7HuS1xCbF7TtsprWrr2EvZzox0r89OPDOtm
pRZZEvgkwqXR8mMWSf9E3uteOnF5jPLo1mamOvWe06w5LxFWVaCZi2yRX/Dd7HukObtUn0+VNB7k
JNwTRz+LkwPyNGuwzJ0SlrM2naBMTO0qyI15tnF+jF46vsnW2MEvB7LWQC+lxqTC8zq4fkUHzaZr
jQdnYSSepI8+NqK1UTaU7CgnhXaoyHgnRl4xMulc+2aUtsL4TTffIr3okji4zlBnFNhzC7F1ctLT
gaSXexSgL0r3ly2HrfKWdOTV070z1po2kW/vVXuBafbUabUWpiZx8lbsFg/Ma8iwL5V7MwwJWGAY
XwdL/GzHFOJBvagTwkRqZIP55nJvwo2aPn7Z9t6cRAhYxbhZrRifnAjdFubNZz0Kpll0hKuQ8JNa
gjlGPnaPTk0BVg3ZRN0j9tpUWQ/M8pi9j4ypUkx2iIu9V0SkzrHoEn3d116+R2kDFX+x9QeO10lS
e4TQONGm8BHB5r7GRyQbY+3cM6Ix7Y7YvQztPbtPYmJN/s5c41JhLH/vUg3r3MVxPf3SpDo1nYcI
JpvRC3GdOZsM5S/gVCBKBfG8Xw0E/lbgBWImn14TnA/Ylyp50dTM7MuNm4eJtu5OjDq7Rm211xZa
AO5HflPvtrdR98pvDkyIKg3z1yYpmmadukVzIQ5Zv5Rgp9ZEINg/k6p6mHF0vxiqw48vrDZ0uqH+
AD385+9RcaSBXtXdnvpj3Ru1OI00f6hw2+IyiBHBDjv+NZ7vig1LJI+J1nobv86XW41zxELbOeV+
/NG28WeXF+oxY/ZwqQwlVn8eNzo60rR6q4uAif/oy/ZXK9vkozX7csMN2RxzS6OzYAy30ch2cxnn
NwQL1eskX7Moi571OlLPoAVWShecBdFr07N268Pkq1uBzPZk4Lp9dMA6P2b7tGztxz8PDH06nyBn
P+q96REN4L4bpg9CB4PptUnzTSvonAqj9hEg88WfGIEoq/1dqug/HvrzeGSqvWkn+MN8iqpGz60L
p2XrkhXC/OsL/npj9Kq//kBHIax7bdhxjBoOdZox+rLBOv/57n99TACsxwInraI6eoApjraNmea/
/vjnuz+P/flbrXSGzaJMD2WFco9Zhqi4NiQrdAx/668Hk17wdE2a1KU/awdES1r117et6xJzPpV6
OE5S2u9OhbhozGHTxCn3/9Ii2ou1oIlLFDd8Ptc/X0ZJn0w2R9qh0dHxiujY1GS3jJXx2dtIr3wl
cAhq1q9FX8rjny+9vWy9Qtcexd0G7Q+d2FWQct99i4u0YciemSD900Z7EhjIwfr2lHHAoQMTXtph
FC1t5zj+1Vj+vjWyy9JY8teSag8JY48X0BcIuhD/oXnKt505umerq7MwS1pzP3bTcwah+IHxDdZ1
x3muB1RlDidH+Mu04plNmz1ncTo/nA+a7dg1uLH8Snucai96nDu8Zl2DkBDIptgxVYgZODlp6996
0z2ZzPQx9pefeIJpepXAHaARnGXmIe2yVo55m4nWgPqtmUwmhyedqWU8uyD5yIydbP+3Vtin1KjM
M4ga46yn/tnz6+XmRx2BZOPk7NLSQlfpYL4ukRo+MZmZLnqdnhjaBnTnyyvCGJsjUcuKTPhauNgd
osq8FbeBtfBGJREqw22vfx5iymXtJKTRdSpYDr3lwyGZYEtfvb1VKQmc7pD0bINDd2wi/2Nqsu/R
J9Iib5ibIGg7q5JZFc0vslGxIEqaPgfTYaThNDc6DdplMuSuRaGCwE+V84YdpA9nfSyrNV3CPouK
oymcb7PIHxBz0m81PcEzjtFUl5NxK9B1a2PMeXuJTy5nuYvJFnRLYwxFzNcaz8d+qu0S9Un3+Du3
pb2xZnF17eyq3Yi97W9dyXSscvOt6WlPBrGtt7ZRH+b9GIEArFnVd9eb4ho/j0X3Lu8UA22cyvUy
NXJVteZHRUrWaqk8hM8eHTKrm2nmp3O96QeUHWZmkwplm/6NCUS7n3JF/oBevepaFaFgAf2Iuixf
owsBNAgJoalpxkwZOvos5t3tsvpYt1lxlDaCIzkjNkrVpcF84ERTDl5F9U+l2yAx4PIvkRto5ZeT
4d7RnDl9+vMlcyTtIhVfnUTkrAsDCoZeN7ZjjQdxIT/naYFR9ZRFeWDmvyJjqogbmaenvjWqoByj
OFzMaHoSjSIsHsBiUOSPeZffFsjW53SWw9PsMoitGcbNTmQFo73UT9GAnV4tm8zSfsbSvCMXp3hj
K6gLnRAPcyPXwxy9OsLeDbqRblPpIRyGc6hmOg6o8WMS2nfDiIsnBQ8Ckqva0Z1nloIdAYVEzTB+
Pbneyi0Ira/JpWPMVvyw5kWthN2j/kKozixO4qElw2yx+otBI9Uqe3I1m3QtJvSLvR3/pstX0l3H
j8iKh4JkpVxjQNHfE+Zz6wS/W0M9QGeYOdxUZuNKletMuNaRGcEaCzKZUML5wfgnPVUDnqykJNYh
B4ch5oQjc3qKa7VXpFZAFc8xyLJSpvPwpmKaDZHBpZV37iF3ffotZrVuk5QXG8cIgip3ZeK7p5zB
Hqu2djGKHfUHb2TJB4h5au22+ScpQsdEdue8QdhPklWojcNL2z2VFT6VVuodri4k48zsjjnkkpDy
+hcONa3dNt30uCR22Ff46NLKZckYO/IJqlXqgWWlDrhzV1iDyvRc+1nP5Lb/jYboRpOTGrCxoXnO
Zz3vHrz2Y0ppXEO6uBAcSklieb/6CUiPbUWksn1lY6PICoxpzzDKRAlro6ko9rrrrUWWu49dshux
xW5i1BMrcn3UKm6YfCKxPlrKO6MmvHRM49khdrj5MZmBaaIVLuYNArMHYlUOBWLvVe9wu7LNfLIw
kmmSwcBwbUy4yxLts4JSic9FUT7538j4NCAxtCn0n1JE5g6a4UlpA7xJR7wrtIWcPmh1jc9Ow8TX
VUzjLGu9jPHXgBsEW0XWuPfZFHR4M9pPExz90X21aYE6U/HDSSSRFtk3WZFpS8doiMsgsmioWybO
WjlnPb1wpHyeWOfIc3nJplj19vi1kD09ZDWDiFL/0PvlktmpudaLQ1rsughkqZQU4TNlbJHrbzX+
iJLJy2JriDqZ2B+pqiYczVImbx3s15UfA7ybyuclR5VSmKyVtjMwvGVU6F0RhZlsKMuHpepXJ13O
6CBl2Cb4g2nhIEXQvwqn6CgOENm099wqDGqhCTeSwW4amLH57EnZgq4fbrTKcRMbmk5jA0+ExSvs
UNFvCFh+07MZTZj75tMGs4m+2C4GokROSzu96H/mpZNsl/ydaTrGvorxk3sPJO+z71JrX+1U7ewS
+U09t4csl3htq4dhEP4O7zrhNow+XNWaYVcv2IV0c8OOpNal1ZjrxhlfaY6CIQNAAV+BdmQ/z/wH
jo5xMf/CysYMbM5OtdEjxeKdvStyUD203WtrTTP0mQL3dXXMZJtu644zcazsLJCy+hA2M5GSTOQ5
wjcM3IJrRAaNhY59krbYuNXjAtJgIo1lZVJPhC2KB44tNOOSbsAUkWhhBhUWdyUDccsP6Zp++YMe
bXq72uCsDbPC/tH9iY1QEHgQYB/cKt4R6JEC+qFvZzf2cYrl5h52sRJG8cNF9svF19TrBiMjyL9j
W5vfno3IPfeYnBeWt/Kh4ORx+jqknVoRE2/vZBV9Dvb83txZjhWO2xW5Pm+lh6iv5MpGOko7VvQH
D9kAlA3zyb3PpWr8/CkAGs7GBQnFtYbwneEIg68SBmiyq/MKoJkxODwzhTK5yfeUI8C2OFnho36P
E9SJs1XlQRdrW5gbSIHqCPSTww68OPZGb+Q1rdLfKZ4+EhCSHaMwhgI06GEKoCgH11Ivx2gBPxYb
06fT2Dv8tC3gJw0PizOti2a+zn36czbGjBnd4OLjcYMZMYJHn3NtZAYkKyfwKNchZlgetpZ55UQZ
I9d7Yw4NLlJXuVxgc9RrTNjMtCFiEfiwbhACYJedMM66K05rYW1MemiUyTNGi+3sTki22vkCLwsl
0kIuiF0OLKmJ3HRO5W7x2CLFRdxvyW8XphfNvGbRuEGMPg9t0lXcuntaSKbeiyr76A8cF8YgydEY
mvUUKJCfK9xunyxTV6bR9MXN45Kb7+DCvkts8MhBRqbQBQQ+wzkYGL16C1XSlHQ+UCCGg14K6kX/
Sv3qJfMePdxAcJl2XgLEzqdshm806Jz8J4/c68rIjtx8P5zceM5w/EhwOkx40EPg0TETDk+1w3Wc
8nsbTTyKqEAa5f7UEYr6LJUBFk8wo2y2o12DqJjSDfGFHLCFngaJ5p4i7jajzH5ztyGJ9ygq01/G
3DzXvfdoWtTNVtmE/M9indoFVAJvp2rT341cPLIUNwl+jZsI1pSp7SGWUFRaqNBLZCt3U/S29/S9
My7nJtOg2GkI8YhgYUyI/dOO7Sic1KM2cGrVaVMZEkWBWy/E2YwwJ9RcamxcWr8alstsUbSk6HgP
vUTowkkDJzD5bZtxcTSUAMPP2SlMMre8FcSNR1ssxx5P7mo3DuAZkROiqV2eUy6D9Yz2rvP9DQLW
O/7NwsxtonShwN1I5W8B5+XLk6q1yxhp7lbOaj/nnOxZfIjYqcpnWLEpMZf8mAFuBQEUp6SVX3TD
punqVaXG4RhX3Rcq2kuvLfGeGqQN/Lw7k9CXe8ODNdVfSraS8jt6F14Rb5pUTqCuX9raDcXA51XM
+aFep7p/QlLBPtPXJY7otEFJry5OQ5ga4TB8/HZ8rlxIIH6D8REeA62UI12aq2+Aw2/M5Dok3NEl
AVpQONSmQwPWdQaBe6N0VrQbkKXHIPas3HlHfHSzp+iOx/URyGWM9uOJuYnn9Mz6bBRQ0WMjTUim
EVOcsofxllwTzmrsSFlNzeT+VDFMjaw7TYP1VA0IdLL4LdFK1Gyu9ilNIpol7qigQGi6trXlYRh/
NAtyw0W/dxq1jptfmUzoCv+qkEDi62YtLn7ek9DVb1WlGsqG6JVsLAaIjPWibtt5/U+swgXD7uxB
CrFvehLUnazcmoZ4IsDpmCCcWxci3Zj9FLTEb4dlk9/7KtS0ZsXE2tcUgGXNR9DoHEozvhRmNnNZ
6mhQUTBT3wwbfdSv4EAzJkQMchb4q5gVNzb7CfDj4dmKuasibWSUnZIZp9IfZr32u+HFdfHcZsnd
CpgAnU21V3uZg8QqXrBfImt2AXhE1tNSS0Y8BYhsQfB8q0jiYW0OIqT8LLHdxyippDxn/k0u3NHJ
288pOXQ1Gz8WDmIW67C9x1Rq+i97hk4498jlUBYQQZRUK73tRtAxYm1MFnUZJqtCAfIfCqy7vjpC
mllWFZwuPsUzbUR8i/Q+VveEuKit7E2OP2OF/8yNMLaU/s0Ry6eKZiMsaF1g6USinzphSySiEOVj
mmHqEyNmRVO8aBm36LJYAEyWOiz96YWeG4buCktG02ZvBePwRy03HlFDoP0zgaU6afbDGKvQ0qDG
lHNyEt00nlhi1vNdiWsvibNV1czoUkdMrne2eb53JwPbWo8QWENdb0VI7FPx1HWBHMmmNiQ7DpeO
feym1j6q8igMAdR/nhjXIr3KlQtyr/Kd62D5K7SA41FB9NsAr6t2tkBbObjizMarbQgF7Na9he4I
w7ZcLXPNVS8crKJlbCCe6M0gbuxXEwGV5KIiIpGFKWODX3ml+0h/CoKKdYqwHmgOOwnaC3qoU8Uw
dgJS6BnPua11QRkt35gLrANYCFgx6oIrMru3Lzib05C186tl/VDod9Hccv7J2bX4yYemt+U6n55y
bJVrzgE3LfHMFQijj86GuySa0tzSAv7s+sGjkTEHtZWSAjk4mKi4WN08XjXNSqQ2T7nFc1nZs4XG
MmeOO6EF5rSPaShALfajj8s32tlMJO7IA8sG1WAbW8oIeHCVs+uTqQ7tb9kl307MdkUAFgnh0K3g
jVx9hDrrwjWO8r6vsLg791s3Y+E1TSIhtQykmfFjHlENylBmfoqu3CXtudypzvoh/CIO0BFMVKgV
bvVefTU9l6Uz5RWR0xCnLM6Emyytk00n8+c6np9VM94MVYJUSX9kmTX/asZuV1PFrRc37XdaTAfN
HoMyRTalej9chuwxE+UvKlUk07OxB7zL++KpYTMmFqolzpNcQJxHS23YN38Myg16wCr1N71bQiWU
aPWKor26cYmbVvMNBAMxQ1aGEcGsdy+iaD7MgTuirTVKbHXOakTGc7nW8xRSSvYWxyUACShHVTs8
tFIwY9XerQJ4VEe/P/HxA2CraANe1q+2QYaaF29J7z4YGg4VhIc0LzgdlDZet1FxXsLQ967VVG4x
Wbe1sG3KB8JD6QbO5Z0aVRu4LVAaTu69mOQb3zHxIyafRiFwFdYa/8DqDrHM3fXS5wSpxYQNmG0e
Jngt0qG4K/Wqrx6tSziydcyi0GkV8MQr1JpthHncF2peL634wtm+rjJlh7Wy3+NWfmv9so0HpA2s
NtFGJC7z2Bw1ZVcaoavHTWjmzftS2sPG9RJctJj0ZAeRArohfh9yNsw2e47oS63KUn4jjcHOk7pb
ukt4rKb7SdtG7Q9FOBTVC0ItuSG72d3YotyZVbE1PMNfTw3kQfQFwZDaey3SOM3QgmHn/pnmrdrC
kAgshfCgzPIDCd+UVx58uyn6XRrHdk7PtPf8QIfUJVGQBpHGjaWmIl83OG92MWEedrFgjFFUzY7k
LpzzNSGWqFiyjDMXGNBx/p0m2QsLAuY+fp6ni5XDo7QtB4XApUqfHYz+HJp/z1DNVrjtNU3XV37L
sqRaCyWK+9wag9z6OgQ16p7jsLUaDJmUHmurz8jiHHHUr1wKyjXuWu9uvbkKKm4IhbQqC+8se/mm
MM+sdW/5VgN9MGLlbsROasn4XPUV0zQLQJ4F9aZGIl7FyGVGSHP0cnIwPN03LEJAhqm1zgU+JXIw
V51lwqvQSBjxDrGW7CgAflZMMAgKbwtAf1AFq0wgjF2SD4hciioql95jhERyw6WJfdPlJ2b271G3
XysLRazhIM7kHZt1DeSudtVlbRyLAaV46piwErki6tkAgY2wDd0QJx4zIw2SRNsVbII+JCT0sHTD
z4kmaVfnYh9/mJramYiorKTmNi54AQliTmjimwL5VINGDMQSkhBH/KDVAPpARkMoPe09981w5myx
6gyddpIVP2E33cyjRxRPGn1PLps2lsAsoacVMbZb+al2Vlb6jrYNtWJb4rUySJEUTCqtZfySJmMI
hxTsFSGfDgVV5B3RwWz9bP6tpc0217sT7HfE2XO5lU7dhr3krVgc42cusp9sLozefCSrdzpmxDEV
JRTJEW1KfjLJhxJdBhXz/F1CKlnnOYK6zH6ISEkI5aCd27Gm6S455M0oOy2DW1fXsY7r2j5x7HOT
UJW6/fLgjO+o6kDILIJ2euG+o2dFvDtYdFadj5IcUeCFl54yG+G3hwDek97RnKbTrCT4EZe0zSiA
phAQibAtGnXsLYfNdAkTH0uUBYZkLXvnZMjhPDX9zkyj210s5umIz+mBRVXxqFfxibH3ks7nSiYv
KTAQL6WagwQrmI8nM2h3z9gPXGPiI0HYXXbcrzLWftUKjRD5ue+pweCPofnAzQ4I8opb+0xgTKjQ
Y9Z5fWqi5FBGxloX5VemW+dCNrsiehDojFDVYRkPF2TWfRTUprlC27Kqm/gBBfhp1idwYeyQafx4
fwxK9DHTX3IMGjHVXBI9z1r+nBnxp9IfnCplm09fLTpay5wfTVJdrDzZ1Hr2tujxI7dKgivEZ6Ma
bKrwxLnp8bcs7NdRk5diBPzi425i+Lwkw9VehoubmcemUSGzh4c+i5+IS34GnBwAyb7A6Qz1yTjY
DuHM/s9MwqDUvytMIqhMQ0Wd1NhiXdxiKemNC7zsxXaAmJMpI/QQYWIdpgWiqDPRPqHQgUlELpWD
7rYKuTI2mWZsQV5uhukRymxAli+nUtRjNtsGQwS36cI0oY9u+6sScCYLd+C68jTW3xYa8rxTO04y
QTGhe3L7TT3N145QSbfXA6dmpmJ+aIMW9nECNppD2tKFZuycvJxTZ6sfY/gafVsQrg0sBNNo3OEo
p8/A64hobFTdsuPYteuX09iKNYCPQAP62Ort1sxBTErcqxPnasd4YJgEM764qy5YouFkLBxgQdbi
rBkRINR9t9OHiGNqcmi9ZmtxFi7sGaO+ebi/XL2t7+XO2jDLLXNZ8KUWCNxsB2IYgXwG59FkV80j
ta5HsbUQVjSNEzq+ZB8HMWWhD8iyR7p9a6xFW5MgilSj22BjPs6zp0oWF9oEe2Oq6STEJyMn1mX4
guZybMbsBYv5mvNnQOr5rvtwUsiRSXMcqvHgWtNWmTJEI79OBvohcK+yRITK1VdactdV9sDExies
Ece0t+Fd5DvsB1Czk7MoxSaTgpnzZXkdsajMi8EU3QZbLEla90MG85sF25oF6tvFEeQDtIhZnwjJ
3RBmH3i0mIv8io2E+o4PQzXBRCwvH8JodZeazc6ExWGYL6mN21n0YT/x5nXtHqL01RZ4MNrvxGEq
auD5v+caNMbZFvp+FNM6i8cT5tqwYhQdm9Z95Hce8F7heTvg5HxFeEFYNzOMIQALgF3HXkvteVgO
cvouPCvQlL/PoWkU8tXz86c+0Z/aYqFZYO3jqnlcVHoSOl1oNkDb+2r7r4wn4I0FKEIDUeizrn3q
2bhLsNrPcH3T5Dfu0hC//namo5Ex/nMbBJVlvc2s6jT6cWik4xVP/w51Jr2zo6OGVx/RR6ptIfM/
ZOZ0jj31RWss88etbFJmaV2Qc3jOogmacwp/H9Zgbe+XxQlTiCT9aG/mgeZFGr/VC5jNPD4PvtxO
vnFHCdFVi1ZMRMJFeuH9cYeQ19zmoL8wTnZuC1giYZSAaEgqquVWOHXoRPyViA4WVafQ9a0dKcqx
dtvVsPMAD3snQ7DSmghdJ3L3sOh+yGJm7lBu7WRBGz8RberxkjUYpvSEwS3N4CtyNwvSO/hLa0iL
klucJzRlTQDuM01cLiZGZlExhbLWdqyzZ/cTmynKGILnXCdQTXlxALM6vrbyqe3y5KteeG4Znh8X
ImBHRI9+h08m9HgMdaZEoQ5E/vpb9RRNgwjjQ4UUxRzzcO66w2Cn+z7qjlRzBx85e9sPp7aRHOmB
tsNa0+ZTkeP15S11Zw1wBw2RgZs8PbfZcqgWPDSyP/S5uvhzxCptB1POdVV+qF7tJiPed/yY3Wmr
BBeZi3xLJxXdjfON7eb7CC3SjOEUdTmTUx72D0SNHJRoAIe5zC+X8P6cFisLe/8ryel1jNmWWzdM
3XH3J7KP8bTJWv5oGyWQETTTDptB5K0qDV5iNW0xZ1/borroML+wuuGUWQA1MIYCepZq2kZUeWjY
7RY22cr7kfgyHCgROrYPO08PgmFs5+VclICJK/pa8bvKKz6a6Nw0ZPkN5MBDWxxNDHwLgzEiCtKG
1wGZC3/MpDEja4FGDibmFKT/qKViIoDVvFN6RBz59JqnlxaTh5rTo9dX27poNgVjGBsLcIxPV5TJ
flq1GqIbWs9RovBVZg9TtIT0kFZOtR1SVMFk2qVV85Qq8puNo4W7C0IB45HxAZR7Tip1zIDxvuBS
yRqDuOkjYhUSWNLaIfTwkVy2XTLOtIArPMEjlTgRBa3ObInskRxAFDN5My65UZPN0seByDw6MsUO
IUSoZqqKrNG249k05pOdEL6MLDyB9D3sEkAlfqtfhojVgs+yyhYkvZzLBmV+2Jp458QizOLVNiOo
PJBqKt7Va0Z8dJzNT/RJnwo8lmRUvQtbeyLXMxj8L96Wt6Eiz6aJzjOkjKGyDj5Ho744MgTYQdd5
Zox27WDWNaCXTWFSNOrHarEYZZ3mwjhVRD4D+QM+6hx0HAVy9k+zPx1yQa3j3XevKdDFdI2G+FIr
oh56FZLztUqGDni1dgIFDUDwWMx3llN8wKB/TpzhOgztEQLfzkjB47LBNG6IJvGNYsuszI1TF6H0
34gk3ydR/jhO87MrIwbS0/Mck6MdwCnfz6DMXVGGdlTuJB9jPOQm0o0pkI1zbKmElE6fTsclH2h2
x+DprcuK39k0boEmdbu0y58qGnNzBec/8b7Mu9nOZa1Dyghqq0Xo3lg/tYaxO7tTtm7bQeIUJDUO
ZEZXjYo+OVYpv2B2YeejFfS/krv+vED6ru4JFS7HHNlAWykBiGwSNkb1mjNM1EGsha7PzKVfHCYw
M1PoiOs98RBZlsROqk69Y5hE+D6h5ClqkG7F8MLdRqBJr8l15V5ry7hJnbq4Vlq30rUCqGxGb4OB
ZTLHdEgqkqNRa+Hzyol9MpJ9XMphjYoDn66v75VMnkSSc3BpP33ox1FqtO96vGsJAI+hri4J66k7
Ztd8bYoyDgo2q6nJQwRTR9/TD5ibV/ixSZ60dogAj6rPtwgcQye2MQUQY2/Y564585IeWpdCocvH
Q5o7H75uXyK7OMWMpXzGS1T4Dg6XxLJo9xNVlgD3l2IrYEmagzzYyprXANTOZaIekBJA66Tdn7Ix
Q+PpEW0UJo3J3r/pUfri5dHWxiOWed42hi2AmsnRg77jmYLJTvXdnPLJ5BYGMTALUWN8pFZ5Ai8S
DIz6HamfGWo/yPE1H/Qd7d+4YIpfy5DYpitGmJNie3GM8uQ4ESRAyTI072maknDq4XFPKVDSnfT6
jzySzyDcnjyhPxTII+r+YZjRUDBfpCPy+O/snUmP28q2pf9K4Y2LFwxGsBvURH2XUnbKdHpCZGOz
73v++vroA9Sz08Yxav6AewXbeWxJFBURe++1vgVX+JiOdNJ2FoecUqY3hR3OZ7ZZHq4vh7G5zzGL
DWINqXRnGtM+YH5OZ5nOqLFtrfCo28m9NTIFGanPY/wnGlU1qtCBQCSGqLRPCJ0PbzUGTbDwODc6
DL6zwjAIiABaDU4LOarJpiqNs2p9a136nEw7luAAHo9ClLgmg/Xg58ZN3Vi70VLIm/SYAIA+wHI8
eo9VxLHRdsp6GRSFh1xyXNQodmRoITFu9AMKzI/OR0qDEQJA9mgfIcUHtF9z8tbjb1bATYvZ9Oh0
8sXJ2N/EzhZ+sLI167tMgIkO8poF6Zc4iAYKU8ZKMUODFsKUXZLLNZrNo5HHz2NrMZ0A9UGuhH+2
ytglaAAbxZRzpB6aZtn06lwW9SmYGx1CEd5kxT6B5+O2cugrpk34okcsDxlnVZ9ueumjxvB9+aHw
/DODsOz1BHXQijANFMhRWmF+n1iJlnUgdm5EQ76N+bbhmjikafQKNYcOJJNrErmWRU4nhcA6RjNp
gnrF5VckbO7gAb8PM6WpyM6ZwcyiLGhhteawa4QKGaNIWn+JfluxVtAUo3kT1/WL1+FK92Rx3yOs
9MvoPR0RnYHYfRHkYMQNxhiH3WiA02nXI0qrht6EKr9ij3pQkJlTmvsd5ZXmlVtT78aF0ce3aD6u
/ijew6H/KMsEYnWfofUTW6A+YBDjd40vxtTBiFO9W9OYxUwigh3YXBhPFv3BwmaM5WL8CBzzW9FE
p4z/c/Ih2XMcv3KEqnT9lDg5ElQY0osuBGaWi22DBQ36QYcuz9dvgqbemDnRSMTVILLAUVs62WmC
DkwPaEGYFv5cP22WE7AJZibNXo/j6mD00WbQmW8VduEu/Vg/Dolzpi0Yxc0R4/x9V9DYamOGuD7I
w7Dbl5l5b2JQmpViNWF8ZDdVMnoQIwx+atyOkDWnOri1vRuTcevg+vRFuAZPBFAz2NnWtJkE7UOK
QTiaq0LqJzeJ3gq320mkkH2wtlwXqMa0DWo2A2w1Pm/F8/11DFdOy7oNk5CNbwObGsSqH+Qpi0hd
K+isDMnJUwHwBzqpYbXAqB1OHAjiYNvk5QxCWWY5p0XUPSI8D29+mjHLp1+XVlQ4w/AKFozvf3St
q/TFN7Gdy+DJqI1wK1Hp4CElKKpyXlo7GtexMa1wy91x7ADlRIYSQiWIkkUHW2duaIvZnjq5V6BH
9E01BFm2bX5zzZ41j/eykKU27Y04uLiecaWtI5c0apMl69/BR/lnpt+wsFtIvSA7Ca9CZligC2sm
GJsWQWBhn3zQkpvdrjFEE/cb3S0UilkNPMg515x2y8A7R7RIcw3HbTa1d7oTuKjFWrmGhtrBPlyD
sEKqVNIz7Sp/WWkMv0cjeHWHeO500buksU8vC6y6q6kdRdU9W+4qakuNlZAZqEuWy9LtzTcUtTe0
JN/ZOTh+Msxx7YvXjPdhztCuNsN+r9fBScX5uDa6RAObxr1p+nA49ObF0S96h4QCdIUJ/4wpKYfw
eNLqzRgk7pKgsRVZJ2orgvY8m4mxMWC4m6P9hs5ltIGocsjbGmtt/jzh7esD63ud+QyNAOIi9idB
SfJZeg7n81ZnpJ0WR6b54E+iWXKYUDnq/ZvKaTBlgucffOvoNhlafzC5zLxAyIOt2HQVhzEnZvjc
2Q99HPhUJ9EVUPdLoCFbmeoHTw0Vygok/UtGTde0YSGw3eKJyWe4aDcSdSSK+fKbyDnUIAR6Irl2
mc/reRuNX/r+GSsUCbuYWiDUBt5RY5Qh0ooEFxTiC4JRYHtCka5l+DL4RJXlNkPGyg62RA1Ascpl
vSlt/yGCmjgi5sGn9zVtTcx6w2BSoTXrKbFGYi6Gu7pByCEz9QJl6OJbPVqVLCdcWjGrHfXvjj/e
2LEpTu0H8XxIdnaMXnwITFgjSA3TEo1TuE3cT+BQCgTloWjnoOz/90BP2j9oMTC1mnGQNpVseLmN
w0JC1YBqwFoUAROgE2BUcwjzJOuVEuyjFbcIqjr+jHyHGHQYWZNJP50dA9hog9wS4ZAOTUEkXxQy
uKxMS1CBpYn8llACc4rslZhIVJvmB/CCAyUhXnYtMLbNj3+alGPezpwyXBjC3zo+xJT5B/EcIV4k
KXuQSdN447TlnWIcu5g06uihVww3nFAdbLgHW0Qr5L6L2oQJlmhkRQcvk9Y+Fw09swTa+zEA2GzZ
zV4YpIPX8wX674cffyY1SlS+zIyIdXXQA7oCA9QiPrbuqkqmbHWfjMjln0qrI6R5vrDMq/1Fn/oU
SKIPdrz9E3baaZkH1VFyA5BAE007rwIUIJvi+ANp4MEOYlLMUNogC+eAH51ImZ9+OczBoz9+b0fB
ITHdcMeFq49iwAtMpFqBPKBzD27j9OtRS4Hl5aNahMwVVxUfPvccjTBWJo3aSVU5owMysQ5DFveH
H7+CMR6DsKXuBcMV0Y4HWDqVzbZmSd31YykO4/yQJ366wzyzLaxQP6T+uz8ZhMLzxR2FPm6lLXca
6XfEbs3/fNh4eEyZNK+Lga0QXQqe2KGqgLt4GC85m8JGbW31qJejQ+ckiegK04bps4lJWmDRTP/x
yx8PeDPB72nJSxXNXnaM9hke3qzLud/nHGzZ0svqE8VHM5R3bikjHWYUP0iQnfHk8y9bGYP16wz9
jk+u3sCButEDM99aDSxMqtXZ/Qmhc5DbHF7xsasJETQSMNdacttU7I6ma9lL38ZrksuDlvLAZ+1v
akd+YdId8JEB7U0uKdvdrgm1s0Aw5PP9papbVbXpHDy+Sqz9erosQmuZAsnb+QaUcS5DCnIA682y
8HQmVPiz45yJSREbRxWSNJTGbblFKXuvCsp5LTD5L8nYIB2R4IgFLbTsEM5J6z8eWiLHIldluwGI
5TCNrKQBXSXTC9uDo2PTEIDUN1Qjz0Nsl8ekRw4yojGc5q9BArL/wAGkCCso3OVYkvfAQyuMNVzn
YufZs8Hb6axbYDdI5dquO2tB0p2VsNpzxBQxAd7jx6F+xknUPPl5sI+GxL+fXLd+8ui+EINRx0+M
DIy7gqZsbvjqSarJPrlR1y1+/JYkUHtnVbCUEmcqD2XE6ayy80eRdyHMnAZORJu32GXwWkvN7S8p
YiY6cNTWcuAA2U9FuDI7IZ9GNutN4zBrsa32W+axiWRW8uGW3Hw4v/bRVNmbHFPwShWgOCcrRFQH
OWHd+jrotbjTznr5/R8vYgFyHddzeWz6MLonwOsZkn6DpRCyJbKUdul06hxPlfng5cegnIbHqZyS
nat9ZVTdHrQueEe3Le9s03ivzL64d6z2FZoFkxF7oP9u1kfC+yjbWK+XdCxP4WilZ9wDM/J9UGeC
3Wn/BV+t2haPOVvXQzA8DyhG1iwQ8ED1qbjr7dw5lKH42ta0VFBnoEIPeu3440HSUOReK1Zd5jIK
TFHvL5zIVie8O2QP1GLfYIC42Izn8b1rN21GGqzyDChGtjFtunIqaSU2zheRTMSBMIp1WtvctxC2
bmQLFLuqegtpOyNzK9LtG8OkMMKf8eMhc50d0hAb9gQ0lgoQJx+JmF1n79Hk15eyrOqLKN1NEYb9
xS3Tb2PQBid02/6lhxljMfg8OvMDpzQq5iz7EqoG1cibLa3pjkBH9Nn+i8BTvJcN3n/bDmjWzw9p
D3oqTIvLj9+VafodCP53lqVhN1lu94W1ae90oXwAPoY+wJqXmKHqeZshFMAhIPaCfKxVlCTOAfbr
6DbTa0Z2E2Iprz3AkzHuM+ZEIOsvVu2ZZ01r4wf8CIuZQHwX+F38YCQkH1YABdcgCi8Nq/ApV0I/
OHgGRdzEMGRGx8LrIm6lQxwaRJGLM9oZ44yMGSqYp1Ur6OFPoUXem4tgzK4G66FW3kRTkUJ96py3
QsMj30cxmQqRVp0iQia2aG7kxdf00xCqL5CunRsIaTxETrvypEeCJLPE+2rAljAS9JK5fY/qr1BL
QC0NPjyDRllgIRabxmyZ+rY6xh54fW1q1aurAR/p2VaR0Z4KVpwVg1NrZzLzJEOtf7AFRZTvAIZa
1IqpcWUPqAh6EXyp03Suy4EDGaKNdkIGeBZC9VbDlMNf66VnX7JFQjpDkIX5BXj5/IOueRmCOjiM
Zjpds1NpxUyc7Lql55/kd4PvobtOEWohvrfp9TFS0wBAPIRNjpze1HoOO/wWFgG2h0h/TcOGWw49
yGrEC/jI+sgg/uT7gBNELBDrTD5wgA/2VmpSWqovVsNI0wAlE4TSPcRNb12tMlm6gVqoSZcPzRRY
V2F870x1BZFV7I1OtOdgBHtW9nW1Ih6ULns/IBOUkTiA/BkLMoSrMKqegMCqTYKhdm0Wj02U5ndC
+fl9CIJnqtKjKfFzcQNFdxU4MkRbk3wbzPLclxhNfIgkB63XtGM0EuwXFXHzgvOPPEhyCc/1UMh1
Sj+M5IW4P/54wKHUH8kjOfSohW7qIXrLypD6xpp2gWW0x9DE1e8jRVfmWCFjSNJLY44PknpmVZpl
e5cF8tY36Tp0RJhg8/jgjKKFnNWvJV3QpeHxnfrhMiNWG/IVM+VhoNwl2ABjNsJCodXdNRERKqPS
FIeqRuPfpCD04JEijEDOCX14ajcDxirenyufM2yJS28KOX6a1OPwkt3TjwdzRHaRZBNFYqDWjVOo
naFi/xQxqSHsVz+GiactjBBhfNq2gtVEH7ZZgSK5IMlvZLy17AZk+cCFQa67yOqn0EcQGAZLMQ1z
g45Jk8tTrUt3TvEYOjImpClgvCMuwM5QHZ2M2XBRWpSnTKU3skqfyppDUkJcABo8Gv/jDBnMuPH0
2RDrNN09cnJCc7mMlupG2slkP8Rq/tDsEr1gr+XpuZ3wFbuGETL3/g7WKH3gnCwfUwRzhhE/F13e
HojUE3eaW8J8sZprQgt+a3RRvzaCficTUdyksooPjVE9l5hvsb96D6HeWOdBfI+rzj2S8nZqE8Kf
C0XUauUgD+hDLXpsXJOQxARpS2ligzCkDrpIDLCpaJ0yRpDZUviwLkDEpHulkEo7lnJ2+NEQdtvk
eGmGSWIP2G/P4qr5s4nQrTv9CIwspFXLSgL6DLxbArqERJs5TUizN1HcVrsmMYBradHB7scc+4AZ
Hc3vdFj8h1KFz0Ywqq9p6D0FSp4RJoWPFpCUVeSkiHoU3zCMHlDHa294qAuP9YpuHYIQeY5dqMAS
wm+pCwZ5ZiIuLsF0AKeGa82XsSeG75GPxTxYAd8xrLD3EPcGZhdW9WA3Wr8ly+259KpL7QBFXGg6
MQMG1A5naoHudXqCX7nI1g0SuK3ql+28HZaa9BZ15lbbBuz4osGYBzRD22tEPz7rDeQ1Nn7jjluf
KoYuBFqZPtnm3WB/6dMUVqym3eski6Z8U7eaQ9/ZSkx5K1ykgEhX7CcsMmiMos67Tbz6IxoYeNk+
mXOitK5ukBNrmLvDIu1qxoGjad10RmTfeAMZfH2JvMlHak2H2rtzhY0pWqXXNO+/htmgvRX6LTp2
9x5YANGl84NCp/rY2FiLOKz1qyrmCrgVu1pW07hMvJjYXp154YiX80smqV5Z8fJdacLk9ZGervIy
wFUszeDgDh9xl1Dd1pTKbmKAQkq3tNu1g0wYE6VBNT33RdmvZGDPc+PwAsIGnV1g6Re3JQh5Qvu/
YaiDRsYLum0yh4KZdI2ofxyztW/CChEvsZCwnfTCJITe+WIyH5F1NWPzSfT45wDUBxea3t0x1Nvs
lAdOu0w1BROv1QN0mJ4FOwwufhK508ooB645K9cXsEv3Rh03ZzhUYq8Ztdi0vESKsc7byQ4/GsfC
TG3YlqplUjBVDjINjUdan/y6R6QEZT2yPUkxzrhFmnx5AYWdGlt38QO1M+S1RteaXKcqae91xzr2
JXNBxe53aRPrMRwchBYRbJsbreqmTTnmfPp6f4mYxsU39PjLJ68ixFIP5FtOj5etBO6aP0CntQdv
jZie1DBtoK2uxsvUc6CsbH+FfWFNWBWoXI/0Peh4DMu8dqvqfo8smsgxRJXw8aQx3cQ2wm898XcZ
4soDiYrVJpPIu/PZnhswLloD8Xgwa7zACKOaryEOlFSSq5GhAkcpaV1q0bRHTKQgQUvtw3CT9iwy
36T9J14I3LyBnNkdDCs3iS9GY9P1dKVis+5XkM6bE71TpNezbHRsmcTnXaVeMIHhyx8gTpvD29C9
hGA4dqVUKJKK3L5NRoAYBb/nRlVLzrZgecYpYvBajA+K26aayG0pgeaC5o3VvshYz9kOIo5MPJgy
fUVUh+w41cz7umxfVBVvu7AJn1SvHrEdFPdaVNecukP/3NucnQv4RueeH3qTMazZLfKtp9vdk5hs
sQQlru0nlfdPGTSCBhpZbMXG1m716pZNXd4YMSYuR6BTyaw3OmXok8DG3dZp5TIw7b8aMeeVxhnN
I1v/vlUML01nP0LDXOOxmi5EvtMDQ2JnOpNxbDT1CLLIARnI0b/sbuBbdTdeijQyR2xwLjnphREw
St8uKZ7JDigSzWPxVcHeaVJ0AYI9VUv6ahuFHx56pV1qD92XJoF0apnhU6T6WaDMHHxmW+Wp1r3N
IFzUfgk9trTaeSyAK0vmO0/z45NZB0BDDS06FhMkfumOX6ldSAwwRvA2IHD+hxjUhM34OBbf/s9/
vX6kYbYK66YCAPQL/MdwlP4TY2b12rz+r2/Z/DfPryl/8/G1Tl+zT8Sgf/7St9d/uEDOf5QjKccN
7D2YHf4bGCT/4xiGIndRtxxpuqB6spw0tn+gQEo6DrAgl24p+/5PwCAl/2PxJ2CEGCno/FL8/wCD
hDUTgX4G4kCYdW3+MdOxDLA4xkwUen+9B6oLQEf8b1Cm8IONOn/sHHtPWIO5GQBibMyoEGSe4yT0
h3yiCr63VJaf2b1JT5gx/FrTJPtyhMysk9k+SiJU/E0vpbYhkAtadkp14icH1LFoYbwhvJdx/z4e
tALOude+OXHnYE0vdhQ+wWkgJXGR9ciFJoJbV3KAQczi3zDmc9I7jW5mbDTlbdIMR6X76e1Aorhd
a80WtxgjhbJHVBA508bsZb8oTDEeXC1511u1M1lJdjqpJou5bbUodZ9MVNs4gYssH/yUrE3NDPcq
qJDkQjIEnGBnGMaHQ+in9TmiqBjaJttB2iURPcX+PjSgUvroe9/i0wBQKw5D5SAGa/SHmv5k4TpU
unH5ILr0nmScbPWDi9dqiHaRdhcgqBGOqwwaGYcr3RDpMcZViPcLbO5Io3GTB76zH/qyo4JQN3lO
J3beHbDWXoCbk4Ip6zXyJ3mZyuJbz0IlnFo9RK4+R/iCF2zsfmUgLV0XfUV8dreU1Nr3CD0OJQCz
XmZHXsG0ETnZTOkAutQc/B0OkRuaVOMxOtajUR6tnrAtVOj3dTGraStHv4nr6K7VXOtkIUNCJYlT
LHQ2Uowxg7UYMsZoUhdnyY573cSF7MAmwMem+/YN8EZuGKkjg4T30Gro+JOOp2+yvF9NdfCYWHhX
IzJut+UQclmYAW5CqsC5EVyGHZCeqSrWONKiRREN7s6x0XElQzZw0MD/PoFRsHISLNNEPFQqfywM
FCmp379IBwIjLeuNry27LGn2jc/496dv/B+oUur3r5BpGjDBDKVLnM7G/POfvkJRKEO3yPzhkUq0
JPus17baZAN9lmN0T7nvLrqucVcD7fZN4uJvrBL90JFcdexFsdRL3yMwuHkpO1oXCrzLqnUqYw0U
akVz0TnKosDkmzDjb+K7cdD7jWxdY1EVEENkiWU1TIYTDbOV0KfpIH1D0OJkCOumIabRKT4OE6y6
IMGTqBfjfVPre0gvJso8AnZ8M37nVl7XNs5Iz0/zG4K4s79cIen+tshYygRoq5uG0HX+9+sVMofI
TlDTDI+oP1F29k5+RjM6LsFh4GundwEoZlDUwcaONtyw8vwAZX1b7E29tIlRaL57JqEZOJqIxUvK
4EzBBs2h6m9tP0fQmtY4+OIKzzz6qTPt/yker/ASy3XWoduzPhIXdTxTjQ00LYx2zqNpwFYs47A6
tbI8lQZqvIhjT2NZiCS8Kjoa+fovt4n96SJQ45qoNkxT103BbvDpIgRwCZVLF/zR0qtZs0Sqqu/3
BT3dgbyopNu5ydU0Gfa5NjWdDhEAq9OraJr2Ji8ZwWeeHm05Uu8ZA6XL0oOhP2p1sBjmEYuXAMoo
9R5TBOAWGkYYtXsTSQrQmUVvcC8Fg4WEIW1vHaxTc/MQdzXz2gGcUwEI2K+xPgWIr0ISBTJcNKoJ
ACBV5UthE4bSZoBuR72hACRnGMZFgCLBc9Y2Hvmt85dL9WPT+XlTcpVtOso2FPsSt4w7X8qfvlFe
JiQCgNq/Gp3NkUvXbLoW7ZaM3a/dnClQzrPl3BnfvQ6/qHDQ/RJlijfKN25wWd52oZDEB2Psb/pL
MoaALHjFKxln+YocAXo06OSAeP77J2zMn+BvLxuUplAQItmeP+2lvmY1dRzyslntFS8bZ5BJLO+K
gTth6k3yAcu82HwTBA/XcJOhO1gLHf8lfr/mwQ1oB7geN2oo1v2YcgwFELsoVfdN6s4/h7pfKJA/
k/D+8FId3VaWC/cTfTOL169XOJiCkVy+OLlajY78QAt3FaLXSjffvCbSYTC1zFvJQy/ispuNhhVA
1OxVoSAwi+iJK+Au8Ivfu5URznGWy9QCCJJZYbWv0vwvL/bHdfv1ujqGbuGvdE3DhKA4Ly8/3Q55
60GTy1VwxUJJB9E2R6waUbEMu0g74xsfZYUwVGjWesqTB6If/XKkJhjmIi8uPwrAeLCNbGJPHDKb
M8t6Ehp3wJSodBt4nC4KBmQ0BWtCHFz9G9S8BWSKc9sjMBhSLd7C6NnbGdQABHZUOQlSGf35328e
8RuZkMMXpz12EF3pyrE+vUlS0oJIw9B+bYkxQwl3KkG0FWzi6wa4CcL/oHeMpQtXjOhBzmVu17sE
Ctm3oOuiv4ASP6/XLq9FKSWFYRnCsc1P378hLqa8BIB2NdWMu++TtatHGzGS/2QBKSLAwQeHkX1Y
lvWXzxpM5qevkGOYnENhbBropTjd/vJR11qZmMBVo2vqjTSWiwFvekUCuDaBptFou5A06p/rpJCb
f7/+xp+e2cZMIaE0MW2z5p//dJORXFs0ccB7BjRCFJ6u4ahziDWyS5OcrzL8juPdhfFOTqrrFQc5
oRX3M0kECfnEcMj0HGOJ7eXX3izKpYkGNitAhxhkSNcFImuzyIAGjy6qOrhH3KB3UVEO2zLo9ZU3
uGD08su/vyXx+3rkcBF1Re3BkkQk9K9vKSnbQtRdGV+bMc7XuacU24HbHPsGZRVdHraaOEzWTo8w
Oq4ZVod/vaupb377PMk/MMFAKovq4tNdPVkJRyFI9Fdh686pMz5a5qZaaayJnZ0Hsx7Bq/6c/scI
zg0EPmXd+Yq1/90mQsqDWrWI2r9clt/3YUeyOlOMATK1KdZ+vSoRHz2smCS9luF+rKAkYGxTi6JA
aqEPwzPk1viv+9kfLoNUQnJrG1R2XIxfn7PEFOvl5LFdA3NYoYHIbmSK+QaIySXPb6UxFjeN9hp0
3ve2AYQ/VXJYenFxj8Aq3tupjIAz+B02eBd5YUINVvVJfoHgQwwYh+c9ZNrvWh0+pym6P1933HWX
RnJtMWY8Q6sZHPrFkjSRJcP5eitkDNYi5LzksqrBcEv701D5l9GQWCViSxG5JTDIuBPJaZGDm1rH
kCXVOZED5qjS3iGeQ8MY2US4mtmNPpa07mVgHMk7QRaVakfTC6aNlfQwJrzRfRgGnotUliSN8EfF
cuHHFQ5USJGj8jO6uTSm9FbrOOv57g5H9MljsrTnxh4OInXDbRRAMJhq+EYKlhmYl8ZHb27H+OES
f0NA4U2ahOjG627E4EOSUx8geAT3YtD1nTsyEDrgX0qI1gxID66lvw2k3J1wCmUB3ffQwKvkWGiL
WPgwKY9XuxDpnvzm7QTcAO0e6d31KwRnsWkG8BiaXpzcsRHMIIztRBoMDPy3NDD3qeHpiyDvxo1k
3Uokg13NYpInaR3CM2Npj4tDr4MJ1byQ1h+Ht7QBpDSVnb3xaw/fNs2vbZJtCbWFwm7fOgO6tLA1
wpWW7IpavYcxpNAuCMOdkYP0M1W3yyHyEa7L6WG0LG1TdMapL0bw9Jm2SStfQjHJ9tThyckkeAep
qVcmztHTx4tkH1kidrPAjVTRIvGG9zAj+dDNyq+1QJOoQBttsnx8YyTziCE0h/4+x05H/USmaIDP
bXyktgrvenwsPv4Y2gDMQkvdbdaBEuOyld146GekgZjaI6qRRZvSrw45bwimjwQOPRiZ0jeBc0qd
ANNOBBipgEAzI10XOp/aOhr3rVUECPhdbYtqKtxk+DgRKnw03Z1oDQJcFPP/WQM7KT7pZp6dTjoo
O63q7ywZ8g6s/Lm2zf7o2+wppZ9RHDESqOFyY1GdtUYDOQf1HZFj+T7BUawSmCmILVqqiiKDGGQ/
DC72mGBRJ/FEJaeY2TA8MuDfgc69C0ILrW2L3cwBAGgRYZSvW8Pn5NfV0V+OmmJeMD4didioOMKZ
ulQ4HD/t0EI0lVeHcD4mJdx1yiWmAwKxKLVhqH+ULYrEf/ahMni0TbLV6CrqnJv/tl+Lz8UvRwVe
iMLHrusEKKp55ftp26S9NRhlQekyu4d0X9WbGazSDxy09EHbVjxj1VGYZRDhmG3gPTUYeNpWyMg+
eo0gwv6l2PzD2UWaDnl3rgtXm8jzX18QIwG91vqQ5d3ssdm6b63eEOEZXn48qVuLq1bVBL30f1nk
/3glaG1IXO0s87r8dIAAHA27TzTpVdptQok0vStJDNKUoT4QMdBoXXT7xU46Mj6YVo9PRl4sSHWU
7slfzm/iT3scOnumqorjsnA+bbta40/A5rz0asxVnJeMT2nfmKu0IilB0yn1iRR4C+skgtrTQJJj
1OQrRlJqYGGayn5r22T1VhnxR7LqMJi20Ez//XTyh/MWlYeE9efYtjLsT5crLT2Z4grKroFsQ0ZK
DnG9xhFWxj1IS6bk9i7E6vHvzynmsubT14ay0uAzokr4/XgZjpHX+CZTOp+MZ3idOHJYPaDhEB/W
oEAAxrMETPiuijZfasCNBfEOLn/ozqMYwLoBamkbgOPo/OVymH84ItDW5eQpEMKZ4vPJF/EAYeQi
JTNc4lFt/Oqgl+nDpNLHhF7BAoQFgaFMrz3rpGMIPTkJXQQRvGqcPZVN6J0yODHHOWysxgaqGdbv
SEkS1i0HeaQ/mEc6di14m067SuJckcCddD+86AnUDnYpDTiO/k226TpvSMscKv6zeSOKvBCFGyPu
Aw7DFUTveFfB1vMxvW5sOpNRD5qrLvI9FxfbZF5ccupXiGfbDqjF6seRZUqY99cTxL90YDDoasEx
kWa5Dk1apn/5iCHm//4Zg3njEC8cgyXgUwlRCb0MBlPkV6RfryIwylvsSetUDkQ1GQw18Rs8MCYn
ormyl3ndeJtUO7Fz6HsIY9jjOY+LPMWqF9J0QV+eII1r3wp6ngQGoVNXGYQTxG+D1WenOrYgJ3Ex
gIEYNF9LjcLfqPgn6NYc+77bNJ0wzgHlQExCLtrBbF/IoVmbyRdgnP6SxWKOF2LiDKi1xEL5Whb0
tFVgq9uwf0S+cCk5Ey+ZNn/r7DFHu66/cIRAnO5PABnsYWUahHSRE7K2gOOtskg/ya4DXxlbr31P
HC1u9wJppKW2Up9TlmwUJuz8J9eFZDf049rWELoBmZmArZTkuliEhU+Nsc/FN9G37amtMZ4ha133
uf5CZA/yzwJmVlhXwd4dpcCCoCF+yjptPevU9Rqn0kB/atfaQbr1nHpYC/0GSuk5Hn2Sh0iTXQjs
23VI+mxfYxz2NWPTKe9Zl3OcSuiIk2233yGwb+omtk4oifSF3QX2quXYsjCScFfD/tuyHT8ygZRj
f1trJ871ajPKPsXbtwjzGYoqYfGMvcCghg8uiLuVZ7IhV1Pl7LADIwgcgunQOP6NFk/fUiNythPD
fEL6fHON8GEggWaWnGOF0kJnHw7Nk96aF10Q3al11sF1sHLYWgN/Zqn59ZkX+8DK6RwTDhJtJ/NT
gtp2EDXkAfywJgKIv+068938aUUzdZsRjjI5BuifazwOehK0q51fB67RRveAdRHCuJ6In1VmdbIM
lBlJFBERWbS3WosLQsi/5Sr8YVWlMSM4ilDk0f/6VGdKrRjjAE3p1VL5UxEmL83I5CWrttw4z3/5
ev+hpmVgRpt0fpA82a/bO+tnLDq4DVfLTxzCFjAmZvAUI0tC/FiOtpFvhbI0aFbT42BON//+9MYf
36ptCOFSRM0l5K9PX7VIswr8+tcpYtjT9e9DHCFjKE4iQThAUvUCHOChejTnWJ+UYcg0PLdx9GHG
3kPr1IDdPGjgBjlIUeLeDVn+BkfgVmGCY/ncDExAFPCUluholqC3v7z437cYV3JCNuZGEw0WZ35z
P53VPPLNVOLayRUEyxbwSbcciRpddOVNqTkP9oivYARa4XY5r3EowFLTIi9O+pw7YTv3JZGrBCDl
SySxNeOVOd+mDl/d4nsldahV9nRKUUR7rrwpoZj++4v/bVU3dcUtzvaoGzROrfnnP732wCpHsrj6
6or/7aksApzV5VdmIAWWpuAa8Jt/f77fT9jzbaZsy+KTZkD6+YTt1XUOt3Vsr4NmfLERAMQfhW19
ERXoh7C6RZa4tp3qrCrB0cHbuV53+++v4LcDkukYLv1OyReLr5f6dIYbsZT8X8rOY7lxpOu2T4QI
mISb0lMiKYoURVIThCy8S3g8/V2of/J1VUdX3EFPKrqKJEzmyXP2Xhs4k9vSCov3XRvdUcg9+wAd
yjRY5W125Qj3+t8fqf95lR1Dsw0DTZbOx/5ezetphQPZK/tL7mkkIBTkN5ULv7QWHuzVotKXDN6W
+BbmegdHq5ubyLFG4sg50t/IDNm1/SOxZJFtLdyAFyRqnJXw1Wmqd3GSVdTGr72MPnEF7uKw+P9e
Cmnt62SrwjDhTEK/+J+PiAcu080aS704DDI9IuiaVjvmKYl2vt5iIepanmrxMmbJjcH1g1pUq/++
fH8eAfgG0/XjHWNxsH5/ZvyS2r4NWvWi+up7HdoMnC1NmVcKhjvBIMqhnxWGNT1on2G7IS9cIMhO
gX3zS6I8HHxvf/lGfyyXzPW5jdNV4SRgub8tzWPhZwI7pHoZRqCmVedfchcCcqQ2HImgCEvLW4Wx
+qQPbA2W5xZ/Kcf+5SG2eHq5FhZlLfOcf96TrEBgUNnVeKGvwzDK6bHwZPoXU1hiYiCMtbh1x8o+
//fP/tdPdVSNLZHOFoDrf34qY+YWzq2OyrnwupkCq0vV4es57Q+19EHG0dbkW//lp/6xunKpNaGr
KqlCjFR+H1pFoJeVvKvVixWJj4AY6nnZAKPxNBqL//3z/jze8VHGtI67GosUH/vP35cWvYBvXaoX
QHmurLeGo69TM4QxMxt7c6vSW5MtgR5Fti7Y7Qd8rrrLOQIXPfrZLs8h96p/efj/ZelAjDL1Amj/
sDv/9vbZbcITQOTvhZblg9khjdwnUtv2uKrssNj99xUQf1b5/GweKNDLHPM5bf/2cUVIUAfFjn4R
FWE5cVBcRKSenbh5onOP9qAJ3vs6OSM3/AXrB4j5FA3ozGrt0YJ8NpO5gQsdHmYGjgbElPEoI+vu
Rnk7L/sEJMEyzSoIlRNA0qjdH81JPvOwWentAPR6xBpBBVz3ozqviBz2S7DACOVxHzmAyfwQooVA
mhCWP2MFc9ojs5oSuolmLpHONcpspUwJAwqeChXGDVa7aiFbBK49WrclhsCcLvEsF+ZJpwpl0JXC
t8f2OIscFmXVtQ+FYB41BO27OWEhZLVts6FHXhM/kj9VrPzm5Fey2xAjCC4AikeCfTpqEh8w03R5
An1rTbnAnIKD3glnvgthVY7BD6l90AWaeiN8jQLOy1tmFXKrN0q8ymIiEiM7OtPbWxaat5HKfXTc
u5WWDz4QC9Ily8vodURUcOasNDQv7cDwCvGRnBnJC7LMr17ue+FGIAjxjo3yDezAte0gE5f0dgsl
hGOMIREK3arq27fWiFFPdJ7NV1LJbf8OiKqleU9bujkAE0OPGNHoCjViJbtPR0YXAhXWWZ9WQKfU
b8/MXojwAw1OYJSfLtxWa+eaNWIxNSebZebgRo22mROcR6dcoCPAGn4xq2SPyP7olhooOgxjkcGA
XVdflIRqqQ/Lt7wNrrGV01ULok+dvIwmPvkjbObEHNaiSa9Elqhdn/C62Z99pvmTUWg//c2iUJ9z
SoYgxhyeqsZOj7VgZrjRsz0M+GdDcMcV5rDKIzgjnbvSvsW4JnJ4rfimS6sBFmU9DG0DbrtncukT
M99b5ltM6KxOzy0mvgF4uY8eQofp0RSUm615GwZHMM6ynUU1kJ+EOwqucVmgNEzNGmQ98IzBAciH
EiRTBD4tjLdR+qOZdjTXG5JOTGMGK+ur9FvgoKXyA3rhoAyI3Sv7oxbJR4AkzNdDdwZLdMfWj1bZ
vdoJ2nFnQGDtKdGTLc1HQ6vXRiwwWfB90VP/6kO/Kjo/thnm3TCckla72iiVk6z/ZCfdRHiTGTbj
IOqgaJtk3wJ1x9XyPowpWG7LOeue+9o0TYXyn+m07pDjI54tcneJlp8acUW/iYR3I3TehXiC8zV+
rowRJn1M0rCz9uysnIOkuNU+fGhj1Kh9KGDxTMChjAfcnso+151vBT7uQulya1uX3i5rMaS3OmAE
Pt1HngPR0GaGnG9FXRPZ4C8JzjtD/7mmOVqF1oA9qBu4d2u5cePu3U3bC7IMghQK7agQkmRa9VGv
AJBgyrOi7q6EnjUTuiwwA+87X+MVzUdyUfpgluUqhrfWU+H8gipRhinORLuL0ce2zGJJZA6JP5Ux
L5BR8L0Qyld7ehl9YrGuUd0vy8J4g1J5CtCOqhmgGlFj+bNCdMuIDj4TOMGMXZ0V8lzsj2G34ESE
YD8HyTogDMPS0NGX/9UXevawEc5hZ6Ii5mggu+YU9uaCEw1icRv9G66BYtYLjsCdbc3zsnt1rcDH
IKUvscvek8BmCOPcjSw9d1K9kjKM5La/67F/H31n3wEeLHULhLoWvYeadR4jtwBsIz7G7MMzxH1E
HjfLeyqcJrdmfqtvqzrYpViysD9sUoZjY8fMXAMiMhdtMXdigirC0EKnN7AEWCUWeAKoYGK2D41L
/oWmoXtRHX7hAEjezo5cFwMBoh7PsJnM+hJMQeCBG3BHGEuaXrz5IcComEDuUjBK7ZEYz/GMLswO
3q30h2teehVED3FXOgm5fTwJ6kf4FTbkgwYFj1K3eJm4H+q4Bd4WzX+dbV2bCRce+lwGpzg38CFb
chmFjGb6GB6x5lk8t7q3C7wtyvrPevAJb/GNq0LTZ6aJ7kuN+mMds/+zDEJE81HfT9nejZrAR6Qy
DgEPw0XRUMrgxHELeh2GHx60FDORrdn8nUkbUq66qgV/rdbBQgf3TFrzzfQ9HmdPlasErdqsqMNd
qtYPGnFpi//e6M1pH/9Hf8Mk1XKKtEQ8RvSmPRW4/3Puk1kTo9FOtQvHQvIKvG+1d/h53Qh6Jvvq
LS8nHhpBt700FNRPPT6zWlTDoknro18Xj01TsBfo7ORQcdshOKgtIDdhwH4gCxATCpk1fXtMbedL
6cNbUUDOjlwoOUX6HQp5VQp5ttzxGVLHcwplfLrn1ARwdDmKzXIf/yv/FagvBS3cpcyUU9nWvD6d
uBHFs24rf8rUmnKTW1IrBp80sizEEtldW1Hqs6qUZ3pS35I3EEmjxv+I3laa2CxyAN1xHbR/uaT/
Uqj944r+VjxC4+rCNiu1SyO6Z1s0R8Ag0NmZyFhj+TmgVfhLufovH+jSEuPUzpBf/+MkHdh53VDE
qZcAqSKUTxKVtAJlk4Tj4VfNay26v4z4tX+rxS30hpqgRzTpaf751LRYB6yiK/XLogAQNJOtj8kn
NzdN0H7bsTcXdjFFaMvvSrZHZnXrQIB8U4m4OPSFv/3vZ5hY0T8eYs5eTDkQWzMn+1NP4yIUjhNX
uxDEos6gtD0HmgaXqHqgbFbQPBTdooPYKOPqtUuYm6pY8GdpDKGE2QQZGcALTXdmKeGniEqcj9lT
Yu6mxIwmQzxh9/ChBqqMcDlmwBBaBlGYF4uNgZAxQqG7SLH6FxpUbMSTuNM5lnBE8udtGp9Cspxw
1MPOidg/CERcEwckALgxxmvIlZwxkoaTBkSEWHLynRLAMvibg0V/s3N9aY3iq/6V9KPA0+oM0P74
ueaaNArQmfDhRusl7l+AmZMsY9gQOOOjomjHEYMeeNoQ9ljnz31pBSgScpLH5E/rDF/N6Abcpfew
7j8z11j5slbnnejxznrlTCsNwGSq+jDCt4fVzPqM0aMAH6b7lkVrjZlu3H6HBoryUGtgmnsJBHwy
KX1DbWfKupbRTtHshxLAuM1MaF5GwmILUKHMoMGIqye1cr6JXhB4rf1dgY5w7QT1ndTrl1FSeXcK
DjVHjC+Zon+GBlwv8FlHo9BBOPbsNna4MUTJSr6wsbaiOUOQW+gpqdhZcNeimiT2sF0irvMWxdDQ
GCCKJ6P5Mit9u591fL9ZkhyTiMbFXx7Gf3kWf+n+GNmiseKs9s9Xo7SRyArRapd0HNZBgLq8x8s0
rmT3Wdr2ImvEGcPKoui9v/UipoXln0s5uk4NaSepFFNXa1on/mcph9UkLZ9R8kWLL9LoXoo6uKAP
CRRaMuEhyobt1J4x8mKXqcFfVoQ/1yA+GzUpR3NaQ3/0hvDhNjaqcf2iud5W+COkEZvEkfhraJVt
SaLZf1/lPxsQrqnRCGC1c3RaEL+tsU2WMG7nabj0ncZua0WLUKtedS3BYUgcCbv2r7Lzvz/0V5/9
twuMeIkZAHoAw7XM35o9+LIst+wK82J38jrY58FWF6kOjaYub4nnLFRP+3Wp0co+hE7/VpITT+f+
b3246WP+8TUsrvKkO1PR01n2rx76/9xnpy4jTfRhx3r/MAAr0fR0M+jpTmtifBnFQknjdRNne6TN
ME+DG0ynJwZPp/++Gn/2MqevgQgX6aj6L0KAGjucQwZZdwFLxZTzO0WSvyE3HqqpwFym2ZuEeMJM
rx8iL7s6ObgyxqIbsKN6l83bliOw8UHf9bGOoF0Bwuj8t6QYsFA4O9GsTZzj5A//SH0quFPxt/f0
D2EF39pmDaMFjCwcB9E/3xb8gjLNBr5+6ZS3gMJXDw1SMNAkcRbUkugxsfvnwkjnukm+vN3C/J8o
qui+9qEI+798nV/N099vKqoGhlc0ntCw/7ZsuHhTG9+su4uUi6oMKP+ikqKX2xaL8VCY6qNVvxmp
WDHBx98CgGRy6prh2S6SU+ZWmzgiIkjy8oFYWEkwltCZS9AoWP4sr9p6rvqh89cZ6Z0U8OQ0Rh9t
v7r890NhalNE++9Ppw6Vm86+hvuKydk/r2vtwWVvcOJeOh/eVEr7FMBRQz9CvRHRMElO32o72w/T
scKakDpuCROFh2mhiesE+dC9n6pyj6Eq38aRzKjUbb/rTnvxilfT+G6AbpNWsbNb2CF1myzM6SSa
MCUGIkIqsWWZhLONL53fv1bpVTKIJ4V2Wwr5ON1kAMYPYqy/M/Yzj3Tepp1cAhlTV/uY6t+Fmu8L
Zo6DA7fDONhufW3IrmZnzQ5p/ivIybq64LM6F/IOOQm2Xq1JwF0EhvHELbwkbfyU5Tp3w+G39gDu
azRTQU0SJwR3XSMcvtPTB4+UZrITglWVGncRD0/wfbJ+3Aq3PhVNtof/tKx69VNR5b4hmNHgOPTg
Gy65RN5DQiShFopzl5UXUhAXpm9fdYitMoheKavf5NAelVG9jnr3UTfRysOw4AT+Gr/CJiCAp9Ve
ewfikj+gaUtHdVfBawQRwTyBAa3bMq2V8J1d6R+aoiGzDC5G5MJRp50hraqE0Rrt0Ew+xF6z1Kz6
B4zaUxJy0IKXUn8ouXmPO3NJOgOdLiM+pMiNCzyglQXfTfD10v00vHa8MxbSLm1mJLO3bvNURXKr
KO5V4CspAeiqnv4cxvRGoO4ZynCKHNhp0UT+75I3DyuXWacfZkL2XOZ0DNPB+knn2TI7ngUaaO13
zNubGtambotNnsCIq/zNyBxTqbIX4q5AjuNuaPgHpc0hrRxfNX88um67JJ1a9Xatme/UsHhPKvHi
DtmTHdB4cDYEW7xPdK+6ZzLZR6fI2HEneJjrkFgjOiBjVS89gpYHf+TaFwCZg5OSVhNqvV5Tu6En
OmRNdhji8Tq93IPv7XVBypEDq0I09sEbjB0G1Y05Zscqslhcm1fBylSqwT6VwZ6+WK9fywCYYsJB
ckaKla4BaiIomIOW+VNRE4Y6nBucOkGqntEUblN42sQEbsQYrxUgo67o9m5inQpYNKCVnqeT7egp
B7Ox3rSiRv7ibx3F3LY9DDSgikmgkuBB98wzNHQlzqoOxHfs2au4DXfhW+YBj4Nne7Dj9rnJYIWW
zau90yLj3NX5p2HynukFU0yEUQu/Zn7EcA0tL+YhfqTRTnaBqrqX4qkWDrplbRbX6i2KL43tnabf
ZZvJq62HF0ran+lly1uxIVFKFvEtaJUzPcQNLxbtJ7kEW2DNe+k89TJ5KJzymopzAplu6lv5FUxj
pCPXBMpG3Sq3wTQvsgpPWB0+PT+5QZjN1PEO5/jJrNqXqWUmI/eBiJBNKfTP/2u6Nu01Dojng+YA
vhX4gMgxn/cc9/FrzKjgj2PlHIoG3yFZg7O0JAclfM4zwgCwvT+hX94nyTiXabipZUC4t/oux/gh
S8iGU8cXtR2KCS+2lR6ue7+YGQ1B03G6RM6zzaMfyPWnDoBT4Nlrv/D2geSwQo/YHMMDL86i8tut
63evjkR7Y6LUTHr3msXBhQPCy3RdEYuS9+WbMy+rYddXp8TdRGk1WbkvGapf5s4NOnrnAI15FRr2
slXQ7PtNBMAGPkgRcMgKyxfppSSWJLc6tj8aar5OLTcMdbddpR6kLYhjLg06oF65cxSWDdMAfiOk
9wrs305eXLc4kdBCUlcnidkCi+cU7zhF3iq9vMBRl3vUqyCkp7ci1jGKQxNa1CQI9L7/XnokSwXn
SiVWBFE0i9mLyLrPzIbTPD1alKI8CzUnq6Hb0/o9NkF2tuzmNSlawXr8ZNxhfD7XFMM9wtUS+shs
YAOZW9Hz1H8tUrGWKcQvN5sL4fz8Xyu52Tmt/2jQmpT2pe5pKmF56zywp9PyAsSmnnWS0Be6HgwD
zM900mGiyJ9eCsPXXqAGN26688gyIJ9qKys0NOjB2v5UmDgUYFHY+gG9yUeREFs00nMZ7UNW1gvA
E2Tr9Cnn0MK/OnXw6EfeUW/7m+OuVJQndslwJgyPet7viEY8i6R5dLzyw2uMJ4cPAFDAfm8/WrxG
MDN3wEweRWY8Dn6xsXPjA1nyKR7RICDM8tKoJ2y9fVfs8RzjpayLFF7lnfL/G+JlNRva+D038+c2
ye7Kril58C1d/TJaulZxC8R7HKHBy5euzrbByPOnUJtkPVwdf8pE4vE5eo1z7tti2bbOPvKr9y4y
b4rnP7IioxcSnNz4wYUFhH6Q6bL19W3QQ3zPfOU8vS19pK8yBTIOfz3p0wMdIt86qD6SMK17m+i8
pBzSyg3sT8eoP8Oyqha5A5DA2JUiIpRUbyVYJgRcBBxOo5nphhqVG83zrDAWQSk3mm1vHFkCeUPm
Yw7sQ8B/r14wvMS0aKe3aFq7rYp8Jwhwp0zBS2jRHDfaG3aEY5aHbwV953pRp+JkNM1j3NeLQniw
dPaSWgZ54QW8FJbsbvhpApZGpSQzU/O7Uzt2j9OspdHanQ6xVsddEhDxXerqkn7bwkdEOOT2m+85
z7miv6S82kyCVzV9uQEOi6c1T3XMZHb67ZatFkgs1QekdpjQ4H4RIgtKJwj0mWUcEoXGfd1rk362
uPnhZ2CiVK+89/YLYSrr2FQWuIJ0nniqFgiO0gOVaad361om3oOvPY1a/RwUt7aLz5iLaNkGnMls
pPC2K49J0pO126vXJhevsVt5XHsN2eIQ720cy71ZVRvTIg6hlvktsUlDMcye4texZ3XpEp7HCV2Q
Kq9k36grjzkWuLWpL4UU9GFU0rWZdmxSuLrAnHlj0Qmi79HIN0iiip0t9wi2Hl/zYa0Qq8qketUN
/lbLw8uoVrTUCbadRZwbQcLBtPaHC91rnK03p0H5UvnlNQxtyoNh5zjlT08oYEmbizD7LFhEvMHW
SN/DiiEG1cm9wSemT9fW0cR3VoI+9IW71apq3cbQM6HC9vi21WvhKZCx8S2lUxZYl2pHKqNvkcSL
WC+X4IRZKvvyimA+W4gxPecRveJS9zGp4MPQA/d9CIavcMABTWIc3uMo3Kv+R9U7b3FIOdW26Ys1
UNqok70r0+ytkloPEkJaHm8YjjEfjY5QCfCM64WPecV/quhZ80AKdh31iVATYNViinNm3BKljKY8
PQJiSjnR17BsYMQVPv7eJtKf6cbdpZFAYFGWfsLECtzbOgDYlLvmB/aoS2/BnSvr+7QIKwB4Kn4I
D169VZiLqH3DsQ8zqUlkWI1IkznpVQ5QSnTmqY4V7X0ddIGXh2yKYkdILvGZ7hoV5XvdNm/Yt8HA
auqJ1eIVju9LAE40GftVZ6M8LqghU6+4pKW/xZz8QIOQssJ116y7O6IOV5pN6Tjtj/mIE9SN7Xus
KR98KjHIYtbwTqQmw0C/OsmuOqqqvm3r6GzF8NPTdpdRaZGZsqjIAJ1m8rWbRgy6Z6Gl9zNb5Zv4
AbMnG7p947g7sssVyPRew4kFDXvff2i9CgxGuaU6v8hhIXCMJ7B5D4wun+GX36cyyUyrpVMDa6KX
R4A9l5nAeLQXM6aKhqYeDD1QgCIMn6m0H9ssesqS6Aut3CJ9cVXv5obJyclHwDvJUfHc53o0QAoU
NzdDMurOBxLP3Sq/M+CFT6c9SdOG3yufEzZ3zct2zaRNphBZhFSGdsS0noLNDeqT5SnvLtlVnAfS
p1ynlCKapwuHd7fs70ahvCpT4i+DrToKnnX81AiXH6O4simOlO+S6dzS1MaHVMtetcb+rtaBU9x7
TT97Pn6RLk1ufW48ioLQOjM7anAwcc+E94mUBsuQbFavIWjPftSj4d5EJZFXlNDWeCuS5GCMw4VL
CmfJN1/sxLln+BHUoLxEKdzhQQ2wbyvpAar4W+vtnG44w7MhRzjmMYTbdY2emUfAiSRuoDVehPJE
stqEjMyYHId499VsOEpKylQ+OG1NUE39XHItzSgkA1E+hQPVCEybJ+h2K0ixgLsGawuoZlo182HR
dQGzZU4MixKbjWuqd7pZ+YKjrEanNSN0IQp42wdrTkLjqzGKe9TVN2E659yU1LniUhWrCZVvd9Yj
3Wr+saHBo5unTwOlBhyPp9xFJayhcTQRO8R++R0o4d5xlDuzEtaD+uDg+Jrmtpnt/4QaOcm5eTFU
Tss1w4kmCB8bFFWpbOWsd30SmNLpYj8DFfuJoT7OBmFenCD7SAnYoS2+rsfwGBnyk6i6aJU1t9Ql
w2bsoIeLKc/KgwfpwFjOMMcHJGSsajOv1kOe7DuOfLO2J4+sSX7UzFH2mMFmimNbK633D4Ko3Bks
H8bZvQoj0TuhyiDChA6/8wW4kmUr+hl65zn0mYGqlb4bySNq9P5LcO7wcvscWsqOke4exsV9ev5t
l1Ruz363S+eap9xikSHa0dst/L+SCQZAQe8SKcypGvls5EwMwmo/jY4bixZWV87J7HzQ++41YRlB
F3YiKf7dMOj+B/FZGvn3r1U5N/oPPXG/iCONu3ifxofapKuumozKhm5ie3J5LVm/KDancyjJVihe
hLMyUxebYnrAQjerQX4UvbNRFCWF7K0/u8bJMaP5ROOaWvTY6PYeh40iLWHIpFhOREksiknQs8gm
2i/4c8QyMFSa8qB18kPwF+FEINRTyy00pudaRT1Aj5UQgKw+9Wr+HtkUjYBvh8J/zJp823MADuFh
kcNw9O3w25z+4Z4gMNcs7sUYvCpjP0XKQew3ro3l47jXrJ82Z8gG/3M/bTPlYFxssuwDb8rAGsi5
Ed6Rz9kBVdhaaASwPiggUNVrZhe3xkDga0ftmxDd9mLXtIiarNlUmvU8DEqwcBXv2VOdDeJ/uMdc
9cwbvjtmKG1NjK4qkM+MdbmsKgpLO4YgaO4iv3tAI7dU3XLFcXU9WP67Grq7UPqfBXBaxZcr7lUy
b+mILa2D1nOWi5SWSUyhv3odCdujOPiywFWHS31087fKvlfRlLzd9W+IDNeCd7ThDWrq+B5b7r7a
RKWFeXkKtW2Nb1eQzDIq+ULrGb37XFxyw0/gt8naJiopo+wyBuoWtbroenrQEgGA1oMMWGGG6Pi6
nm4z0qBhZDACyv3ykpvRV1Par8l0rgTUR5uXcFE/DUg2rz8bvUOdko7lstfCbWSo1VLrhi+TujzV
K16oymyoV+hlSkM7xYPxzF7PApWmUH413jWKqSEGBWM23m0M3XVJK3e6O5XqDdyCKltm/rqV4C5s
oi5mXuQiNpTdyi/7TVy0LI7Gp+O+/EyS+HEO+PChmYrREDpcPUUTh5b7htyXnUQa90AHjEda8Aup
jve+Vu91HnwkugJ1yFoz7fjGCvtY6lPhtAqTkOo16tFDtzsf5ZISENWB1LEbxb51B2C34mjH8txO
dGMV0DNgP6hDiwDjiVMaC3xtECuprLOofpj+M0bnHSPsbNqO8wGhW+IM5ays7X3uJ5yAuUi+Ub5L
jwpRmLBnUWfNrRbuZZ1BjWuNLcTEbe2W68LsnmMgqYsxTV5GzUb3Bu2AMcXMAIhJqFU+p6tLK9Ck
K2ZLAM+xP+wod0500YkSGS/UD7uUg47ZiFeoH7shLw6RvhxjCtd2pAA3zP1AV4PVl3onOZMSNyk+
i/cuTt9HYjBgoS1ll52h7b8NtaDv2nwR2Ik5b9rA3EknhJ0nYffjjwzS2kw5Lb8ZE3phhC8BP9RM
x7VphItAi+5D0/G20/9ApcP+3SVwctlWRnZ10ym2PWfzdpAY28jm9lIq5AEPm3Tie0+hlCrOtpPi
XTRUrAATidfbI0uBYpU8SpfQSfC/XMTy1ckGoIUmTpF6k2MedGRPo83EStm9por+Fao2xWhcP/dV
+JMPzTUE/kIzlWOzYlzjvD+6RBOnbkQQZ3Au2ZcHnZcvhLoHi/feuMYhTz4LWX4kefrDvViZSXQP
HPVmNO4HEM8wJ0maS/NrZ0Pu+lherGa0gFpTDlei9aDA4FXzjE9zYDcDiXeEVqTNzNY/FUFwGBDb
ULNfgW296hRU82EKnqhIO0zC4iQeoy77JDYTGnUUvldOgWLUZBZMjVfoGLrGTqzDIdm6kwJoejOy
rkDILINl01OGcyLAqO6+jTViGtsD68mJ6bWoq6WlTOSDtPxCl7LtZbHVRLT27SknBL8OR4/6ECLF
nmOUPUj6o0EK3AHpFQ9eYX9PujYzjJeRPiw1IJWD68LCivDSGsvR5tK32IP1nhOb9m3mp6KqXyaJ
Hcf8i5MQG9e6VjtDJ77UxuItq1wEfeRucGNfnK7+zGltc7ABoJlF5B4GtniyWp50z38Hg/Y48MzN
NB6zojqPdfuRthoHOnlIMuuhoNs/Vhk2d6zLA43ahgokUOu5b/VP8FbPAdco7r7VABc9//9QlFtV
1LeQnuDUryjJDYcMuNAaj5AtPsdqTC6CE92ig+6lr0WU3gLrseA9kQlMJMwm6CIZtUgpbhZa+tGS
hBRCfh+y9QSMV7GWdg7C0WCjdOU61bsXEIkGZDO9O0R5yNZf7JxQ2RfFuPs18wj76Il8aKLheBLK
3hWc2wjh0rScKUj8EUAg4HXCFlbS2corqP2ryiOVsdxZ0vrkqsXzUKWFaWrxuiisGBRb2axKKVbj
2Gxjj5OFXdO+MFUsMv5X2Y2IQb3yHVbAxVWymzViLZERJkzzTNLFSxBVl1FHwNd2bP+DdxZ+pS0J
O/hsvLM+pAAnx+cByobuAu6nqFefFS06akV0qT3jqSNy2nf548CyH4NR1/DllGu7o8QgQ7mrsdar
45tRmK9aQZ6ZtOW6nRRSpXFLLPPSJ/1cEdljoaTbwc3WcdKfWLPtme7bx17SL48NTHmtfelo41aQ
bTliB4vQrC9+3x8zU+ymSBkxyEezG14JB1LPdAwvSu5cMzpzmIOWTWy+2bV7J/JE1Tx6OBFrVce8
hZ+QFuoRNfUmUek/BfzSkPP0LEtJf5HWe6uV3zLfFKC6oX5DWG1vetsGS01JViG+DEk4B5k8kzpP
6vfETTlcha+Gxk1Rcu6eo78kevVpJdlJj7y1nhMwHSpIfN3O2ji5pCelLlpFeUsjUgiJbJGr3Fta
MfWFXrb5LBRjMO9F/+hNcyIfN2qkE21SRIwLAk3fDG5M45M41kiLX2JHflkhW1jZSZDRMK2ZIeE6
h7tJi8x/y/A7UBE0kTZTuunZ0tyzUTqfut8cK47gAwmtOnWYHubL+NsLEOMJGy66AUocRSP6KL8A
LBq65LiLKfm9/dLMAa27YTzmnCbThuO2IQse3954jqzw+qZY5Cf4d8XMyMcLyhfLxq7IormDV7Yd
7WjvBcqGXvUMgP5XhFxzFB29hwyqHKaeX18hEmySiKQfgAc+Nd7bkCAgJFJmlw8WnbKnimFn0haf
fend69jZVGV1oNY5RjVcv9bNvvWm22GsoVgaae2p9JvGNjsKfrgf4AINy9c0z4F7E6A9Ew+DFRyy
Knxxk2dvmujlRKfOzMr9ccyFp3cu4VrxSanJeq7oqZaq8wFBnzQr5HrBsLcIXnZH8tt7vV7HNhn3
Qfdmtl9ZSGNcIZFt1il0Xhy92shAsieCiK/cVJ/ghFfF7+8NEWlZcxrGEgjvEJLvSSClrr+brm/M
qpH0sKrdj025zS1rY/btSUtoyVYVg0PH11aiF4s28h4IS9n2OgVAiSxsZrXqUdMxv4zFU6WNX04v
7wjCeIS66ofLamLMsZlZWsas0yCW1yT7zPrUOhbSfQDox9crkFiqVQ4Abx724jlCvqGL4buP5YsW
uve2yT9U/zRdG51xncxrLDXJSyw6dkK1JM2S9k9hfCg0wKimUOvVLJ0Z7X8tR0tkNghpdTRIqYU8
Z/CiFWRrWuTuFCpTP2ee/qbJeDkQxcUFvVTqWyXpelMBIbqd4u23ErHp0BmkhCZzLdRvJNlNS8qb
ktYHf1QvkXMD8cqXKcufoMAN0Dvp0/8j6byWHMWyKPpFRODNqwTyUsqkfyHSFfbi3eXrZ9HzMDHR
XTOZKgGXY/Zeu21ZfRLwmRfjoyTsZC6GvWMssW4hz46T8kYUY402QfkecOdTqJzKWf6kmgND0+Co
YtSgaeNL5Xj+nBs/yEXfZgQmZU6iaOH8luODiRNNXc+AYmrCW5zrt8j+DTUDSdjA6MT5jRcxo+Uw
yQjnc2iDMK6z77GcfrBXbAA+HmK12pcZIwpv3vW19jaLRdLPgkON+tep0hzfLdIHKYPPcTJ+SO6l
sdiZYXfqUjrfpHkbOqzVlV6tOsX6nnr3AnP0jVy1m8QxmDjmXxN5f44SPkbL2xVj8QeZZa0rIcKN
4qWYox96rPvgiNfI3ihTikq+cGkZyysamiddDCObm0hb6YqxSS2C+Oay2KKtmwOmfPHs5sEYYXrh
l9GcgsuuZE7msE4Kt2LAMA7RgEy5sRVVwotAyIuQGcnSE6szES/7FpJAshGJVk6+VZ7oJMBp38Lr
fjHsb6yWurIKT1453JV0eMlZ6avIUaf8jv7pKTFIEIb5P6T6ziz0p2n0fDwU72w1gM4ju1d2oODT
teaZL5GuHHKje8iyvQJRf7W6PUAAtlvxL4TA7zKU5zgiAHrIWJaW6dfIiQxlmt6mTamknAfxny/h
2JxxV58zb9q7Pa6JkiPPFoEo+ycvqffICVj9mo8oq14j3KdYWy4RTMXE/rXCiWWucqgiD0JhfbZM
RBmW+9saRHuqoO2V9+WPhre4MdjH9TCyFBtLBFMpXS3fDXaNNu1vU6OfsMBa4MS7ujR6dvqllrhj
ZhNZAmBL/BrYv+Om/zf0lbHitD5mGC2aEMScmZwiYWar3AwJK5CsfoupgMHg/A6u/t+nK2z7kZfU
46JWvpesYpGdnPolM/MX4mbfi2j+AmvxsAWgGUcLylKciZS5x030WjREt5KONBYKBe/yVJQE0U9t
CEtthl+qxhtrbIlobT3e7uXr1LnvwnFe0dd8kaJxIvx0p+vVuR3NPdwBylJG/7Trn6Oc7gDdN9xq
JrbY7mYSd6+QdjyS0VZ3herbDatmR+oUjca40dwf/KrxEti2mwZJWo0DcE6AaiUjlSq6iKj49PSu
i/FWE0VH7XvD1hWtmowoO7KePxw66sh4Emm5nbQUFiiuJH/Imh8kmjII48xYJXQHi/3Ai4pX8Lps
I1NGv0v0mgJtCutJe9eU8mlw6nP3FtryrzXkS21Oz2qjvIade00XB3MdM6DnBBpJl5FZxsqYgGZt
+DI8ZJTjhKqlWRYw+DJf8kTdWrHA0U9UqlqKQ8sPm9jO5ySCN5H7VJcEgYA++IcGE/0HrXKqZr+0
N1GsfirMKliqPCSFOyJ+rMkVBNwpMkgjZ54YOwht4grqQV/xl7PcZa7Eu839aqTFhLXbNTAw/NJk
61WM7xpTTdMhfCyZvislY78QE2QQRn7UeNsoYcox0qNq3bVVo2vptCfN7d5DoVzC8s9T2wdqDuC4
I2ccEc//Rmnsorb6xwPHQslxtEv2haPkzWLJ8AR1wzfIHd0XKdkayiiR8/YF7VndSD9Rio7LTVuN
jsz0W500EKHlN8tVj8rV1PTP3GiU9TR2T6Yl7kNHGCQeJOK5SGHBjOUOtMI5LBLGbUcmwbfWsf88
w3yZGFDGadUiNEUAY/JKyStuDSs+S8Snet1uGBExKKgoqHF1hEEoSMvhncn3uxR1dNDOwOO5sDLJ
regbElDNUTANGex+EyVjEItmXhe2+NScap3VFlKigsTh3hle53ifTfXvNGfk+NXAfQB+OG4xk2HK
1LjsSrHuvLEIlIZ4wmLw5y/SY18SpLbS1dDJaiGye8sgyUrbt9Avep2i0Gn138LDl2R5Z4puzqSa
r615Lph7rerEYT9lpeTs6cY+rON3MbJ8Ar/3PauUCk337vQl0Anpmb4jsxBdF7uiUUIlmr95MDDn
6c2bBv6G7AxsWYlub5q+9Zg6iG1GFNr4yaXCnNuTVpCoOKdSRNe9QPjkMM9VEs4FyYNmLimtckh/
xawdXSc7owZ7CiOiw1JKz3qqvk1iNOyCPAiDXLWYWKui7IKcpAGp3WRb/6OC3/evs/QudQakqVTy
u9mU7EhmueNgCxyHWjelHEwtN14P8xJNmyuI+/B1ebBZvcH5U43FuQ8oWC91nfS65AwpXq2Sb4PZ
YMzmaztXFiMRc36Bu1v6TtUfY89OA0fjCbIAEuMnIdRmMQ91YKFG5iZdNlwTV2arIi5uWLS4KcJk
Ce4ZzmXcveLwxeFGLKwxD7h2q3Nv94gFCGQu5+lq2dmvE9b3PkEcYvUPs/YgwybgUOCcRPp6+XNF
KxC0jK9zHwdIdA+WwpA0gvBGZW/fW9X705ol2oSvTMSLRcemhOaiYdpaJ0DEHRvGBVdWx2+F1XPd
suFfp4ZzpjSXDL/aF8gGUElnrIeedsceQwclJesp8dbLkAEqTkDuCXaklR791FSE5JDCpDOxD43t
YYjLWx3SSLHI3yC9Q+pkNIuuBmnBdFJN5Eou/eN6IBJUKUaxISm8oz/Jn3U3/SOvigouPxoGja8b
6zhpVB+Q7+vQ5GVg9IeQBtKYOOgnteqCcSQyvo2ri5K5K7to965x01r1iXXV39Q2v07d3KfQ69ch
Pa9f58kS25AzzOgj+nQcWHBzyIh9tvHkr0iY3psuzVLBzp1TblXkvCyyOf2yGxQ9nRb9hEbMu15P
6IdG1tkIxZLqW2AZX1keniZbqzbs13jx+qHd0SNQT6yKTGG2VBlQzCJ0YuTMD3hGCwootNuKrdya
lhq5Vha7Sqh/kakLLNNCVWMKcaxiVrNJgwMWM2qjEA3kqXlgDV0RJLV02BlaRzcd0B7NDGL424DE
cCgPfjXsVWvVKgvSJegL8iJi5YDPbs6cHyJRyCDXQsJH4nvcg1LUq2OeTb+R4TLDmK6z1BsfQbLL
osxYmXb4rDfep6srODPvRqF+9aN9rVXmVkU6Hk3yROZeop6sm3eTXKpBuCs0T2I9wQZiYcZc0KgF
oW+0bE5tbfvqn2vQveRY8xhEHRjsNRMwauLEuSIoC3h+PnteLxXSlhUqe23tDEJZ50p0wiD8lGSv
niMsTC9hvS7D5CgRTbG6QlthqahFqtwZ8QrpJ502k/k15gVDvE9GjfoA1UDmWhu96r+hit3DGiFR
kmFj6sRtcLWR0EBxInHtS/WiO7OTG6baBO8vA3itVjYxtSbPBuOvnsK8T2DQd+JTMkaducrR8lNV
XEB4auhBw4hktdpb8hFxgvFrOeG712TUdjQS9iZWMzcg5qOc5g79Hl1uktBxqnH2gVSBKzRBbk1z
X2+KP4qwlKskHl3fvkNipmnIv9x0fogWVLC+BPK27Aac1Nu0lThorK7aLvn14A6vcmPYD5mkabkN
Q/8xqIzhBoXINrXR7uywE5UDFOfiZcjq106JvjLSJ0WISnUk7zWzX1PPCCLdWOcyPlvlfx8xsdZ6
p91nRz/CWr5mevYslyu2gDYB9WCAdNV9nsR+OOqlTwf7r2HCseamDH1n0Nu1GOBsT+oGEf4lssc7
Zpnngsnm2HoHZQ4ZFJORTl9bPStjWAc64DsaCchO0ltqO29adOSMaRPVpNHO30PCeVaI8d2VOrgR
PT254BhSY9fcFQqVsTuv0tl64Mp+maviXdVThC14ZRpGwp7DPCHVHYiEHRPATONNJenmEovAAGEf
8wJRQV7vF7iaFOOezWX1nGj1LVHjB5jhHXFv/5hFPLk8c2ETrv/7qbLNn8Y4u8yh+ZbP98jI9qJH
cdZXy3Zofopj4zlr3+shfUdD8dq7yt4wx0OtMMysqoaDuTiaw3Adp/YdM/cNo2fkIOKR0nhV4/Fv
NodLKdLAqFGqdOr4L45NZK4dxHLdUN86CsOwYcsBZvfLKnMHjiNyorj8B2pwummqcog7isRhcjXy
KJ7op0LMvG2yJ2zJ8qsoDArDNtfh5IiNWyhPQ2cP+9LVHkIzJf6Wlrqm4Jd0FHszXw+RystCcMyi
INUKUuDtxI/cBLd1lN9jbVnUm1iopGkfsUOnft1Bt4RAzBsyq7i5IvzqBgBy5BBrnJ44ZC2Qunm0
UkwzmEMNbpzUXtNJoGs3iXedvpLEe5RV8WymM1ltWbcbRgZwqL/HGXV4mtGWsLZxVrQ5io1dMZ3Z
//3HuhmHY9eHm97LDjycv7Gd/Rvs6a2w0pe5ZXAC05kppI21jPbCS38kVz7qI7y30bYwCbzPwJpu
wLHlQdy89lHOTdsl7bHF7l6VQmXLOMxoG+US5aYzcPNqbwUqod6PrjX7rKdvdc+mctSGMHCNHpyq
4WwRkVbBJLaEniV+HgGWzwkAryw2x/n0ZBbyS1j4YWNeMEXPuzFMf1o7+QCV/pBFYwaml1P3UBub
Hm1fTooX+G0C5BUGyAvmJzN6Wvx6Y3fKa4TlnmA5n5sG6UcLRH8acCPYiY2ePcr9XGd7UbQcD5n3
5GY2oin9l3CnhwFZlAHwD/mhmIDbfq+oU+DVqJys+EJftwvZtKaGzUTI0459ZD+HunXxSgZbLHNk
D0t/Uj02GfohVDjrmcwqEGnJLzRNCO4pH7XtQxocOOOFiWSUS3g2oKkjd8UcrQ6Uv/ynZKnNKP9n
rlkTDZPzjKnijCDuJrweX7GoaP5TbNiUj7wACKbE+lwgGE1LiiNuUt+YZwYt9m+H6mYmdIu4kJ3s
Wnx86aXTp32azOfUCL8B9jM3DAX4OEhuPQ51Jtuko9jzBwNZap7i3tEjrVMzfdAikBR2VlPhQTyl
rYgs00BGH62BbL6UeEpWDbWtmk17xPwvmjL8Y5JCsKo5UsanqCmiRvG9hu8KeFAbTCXMglTy+Fwm
Yd1yR32MOh7ccVB6tn5LssHwqw5cnHIuFJZIKMYN5B4GiuQpRjqU6cY1HMMLbxOZcDtP5jGOtS8S
N1/noX/T4c9KWyFZnVjMak7XrWqRFKJHDxzLzD7xuK08m0U2Uvm24ogSr3zQWGMVhhQfRW7OJRsy
94Kh4GXGt4vEYniBYqeuC26LlURNXISQu2zljgf+Na35hMOMXR8MkiUo15Fvcxv2fI94PlHyVp+O
/aaCf6ss+VEq8ToWRuer2Ju4LeSfEVqBbOdLiGom8a59hj1jQOrDSgMJRBQ35DkYX1qTfEJ2uA8Z
SgkdBxDybAYxTXx1SqK/Gs53z0ag2mbkiscxKgn5Oy+h9m0xngs7cEomcylxlWpYvyisYxs6Vz11
nvgu/sXUZ/uWgSLBZIHEPprlY0WKm/XexxSHmmv8//+fJ27pZ41k6Z99EauLcnw8C43JeKftLHyU
YAuDIkFtpZeUZCgjEzQfK22KTT9Xdd9bHDW1twCOOP5GMlKHqtbIZRsC7j/bH6ED2BPvjMwGFZtv
KMHVFT3jJ3B0vBRk9dETtPSyaFAoJIRaXt1uflOX7zqzaeyLYa0v/zC0Bk0pOBXLRC+cQuR1+z/q
zlczZtJCWvSZkJkPVovEIoslVWie3d1Qxe+mXea0SXXuE3burRXZu+tIYgM2scPVOb0YLEEAjOuu
yCR48jFh8O7knEysBYTX/BW5ekaXihLZsXnsMQQQvkhvYZapr6g02F40fLsR4sksLa9zqH9UyMtI
ytzncWUcPNz1jbllXvjb5e5LZ7EPwVFLMErj7gslXdOUbWzPqwE2Z1QK+rR2XNtPs+TT0XFraulA
Voe+ICFqloOiyNQdvytXJpbOhFGuHYCqZdG7PoKdVTO4L6FSfHfckZyF1a5B4s3sKfxR1QGfZ4W2
TNHHwxxWrH6mdt3HdRWUUXpNNWOLJmQI0tLhS5Hf2ZgWu0aLty0PPih53ma5GJV16UQV5bJ5agSB
jJGKpcCb2DFpCmfEzBZ57ZTqOxmsr8Ms263ZMaOy0TdyjJLuIhgcAlDsIL4gJuJJLFm4y2uaQuZk
RfnKmzDc0hZEbB2zeQdrgcRaBIWKB8I51N7npjZ21jJSzrOfJo6So+sto9HK03w9jm5lPzZbL8wA
Zfb6voo5Zu1ortZdVOpcztDFpzEGdVtM+0YyIOnr7TxXF6MqScHWqt8WOak2dL4rOD6bRPDy77CX
DHW96nusCdaEOk5nlkBs5EfTsaywZrEtcvPh2HCClOSkzwnLF6F+yxYgesrzByb4lmJSY7hT/zT9
wzLzT1QFzP1mBEYGYAZrkA8HEQ5DVWsfR81Xbo4UDvWz2vYMdmwb5YciUZclyXtT5WtCxHR8FM2G
CxYCo5zPhhWNvt0NKOoqtsUtwttyuY1S9WfOGd82CF42jSAbs6fl8+wZAIDAq9bWXsj/1OLEy8mJ
LKIvm7mBr8QELBnmWeLi/6sJ2Zy1YoN4xXooIY0QhGDrrFilQ0eZPCNyftjdeO4Jwq2w2BdZfYmN
eCu7Jys0AmZKL40NrkNZVIuzGd5mTBieDj8k029lVMEpcdotiau5XzJ3Pyblqegn+pOh5YHgfV82
A9++EgWyJhWDGai9B87FEg1FcbgIT2hEGqJCmH+59uyzuEQcPqiMIkL5hkkcBexQIy2ovSf0GfQe
xXOMgAY1S/MobMMOjA6hgk7za4d8xNooLqNXzXuWwijCUAaTfcjBabEZtNQvN/Gpr2lGMijXY4i6
kUcLKm7b4ZCD/oR01Sn6a5mxfPIWZbWVUwY583iYWgn5yawIgoFFujY0mLw2s6hwrbbxtl9GfNkY
2VtVIW7MVtsflp4TP1mylnFO5PDw7iF3olHmP2nGBu0VPI7BMjkvpQvF5rNwI9KxxaRckyi6oZPQ
1oZr48lBErMqlMn23X421m1SsjoCh8IDHAprwj+vlNuZgncjpLdJS9XY1NA4/VE475Dri0saYj1d
mogJmQA4P5YnWa4cSHJXSAZg3qZQjE/udyM0Wrky8hHIYkfm1A5mxTolZUy/G1ZsioZ3o3yKoFNS
N2Ye1IDyLbZm02+iuA9iM1sCm2LSWqnL3QS4FPwVo/O+KoKBUZpxgOOn8AtcLuus15/YvlaxDfRM
1/zcFhB1ekBMyshQAJ1ettFr9skSV4kwv6N+Ce0uiGe0AjJg581ol/+IUBiCPhzndWeop2704k1S
4v4ROFO8QFGxH7XmwqCRrLXTFvFpJ9NDPIYITgrqClnY77lQz6PZ3u1IbrK6fHNnCC+9Fn/PXclS
A33WYDJXCVt0XzaOlSYd3jpL/60VyE1Nwz466t3DhGJ/ldR142OoZRDcDc+VKu6IP9QupD5O1L2V
NghSc+58L68CxTVexgnQCVklGweK6GrWrDelbwIbTysmmF5sKuwWQjLAML0XIwWD4ALnd8YnVAU8
fiqh5DKzXgSPtCdtXyzkIZMQrgUOtK5Qr0Yzmbn1SS21ZyvjJrZnwIH1iLOoawu4yPKjHgD/L7yH
Mco5v3rIULP6UwzejpcCs834JjKUhhB8r51VbBO3ParG6PoOdhZmc9aMSiyxDySXqT3QHvhsOk6R
UhIKK+nPB7FTxE9ON+Frszv66Cxj3DvMwjAJuObwU4DIyOP+xZ7br461zqrL5c+ETJ/LXl6SgfO0
EttypvwJo22mzoyZas5dyxPvZlO5zEJvtYyt9VgSzlBZ7kEV2kNJFDr5hPEWc9nGTv8Q9/+F9a6R
3pVNCjmgizZkjL2TYhHkYFG9GUiAkgpBvjxPyHliFNgkEaCnTr+zGqEwcwArksfWbm32a1SE1qJo
zrwGDSyzr0kS9epmGr7M5guKUrxSMzYrybhitSNCY+UwGsK8PCSBAh/Y1zhzhpgTvk/+0nCxY0Qq
OsyE7fpgb1KADuhQHp4q0R9Cfpe1Ue96faJ2krtU1+2gZT24ggCChLCLHF+Ao0objAoe27C3+UUM
zXO+NLZVP7/Zbn0sm21mIDSVNZVbZ9O2ImZ6GdHkG+p4aitNPqHy0xKn282ZscfaoO6IZz7HHc+n
48atH6sqd0frnDlcbz0Yrb2hDN5GtwCQOw6no8P1N/qIuMn54ZbjdBHDtZphapJCUvAihvJJ5CmL
eY4VxazeFRtlruYq/+IxZ3+p+KqSsJJ4i/VICWCna9APWYOqXb9GAP7ZAez2gdVtVEDeeAD8rnN7
eA1oHTrBUTMWOgXq3ourASCeCTs8/4wwi9IHAMfz3PQsu6QgCs03DKYmA5hvG2XgOWoMlPRg/Bgl
onq0ukm+JyExspN5GAfHekft/m7HqYKBRkJzbTXnTJeCR1e8pWFlMWvn4S31yNrO7PgM2V+MePhX
QAjkZbuIvpzQN7l14op7La2BiHbWeGwK7qJSMDvrauFuRwKbmFtO+4x1/FYwzOGXVZCvM2VPwOTT
XGBSkijmd8KMJjigqG+Tpoz2jUsdqIA+oqeTvR9NprOzKIyobGIsh5NjHtxZdrwkDcTP+BmU/iNy
6y/kfu0l9vSfWlfuRVnNd9vmW6TapbSsxrNqGy9du6T39nH1UBz05g2r1I3bT7xHLElrYyT9CZR6
HphSlxuC4JDWcmhuo2YuNi6Z6ayoovmpcJ23ObbYHlGoK/tK6fsnY2ZbOdq25icSZ1+oTmdH4xvr
W2BKphw/ujrrN4Y5H5h+nwpsKztbk/gZCYFRRgp87MPKOoqcbRYmbhAOKNu9kMRKe7S6dWmhJLMw
A0GhgtPl0susUklmSwaZeN3kTr7ltkEZ0c53PGXWWoHbjgCSE8w16wpQ+tRt2l7uIbxogaXkDrFP
7K4cvRz39kRjSc28K2uLftA083PiMey2DbhtKphiJlwDdbqDVnqeUsSGlXNxDfwtyQAeneY+nlWF
LM0CcRPDYGuwX0WnDUejLvzWgLpqChTTamN4u85mbxEaGdMLg9bG7P4zADXMoBtFw3G7xFDHSrWt
7fm5VXFliZKuCzh02HNITu3Y7SmSclUNty1NY5GE5kqZq/cSbS2PQU3L0qNbyioFdlF6MduKbPN2
4qzQK3fH6+efk1OlFXkTBW5N9V9KiaFygQH23lz6CUi0vYw8/IKUh0GIODVwRpyEE66QgnzmtTdq
DEeaHmGaowd23bd7Iy5+VPJrggrBNvnf2i4M+ebLyIh3xdJtU+qAKs46bduUJsMpFREVbhM31NS9
rlR78oIKnli7D5jnIWlzwn7jAvTqJzLALJDUyAAtGmM915HfbxrWvVsyyK8Nz5I+89ZsUlfy9+nX
lRLBSRZANeWYYJwVxPFkSKPGdBjWwlUvTL2nfT8mHjEpSJ699MFLvD12nwWuDbCXDDcbEMtRBWWi
dWbYnDQq41RRg1fjxUzb56Fq28AK+yRQp6PRju0WXTUJXwqjhYGVbRTv6sxEuuTcXcN6LOZlTTQb
pAj7NENf0ZnZp/Amwh4VFDX1R4IueAVR5hoXLfFJbtCrBo4RoHgMbSyKg3KI30yIlfiKtngGArtQ
brR+B6tkvmt6mxAeBS05Ip8DcB16vvLeVuFTqeqHzGbHjBHXAWaCb1C7Vy/xNBL25aJn8j7+s9YP
bfIdVehFmvDDsvCcWm5/tIeIgarQrwJTap2rf1xwo3F3UZVuQ8YLbAL21pDt7Apf1GC96w5e2MG7
6zLehuuua47MXjkSx7U6WhdWmmv+/JaM1xohDMiFp6QxgKwlOGCL4dCBwBSF9mx6aOZqc4/ReFOM
H5Vd3tNM/2Bs+mqHmB7J7W03kSsgSZHFMN+x/6ya4kjiRFB1A+uG5NB1EtmvflPzAurfeerKIO3F
qQrzQ1G2L0MptsJNT1pBt+exJqhxj47bxSVdTO05rxlykysXVnSUVnrWQvdXLdPA7Ow3zZqei7I8
CsMKGgTJywfH/u470a6Niz0YsfWstCt3HndEomL8YEyGNhOf+T22CEfH4jhlNvt1xmncE/pgPS9K
4XjKX1HnvLVWhe+/PeR0uyRvHvV5+LHK+EQbcmXp8Ez9tdMPRjEGO6N6UQpc23q+lXxwyPCfasR6
IlQ7KlZtK6SxJSPzbfBTazoA3blXpCzUkbg0Rk8/lTh04u3WsNEG4OfFuR9OZDQLyJaVqlUL/uGO
AFOJDLJQ3F3B8tqeu80gzGe97jZ9J99M23mBuJwGpRSnIk59LSUrOrQIvbL77TIJt7vwxotwOyO5
sjAiJJPHLLfb5RE5ooOzh2t4M+c33aDhJXjwlZkHysaDNVzpzy/m0L5Aw/rQ+uFUFe5eZbtKhuse
+0lKRR1DmsSrvQK3uweXcp2gfTmqRzE0+IVWH0e5aPkuJiYtvZlOjjLtEsPbI9o8O0P8Yzl0COiR
qv5caNZzH2ZfVJjXUNOe8paZaKp1gYipjCnRk9LbjgNj1edJunvUHYdZd+5eo8ID4hkhevOKMVrM
znH5cd1ggVwJlsehzPoriqCPKOrJirGntaBtYK97pE89mcsbWOzaTLyY6AiXZxXv8C5MOOWRTBxc
E/9rHh0ZLAAj69pF4cI4qVUOTlwdaaguy21baSKAC4HQO3kaDe1bzR0ABFu1VM61RHTVlsFsaLsS
9IbaGcexxlhbR8QOVWeDxluJeCPXjNr0/pxVu5EIoOXutQGqyZa5NQHQjfuWCe+g8ZJzpB1wjpHu
fObfCqtYQ4PY9VxKOJonpkOsmnu4eOzO9PbuEf9lqj+5Ite5am8RBz2HHnc2n9rlZMB4eFloSWzL
eZV6Ow/vQw3xImdGxim6JaVmp3Vyw2zhjCbbT6hrS9738VPrqU+K0DagIJ0o2vOS/szjP7qkzX+I
jwkRQWnnzJayaw26Q6TF5/LfHd4SVfN4VJOQhqa99I5OR4vRJc+se2/El7r8W5gZPbFsKvYgLDo4
p9SdiuS/4vIkhDF40xQYwBMo9VaEifoNcXUlWt2Mlc2kIvHQuyNrof170luHAboOM1bf4FaemaPj
PFSBh1Abfi5YEz3XfseqgoUwwqtMTg6UwTWycXYK1VOWmVSVpnPq8mRjj+INvMNlISNpESeGpKrR
jXOK7TJTvWta8FZM1FvWVOd6xCdQ76Q5vqs4gOtQ0rk149Zzpy+Agl8Dps8Is1/W/BNYnBbi0TzU
5yVdwJtjPNTqbXncirjbUJ7tEmvYOGaKbEDbjqoN/0Y99BGo3nlmC1On+6xzXkvVhWcqLmkDwSaZ
rss/z0p/FC46aarMJKs7rHf6MQ4RFZowTDpPIxxFOyCc9nsCauwcn4Cp3DEHBou1ONLxO3Ju5hy3
bdedp2Ud0LJu4UmBn9TNzcUZbpazQxRyXC5IkjDuysOTtOD86A46OnHs1eokeYyKpCQ9CWXWEF/V
ekQ0wWBNpQUBgh2yoivq8tyhEUTTeclr5ahwZy23aSOrl6xOtmGXzUikgT6g7qHHHc8J67CyNHxF
/ne3QNY7qglJRdI5u5277vVyY3nVacRc6WXeRkJ6mrz4lnPPt3kUVDPO3eGGO2vL4my9gHRmF6hw
7wCuAkjt2BNvc7c6IkehsM0T6zhm9nNE+sTC4GVBeDBI4Ej+ROmRRuRt4Fj62YzODA6RaRX7Pjst
Z4faE7zX9cEiFGcVfmpQSY8VMG7OUpAlT6nuwXyoA9fpL61i3DQt+ldBbRni8W35rC4nZWq+cy/g
O462y6Mo1AR1ubnvmfdEVk7yOSUxRDauqRbybPTJNY7Ct56HrVDNTQWppCOmkbn4rrDc1+Uac9tR
mrC7z7s1yLJLFO16xo1uLI/OOG6hh4IIHECDdDvNkNvlFeJMQdTmgY3vjfGCBVei2ukA5TjAE5b8
YrN8TXasbPui3aF5/Q9/lliXdswumKxP5lAvX8bJHHusFNmxwBzg91X5cKV4lowwG4W6uzIMcHmc
OdrcPMwJly7XHOwI5pwCs7+hBoVe78GBmHr3yuB51Y7xrky/TTuKg+47r0x8dKX6PajeVnPTauX2
ihvUUfXIEu+dkSoqz/b5v88Bxkmd0m3f45C1wihYvhMxZeeYdkzA8Vg8bobBR3O2FcMuyog4IN4C
hQFpmVB20Y/vO6EHk71TU3kPwXqk+UYAeotBahG3xBD+YDAqziNscB56GJSiB2X02Rs+4rzeTW37
UU76r2mzHU1GdgYYTotZ+3Jl+VE9R0ys2e5woOEDzxjcUsuOFRs04DIQ0cyvWJcojMLLwpbTpXVm
Dfeh2/Yh4i/AfuLY6P2xUCSFsPEeAyL574WPo9p1Uh/l28PpiwMHH8pb1IA0u+bVYLBWiZl+Wvvv
PoC6xRtR21VOeHCgAnGbg8k6mmiIiGHfdeCz9Kr9tDztbCRoN0ovC2AySajrCeGPSolB0ziQuPPk
FXxoBwcfBGlGBFOnHB+aoR1mZf7KsjzoLGWflkzTPPffVHgnsxTPZhTCHvofc2fW2zayROG/YuSd
GpLNdTAJMLE2S96t2HFeBMXWcF/ETSR//f0oLyPZsW8uBNzkxYBMqpss9VJddeocxQCnpKfTFklr
NhsQx0UpvleJfQQyD12A5KsE13q5So4rMNY2BDG5WE111zurnQYqMCriXEp95RHRMcLFhJci80J0
JMb4BqPWzy9c0qdNGfWteXNUc06tVDxc+DEl+WjdRmPZgbLVmaqWcVbBJm55ol+76olMgJZB6U0N
Q/iUDpDvjRywr3WwltlCFCQPSeIAN/CzDnNnXjeSM2pVauYyWodVDeRKojfDwiQ4r9qk6lK4MIIT
4ZsDCchFncBnT59KB6iwJtVcIwDnT+ZRcWh6gpSDdx5ACaTNpWnrlld18w9R9ThKR20ufUe06N6W
zMtgXR+tQmXYDCrQ/ZzlW6TnlOtQRemVM7IUj+ZZehOs8hN1UpIrhP6FjVBKxrIsRs2FQ5mBkaRU
2Yn7zLAOfT3vkzMBPEwZSwYnURCxQ5lkW/WLgvw3RNaT1qYi1q8HXioxFuAbaqmGDYKEDARIQ036
QpnrpRTOpzgn9rjV26+BTnG/YQ+SOppakttFt07RVj3z50E/Wdv4ltZk3RZo2ufH6bq9MBXj3nGK
QR1S6kCxF0TWa72TlgFPEPvtUZyhzkcVP1zY3nmrosguBSBTRIWIkN32JW+1cEuULcxkdSzlKQdC
Y2griF2b9ZjEmgUPBb+5MKpDP7O/uCFlKWThcOD80whRsUapv/jFyLPtRSBIZkZSexxq5pkP45yp
5qNup49t59ZTWS7tbgKXBtDnSoduBpjg8Tyuh1ZxIyPwYHKeR6DgqOLfZYEogw5rUgAZhVySxHf8
/KsrkUohLjal+OZkDC/TJTjmU8dfDysfsdWmqAc6RwBAImR/Wd0KIAC89uoqDOXrjmfRum1scZtb
8n3eMd+laT2qpW+J405CMvo6GQC9S/HY+tjFzXAD/bgemt+b+Zzqa9QX5oF5opULQyI0R53swIeU
Z1jo2jeHksaYh1SAjEHy1FrD0rpt/dX60tRJyZpSeU3B50JlZSGySAykWAoxNnWKylMlOzMs6r99
v4XiG9ISyllzwzoDITqgZAaEWX0hKfotR9RxjAQVubgaZHL9vfPoRDSnwlRhc7S/SbY2auLrBg2E
qgVCXaUA2TIbd2ddqF3isIQy3pykMao+G9Z6OQ3OcmoHzArAr6cGd3lwKKuQwlk5ePr5EKGgiUOY
FRVktbyW1VV2aEfyPwZ6BTCdnrlA7hD/iGBMrUgWMm8ON6fHigVOOYlb+2IlBQOlg8Fbq/vOgYpX
7UAE4SkRb6DrLV6/flKDICeNfdb5iN12UXSlHn42qLI1AoZtiE0BdLt+BMkIVrS9UxutGtnLQTiu
OCWGs1XMSUUqR6JJB27tjquconH85mHqWDMvlQcEjwZVTNLTWn9FQ6dfp804F8oR5eRHpdtOzVSd
f6ZMm3gEUEgmUQzqV5UGLGy3VnfUgDpm3EK9tmpTxKvM4ILxhPrE+ra25jPPVM7DzPzuNpz+dDOe
kRf1FeXGLmC8U6N+BOK1KsJJmZYzEmDfWoAGQeXAkLi6Bh/bTwDFIFAIlA44FMcikc6nbmOep7U8
qFPqL2uAdpEpTfyatJidT1eFcmXIot+YEABoTjmqTZvErf9FjohEB3NCnOoKUZjysiiJ0RKCY5vR
rzQ3WjgIzwBbzm5kaCw+V9L6PJpXl55ijTe8qn/c1X86y+T8gQg2//QXn++StMk8xy1efPw0Y1NK
or+67zzfs/uNT/2rv2cH/yTZwcnVcPbunaNlcrqIlvnLm3Za5wken7C/KBY7H9havaK5KJdZc7nM
y7B4/+rDu/CqXUOcFOJi1u3Ou0381E2bN36zoYPlptFZky4/fljcR17c9/Ii8+6KD4+Xju4/flBh
2YW29o9XbW3e5702QlTFivKexiVV7emmLlBOMC2hEQiF6DZMYufxuqJpPV3A5UsUxqI7G/5hOtyy
51tmePVUPzDV+/fsvMFdUsZF9yshihRvW0FRf84ELxrYNoGOCVDisixd1yGTocFtCwitJwidy7Bq
EEI3LEi8f4kF3h4HwuwU+PYbB4rdA/shDN5QqLphCVQfd6wgeoKqcwIPEJUr8i8bB+9YARDJvlYQ
ak9BL0wRULLogBY7/uptK2hmDxtoCAD/2tnwjhV0GMD3GwpCZyigUAgvvczvrQto6XeMYPdkWdVh
jny+/HtNCMGmzDPvaQWj18lwYAXGOxqbMnbdsQLLAg6+rvEH2Q71Yez9/xfGN4eCUIT9sFY9bM/P
e9b/sj0IuSdbMr80WkO6zrR4MRYYK5aq6cS+Vd20lN/QCoYq9p4RKjPCVFVbMCtM3TaNF4sjm6hi
oZQBiBesGNvoZvD9TmNBtTQUPvabEZrakzEmbPgG4vOqZb8YC5rR01ktDFMTiqExJX7eCj9hqme3
6tD1wvuN1+Ut8y3X7b/e8ORtvG5gy6nCndi5r/PBHlr+1yf7tDPnNs7Q1sUn52jTzePXH9/vdc87
fT291NM/x94yW2R3brO50Dw+Zefwfvzwd4lDuAi9RXxwuEi9YhEezJZZ5hVJ1my7R9BpMfz/fbxX
/uTzmHivt9Pl+uAqAeB5cLMIl/lTgxsvFIkW1r69e0iywl1m8VtvsXFx9u2E0bKM83AR3z898JYf
vW/jD/Z5/l22e3hcivftYQYyZhF7i52mH2b2vk1fc7ZIshdNP2yj+zZ9syRswQ/7Y8s8LM/79jFZ
ZgS2Dj4vmh+PH/TATSp2ZA4373f1o4n6fNx5PX1fHBrfuoEFpGv4Llwusk//AQAA//8=</cx:binary>
              </cx:geoCache>
            </cx:geography>
          </cx:layoutPr>
        </cx:series>
      </cx:plotAreaRegion>
    </cx:plotArea>
    <cx:legend pos="r" align="min" overlay="0"/>
  </cx:chart>
</cx: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withinLinearReversed" id="26">
  <a:schemeClr val="accent6"/>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494">
  <cs:axisTitle>
    <cs:lnRef idx="0"/>
    <cs:fillRef idx="0"/>
    <cs:effectRef idx="0"/>
    <cs:fontRef idx="minor">
      <a:schemeClr val="tx1">
        <a:lumMod val="65000"/>
        <a:lumOff val="35000"/>
      </a:schemeClr>
    </cs:fontRef>
    <cs:defRPr sz="9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cs:chartArea>
  <cs:dataLabel>
    <cs:lnRef idx="0"/>
    <cs:fillRef idx="0"/>
    <cs:effectRef idx="0"/>
    <cs:fontRef idx="minor">
      <a:schemeClr val="tx1">
        <a:lumMod val="65000"/>
        <a:lumOff val="35000"/>
      </a:schemeClr>
    </cs:fontRef>
    <cs:defRPr sz="85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ln w="3175">
        <a:solidFill>
          <a:schemeClr val="bg1"/>
        </a:solidFill>
      </a:ln>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40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cs:valueAxis>
  <cs:wall>
    <cs:lnRef idx="0"/>
    <cs:fillRef idx="0"/>
    <cs:effectRef idx="0"/>
    <cs:fontRef idx="minor">
      <a:schemeClr val="tx1"/>
    </cs:fontRef>
  </cs:wall>
</cs:chartStyle>
</file>

<file path=ppt/charts/style10.xml><?xml version="1.0" encoding="utf-8"?>
<cs:chartStyle xmlns:cs="http://schemas.microsoft.com/office/drawing/2012/chartStyle" xmlns:a="http://schemas.openxmlformats.org/drawingml/2006/main" id="494">
  <cs:axisTitle>
    <cs:lnRef idx="0"/>
    <cs:fillRef idx="0"/>
    <cs:effectRef idx="0"/>
    <cs:fontRef idx="minor">
      <a:schemeClr val="tx1">
        <a:lumMod val="65000"/>
        <a:lumOff val="35000"/>
      </a:schemeClr>
    </cs:fontRef>
    <cs:defRPr sz="9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cs:chartArea>
  <cs:dataLabel>
    <cs:lnRef idx="0"/>
    <cs:fillRef idx="0"/>
    <cs:effectRef idx="0"/>
    <cs:fontRef idx="minor">
      <a:schemeClr val="tx1">
        <a:lumMod val="65000"/>
        <a:lumOff val="35000"/>
      </a:schemeClr>
    </cs:fontRef>
    <cs:defRPr sz="85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ln w="3175">
        <a:solidFill>
          <a:schemeClr val="bg1"/>
        </a:solidFill>
      </a:ln>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40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cs:valueAxis>
  <cs:wall>
    <cs:lnRef idx="0"/>
    <cs:fillRef idx="0"/>
    <cs:effectRef idx="0"/>
    <cs:fontRef idx="minor">
      <a:schemeClr val="tx1"/>
    </cs:fontRef>
  </cs:wall>
</cs:chartStyle>
</file>

<file path=ppt/charts/style11.xml><?xml version="1.0" encoding="utf-8"?>
<cs:chartStyle xmlns:cs="http://schemas.microsoft.com/office/drawing/2012/chartStyle" xmlns:a="http://schemas.openxmlformats.org/drawingml/2006/main" id="494">
  <cs:axisTitle>
    <cs:lnRef idx="0"/>
    <cs:fillRef idx="0"/>
    <cs:effectRef idx="0"/>
    <cs:fontRef idx="minor">
      <a:schemeClr val="tx1">
        <a:lumMod val="65000"/>
        <a:lumOff val="35000"/>
      </a:schemeClr>
    </cs:fontRef>
    <cs:defRPr sz="9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cs:chartArea>
  <cs:dataLabel>
    <cs:lnRef idx="0"/>
    <cs:fillRef idx="0"/>
    <cs:effectRef idx="0"/>
    <cs:fontRef idx="minor">
      <a:schemeClr val="tx1">
        <a:lumMod val="65000"/>
        <a:lumOff val="35000"/>
      </a:schemeClr>
    </cs:fontRef>
    <cs:defRPr sz="85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ln w="3175">
        <a:solidFill>
          <a:schemeClr val="bg1"/>
        </a:solidFill>
      </a:ln>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40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cs:valueAxis>
  <cs:wall>
    <cs:lnRef idx="0"/>
    <cs:fillRef idx="0"/>
    <cs:effectRef idx="0"/>
    <cs:fontRef idx="minor">
      <a:schemeClr val="tx1"/>
    </cs:fontRef>
  </cs:wall>
</cs:chartStyle>
</file>

<file path=ppt/charts/style2.xml><?xml version="1.0" encoding="utf-8"?>
<cs:chartStyle xmlns:cs="http://schemas.microsoft.com/office/drawing/2012/chartStyle" xmlns:a="http://schemas.openxmlformats.org/drawingml/2006/main" id="494">
  <cs:axisTitle>
    <cs:lnRef idx="0"/>
    <cs:fillRef idx="0"/>
    <cs:effectRef idx="0"/>
    <cs:fontRef idx="minor">
      <a:schemeClr val="tx1">
        <a:lumMod val="65000"/>
        <a:lumOff val="35000"/>
      </a:schemeClr>
    </cs:fontRef>
    <cs:defRPr sz="9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cs:chartArea>
  <cs:dataLabel>
    <cs:lnRef idx="0"/>
    <cs:fillRef idx="0"/>
    <cs:effectRef idx="0"/>
    <cs:fontRef idx="minor">
      <a:schemeClr val="tx1">
        <a:lumMod val="65000"/>
        <a:lumOff val="35000"/>
      </a:schemeClr>
    </cs:fontRef>
    <cs:defRPr sz="85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ln w="3175">
        <a:solidFill>
          <a:schemeClr val="bg1"/>
        </a:solidFill>
      </a:ln>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40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cs:valueAxis>
  <cs:wall>
    <cs:lnRef idx="0"/>
    <cs:fillRef idx="0"/>
    <cs:effectRef idx="0"/>
    <cs:fontRef idx="minor">
      <a:schemeClr val="tx1"/>
    </cs:fontRef>
  </cs:wall>
</cs:chartStyle>
</file>

<file path=ppt/charts/style3.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495">
  <cs:axisTitle>
    <cs:lnRef idx="0"/>
    <cs:fillRef idx="0"/>
    <cs:effectRef idx="0"/>
    <cs:fontRef idx="minor">
      <a:schemeClr val="tx1">
        <a:lumMod val="65000"/>
        <a:lumOff val="35000"/>
      </a:schemeClr>
    </cs:fontRef>
    <cs:defRPr sz="9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cs:chartArea>
  <cs:dataLabel>
    <cs:lnRef idx="0"/>
    <cs:fillRef idx="0"/>
    <cs:effectRef idx="0"/>
    <cs:fontRef idx="minor">
      <a:schemeClr val="tx1">
        <a:lumMod val="65000"/>
        <a:lumOff val="35000"/>
      </a:schemeClr>
    </cs:fontRef>
    <cs:defRPr sz="85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ln w="3175">
        <a:solidFill>
          <a:schemeClr val="dk1">
            <a:lumMod val="50000"/>
            <a:lumOff val="50000"/>
          </a:schemeClr>
        </a:solidFill>
      </a:ln>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40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cs:valueAxis>
  <cs:wall>
    <cs:lnRef idx="0"/>
    <cs:fillRef idx="0"/>
    <cs:effectRef idx="0"/>
    <cs:fontRef idx="minor">
      <a:schemeClr val="tx1"/>
    </cs:fontRef>
  </cs:wall>
</cs:chartStyle>
</file>

<file path=ppt/charts/style5.xml><?xml version="1.0" encoding="utf-8"?>
<cs:chartStyle xmlns:cs="http://schemas.microsoft.com/office/drawing/2012/chartStyle" xmlns:a="http://schemas.openxmlformats.org/drawingml/2006/main" id="495">
  <cs:axisTitle>
    <cs:lnRef idx="0"/>
    <cs:fillRef idx="0"/>
    <cs:effectRef idx="0"/>
    <cs:fontRef idx="minor">
      <a:schemeClr val="tx1">
        <a:lumMod val="65000"/>
        <a:lumOff val="35000"/>
      </a:schemeClr>
    </cs:fontRef>
    <cs:defRPr sz="9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cs:chartArea>
  <cs:dataLabel>
    <cs:lnRef idx="0"/>
    <cs:fillRef idx="0"/>
    <cs:effectRef idx="0"/>
    <cs:fontRef idx="minor">
      <a:schemeClr val="tx1">
        <a:lumMod val="65000"/>
        <a:lumOff val="35000"/>
      </a:schemeClr>
    </cs:fontRef>
    <cs:defRPr sz="85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ln w="3175">
        <a:solidFill>
          <a:schemeClr val="dk1">
            <a:lumMod val="50000"/>
            <a:lumOff val="50000"/>
          </a:schemeClr>
        </a:solidFill>
      </a:ln>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40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cs:valueAxis>
  <cs:wall>
    <cs:lnRef idx="0"/>
    <cs:fillRef idx="0"/>
    <cs:effectRef idx="0"/>
    <cs:fontRef idx="minor">
      <a:schemeClr val="tx1"/>
    </cs:fontRef>
  </cs:wall>
</cs:chartStyle>
</file>

<file path=ppt/charts/style6.xml><?xml version="1.0" encoding="utf-8"?>
<cs:chartStyle xmlns:cs="http://schemas.microsoft.com/office/drawing/2012/chartStyle" xmlns:a="http://schemas.openxmlformats.org/drawingml/2006/main" id="494">
  <cs:axisTitle>
    <cs:lnRef idx="0"/>
    <cs:fillRef idx="0"/>
    <cs:effectRef idx="0"/>
    <cs:fontRef idx="minor">
      <a:schemeClr val="tx1">
        <a:lumMod val="65000"/>
        <a:lumOff val="35000"/>
      </a:schemeClr>
    </cs:fontRef>
    <cs:defRPr sz="9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cs:chartArea>
  <cs:dataLabel>
    <cs:lnRef idx="0"/>
    <cs:fillRef idx="0"/>
    <cs:effectRef idx="0"/>
    <cs:fontRef idx="minor">
      <a:schemeClr val="tx1">
        <a:lumMod val="65000"/>
        <a:lumOff val="35000"/>
      </a:schemeClr>
    </cs:fontRef>
    <cs:defRPr sz="85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ln w="3175">
        <a:solidFill>
          <a:schemeClr val="bg1"/>
        </a:solidFill>
      </a:ln>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40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cs:valueAxis>
  <cs:wall>
    <cs:lnRef idx="0"/>
    <cs:fillRef idx="0"/>
    <cs:effectRef idx="0"/>
    <cs:fontRef idx="minor">
      <a:schemeClr val="tx1"/>
    </cs:fontRef>
  </cs:wall>
</cs:chartStyle>
</file>

<file path=ppt/charts/style7.xml><?xml version="1.0" encoding="utf-8"?>
<cs:chartStyle xmlns:cs="http://schemas.microsoft.com/office/drawing/2012/chartStyle" xmlns:a="http://schemas.openxmlformats.org/drawingml/2006/main" id="494">
  <cs:axisTitle>
    <cs:lnRef idx="0"/>
    <cs:fillRef idx="0"/>
    <cs:effectRef idx="0"/>
    <cs:fontRef idx="minor">
      <a:schemeClr val="tx1">
        <a:lumMod val="65000"/>
        <a:lumOff val="35000"/>
      </a:schemeClr>
    </cs:fontRef>
    <cs:defRPr sz="9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cs:chartArea>
  <cs:dataLabel>
    <cs:lnRef idx="0"/>
    <cs:fillRef idx="0"/>
    <cs:effectRef idx="0"/>
    <cs:fontRef idx="minor">
      <a:schemeClr val="tx1">
        <a:lumMod val="65000"/>
        <a:lumOff val="35000"/>
      </a:schemeClr>
    </cs:fontRef>
    <cs:defRPr sz="85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ln w="3175">
        <a:solidFill>
          <a:schemeClr val="bg1"/>
        </a:solidFill>
      </a:ln>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40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cs:valueAxis>
  <cs:wall>
    <cs:lnRef idx="0"/>
    <cs:fillRef idx="0"/>
    <cs:effectRef idx="0"/>
    <cs:fontRef idx="minor">
      <a:schemeClr val="tx1"/>
    </cs:fontRef>
  </cs:wall>
</cs:chartStyle>
</file>

<file path=ppt/charts/style8.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495">
  <cs:axisTitle>
    <cs:lnRef idx="0"/>
    <cs:fillRef idx="0"/>
    <cs:effectRef idx="0"/>
    <cs:fontRef idx="minor">
      <a:schemeClr val="tx1">
        <a:lumMod val="65000"/>
        <a:lumOff val="35000"/>
      </a:schemeClr>
    </cs:fontRef>
    <cs:defRPr sz="9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cs:chartArea>
  <cs:dataLabel>
    <cs:lnRef idx="0"/>
    <cs:fillRef idx="0"/>
    <cs:effectRef idx="0"/>
    <cs:fontRef idx="minor">
      <a:schemeClr val="tx1">
        <a:lumMod val="65000"/>
        <a:lumOff val="35000"/>
      </a:schemeClr>
    </cs:fontRef>
    <cs:defRPr sz="85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ln w="3175">
        <a:solidFill>
          <a:schemeClr val="dk1">
            <a:lumMod val="50000"/>
            <a:lumOff val="50000"/>
          </a:schemeClr>
        </a:solidFill>
      </a:ln>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40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cs:valueAxis>
  <cs:wall>
    <cs:lnRef idx="0"/>
    <cs:fillRef idx="0"/>
    <cs:effectRef idx="0"/>
    <cs:fontRef idx="minor">
      <a:schemeClr val="tx1"/>
    </cs:fontRef>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CBFEB5B6-B9D6-4B5A-AD8A-F5C243359D62}"/>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FC5414C7-8A3D-4001-87E9-CBF5F7B3C02D}"/>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CF19DE5-95DC-4FC6-913E-C66CC51398B4}" type="datetimeFigureOut">
              <a:rPr lang="en-US" smtClean="0"/>
              <a:t>4/26/2021</a:t>
            </a:fld>
            <a:endParaRPr lang="en-US"/>
          </a:p>
        </p:txBody>
      </p:sp>
      <p:sp>
        <p:nvSpPr>
          <p:cNvPr id="4" name="Footer Placeholder 3">
            <a:extLst>
              <a:ext uri="{FF2B5EF4-FFF2-40B4-BE49-F238E27FC236}">
                <a16:creationId xmlns:a16="http://schemas.microsoft.com/office/drawing/2014/main" id="{90642A44-129E-4FE9-99FB-C2503C1D6D79}"/>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89A67FB0-584E-4C27-BCBC-BFE6BA08D18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E21E3A81-9788-4FDE-9B17-E74D3890223F}" type="slidenum">
              <a:rPr lang="en-US" smtClean="0"/>
              <a:t>‹#›</a:t>
            </a:fld>
            <a:endParaRPr lang="en-US"/>
          </a:p>
        </p:txBody>
      </p:sp>
    </p:spTree>
    <p:extLst>
      <p:ext uri="{BB962C8B-B14F-4D97-AF65-F5344CB8AC3E}">
        <p14:creationId xmlns:p14="http://schemas.microsoft.com/office/powerpoint/2010/main" val="347538810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AU"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2648175-7A1E-47A2-ADA2-C6018CB83125}" type="datetimeFigureOut">
              <a:rPr lang="en-AU" smtClean="0"/>
              <a:t>26/04/2021</a:t>
            </a:fld>
            <a:endParaRPr lang="en-AU"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AU"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AU"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02C5730-60BD-464A-B51C-8D4CF290065E}" type="slidenum">
              <a:rPr lang="en-AU" smtClean="0"/>
              <a:t>‹#›</a:t>
            </a:fld>
            <a:endParaRPr lang="en-AU" dirty="0"/>
          </a:p>
        </p:txBody>
      </p:sp>
    </p:spTree>
    <p:extLst>
      <p:ext uri="{BB962C8B-B14F-4D97-AF65-F5344CB8AC3E}">
        <p14:creationId xmlns:p14="http://schemas.microsoft.com/office/powerpoint/2010/main" val="13811945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witpress.com/Secure/elibrary/papers/ESUS07/ESUS07016FU1.pdf" TargetMode="External"/><Relationship Id="rId2" Type="http://schemas.openxmlformats.org/officeDocument/2006/relationships/slide" Target="../slides/slide64.xml"/><Relationship Id="rId1" Type="http://schemas.openxmlformats.org/officeDocument/2006/relationships/notesMaster" Target="../notesMasters/notesMaster1.xml"/><Relationship Id="rId4" Type="http://schemas.openxmlformats.org/officeDocument/2006/relationships/hyperlink" Target="https://msd.unimelb.edu.au/about/our-people/academic/robert-crawford" TargetMode="Externa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F02C5730-60BD-464A-B51C-8D4CF290065E}" type="slidenum">
              <a:rPr lang="en-AU" smtClean="0"/>
              <a:t>1</a:t>
            </a:fld>
            <a:endParaRPr lang="en-AU" dirty="0"/>
          </a:p>
        </p:txBody>
      </p:sp>
    </p:spTree>
    <p:extLst>
      <p:ext uri="{BB962C8B-B14F-4D97-AF65-F5344CB8AC3E}">
        <p14:creationId xmlns:p14="http://schemas.microsoft.com/office/powerpoint/2010/main" val="31654410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https://www.domain.com.au/research/house-price-report/</a:t>
            </a:r>
          </a:p>
        </p:txBody>
      </p:sp>
      <p:sp>
        <p:nvSpPr>
          <p:cNvPr id="4" name="Slide Number Placeholder 3"/>
          <p:cNvSpPr>
            <a:spLocks noGrp="1"/>
          </p:cNvSpPr>
          <p:nvPr>
            <p:ph type="sldNum" sz="quarter" idx="5"/>
          </p:nvPr>
        </p:nvSpPr>
        <p:spPr/>
        <p:txBody>
          <a:bodyPr/>
          <a:lstStyle/>
          <a:p>
            <a:fld id="{F02C5730-60BD-464A-B51C-8D4CF290065E}" type="slidenum">
              <a:rPr lang="en-AU" smtClean="0"/>
              <a:t>55</a:t>
            </a:fld>
            <a:endParaRPr lang="en-AU" dirty="0"/>
          </a:p>
        </p:txBody>
      </p:sp>
    </p:spTree>
    <p:extLst>
      <p:ext uri="{BB962C8B-B14F-4D97-AF65-F5344CB8AC3E}">
        <p14:creationId xmlns:p14="http://schemas.microsoft.com/office/powerpoint/2010/main" val="9251829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https://www.domain.com.au/research/house-price-report/</a:t>
            </a:r>
          </a:p>
        </p:txBody>
      </p:sp>
      <p:sp>
        <p:nvSpPr>
          <p:cNvPr id="4" name="Slide Number Placeholder 3"/>
          <p:cNvSpPr>
            <a:spLocks noGrp="1"/>
          </p:cNvSpPr>
          <p:nvPr>
            <p:ph type="sldNum" sz="quarter" idx="5"/>
          </p:nvPr>
        </p:nvSpPr>
        <p:spPr/>
        <p:txBody>
          <a:bodyPr/>
          <a:lstStyle/>
          <a:p>
            <a:fld id="{F02C5730-60BD-464A-B51C-8D4CF290065E}" type="slidenum">
              <a:rPr lang="en-AU" smtClean="0"/>
              <a:t>56</a:t>
            </a:fld>
            <a:endParaRPr lang="en-AU" dirty="0"/>
          </a:p>
        </p:txBody>
      </p:sp>
    </p:spTree>
    <p:extLst>
      <p:ext uri="{BB962C8B-B14F-4D97-AF65-F5344CB8AC3E}">
        <p14:creationId xmlns:p14="http://schemas.microsoft.com/office/powerpoint/2010/main" val="188997812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https://anero.id/energy</a:t>
            </a:r>
          </a:p>
        </p:txBody>
      </p:sp>
      <p:sp>
        <p:nvSpPr>
          <p:cNvPr id="4" name="Slide Number Placeholder 3"/>
          <p:cNvSpPr>
            <a:spLocks noGrp="1"/>
          </p:cNvSpPr>
          <p:nvPr>
            <p:ph type="sldNum" sz="quarter" idx="5"/>
          </p:nvPr>
        </p:nvSpPr>
        <p:spPr/>
        <p:txBody>
          <a:bodyPr/>
          <a:lstStyle/>
          <a:p>
            <a:fld id="{F02C5730-60BD-464A-B51C-8D4CF290065E}" type="slidenum">
              <a:rPr lang="en-AU" smtClean="0"/>
              <a:t>61</a:t>
            </a:fld>
            <a:endParaRPr lang="en-AU" dirty="0"/>
          </a:p>
        </p:txBody>
      </p:sp>
    </p:spTree>
    <p:extLst>
      <p:ext uri="{BB962C8B-B14F-4D97-AF65-F5344CB8AC3E}">
        <p14:creationId xmlns:p14="http://schemas.microsoft.com/office/powerpoint/2010/main" val="398845590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https://www.yourhome.gov.au/materials/embodied-energy</a:t>
            </a:r>
          </a:p>
        </p:txBody>
      </p:sp>
      <p:sp>
        <p:nvSpPr>
          <p:cNvPr id="4" name="Slide Number Placeholder 3"/>
          <p:cNvSpPr>
            <a:spLocks noGrp="1"/>
          </p:cNvSpPr>
          <p:nvPr>
            <p:ph type="sldNum" sz="quarter" idx="5"/>
          </p:nvPr>
        </p:nvSpPr>
        <p:spPr/>
        <p:txBody>
          <a:bodyPr/>
          <a:lstStyle/>
          <a:p>
            <a:fld id="{F02C5730-60BD-464A-B51C-8D4CF290065E}" type="slidenum">
              <a:rPr lang="en-AU" smtClean="0"/>
              <a:t>62</a:t>
            </a:fld>
            <a:endParaRPr lang="en-AU" dirty="0"/>
          </a:p>
        </p:txBody>
      </p:sp>
    </p:spTree>
    <p:extLst>
      <p:ext uri="{BB962C8B-B14F-4D97-AF65-F5344CB8AC3E}">
        <p14:creationId xmlns:p14="http://schemas.microsoft.com/office/powerpoint/2010/main" val="20286032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spcBef>
                <a:spcPts val="0"/>
              </a:spcBef>
              <a:spcAft>
                <a:spcPts val="0"/>
              </a:spcAft>
            </a:pPr>
            <a:r>
              <a:rPr lang="en-AU" sz="1800" dirty="0">
                <a:effectLst/>
                <a:latin typeface="Calibri" panose="020F0502020204030204" pitchFamily="34" charset="0"/>
              </a:rPr>
              <a:t>Life-cycle energy analysis of wind turbines – an assessment of the effect of size on energy yield</a:t>
            </a:r>
          </a:p>
          <a:p>
            <a:pPr marL="0" marR="0">
              <a:spcBef>
                <a:spcPts val="0"/>
              </a:spcBef>
              <a:spcAft>
                <a:spcPts val="0"/>
              </a:spcAft>
            </a:pPr>
            <a:r>
              <a:rPr lang="en-AU" sz="1800" dirty="0">
                <a:effectLst/>
                <a:latin typeface="Calibri" panose="020F0502020204030204" pitchFamily="34" charset="0"/>
              </a:rPr>
              <a:t> </a:t>
            </a:r>
          </a:p>
          <a:p>
            <a:pPr marL="0" marR="0">
              <a:spcBef>
                <a:spcPts val="0"/>
              </a:spcBef>
              <a:spcAft>
                <a:spcPts val="0"/>
              </a:spcAft>
            </a:pPr>
            <a:r>
              <a:rPr lang="en-AU" sz="1800" dirty="0">
                <a:effectLst/>
                <a:latin typeface="Calibri" panose="020F0502020204030204" pitchFamily="34" charset="0"/>
                <a:hlinkClick r:id="rId3"/>
              </a:rPr>
              <a:t>https://www.witpress.com/Secure/elibrary/papers/ESUS07/ESUS07016FU1.pdf</a:t>
            </a:r>
            <a:endParaRPr lang="en-AU" sz="1800" dirty="0">
              <a:effectLst/>
              <a:latin typeface="Calibri" panose="020F0502020204030204" pitchFamily="34" charset="0"/>
            </a:endParaRPr>
          </a:p>
          <a:p>
            <a:pPr marL="0" marR="0">
              <a:spcBef>
                <a:spcPts val="0"/>
              </a:spcBef>
              <a:spcAft>
                <a:spcPts val="0"/>
              </a:spcAft>
            </a:pPr>
            <a:r>
              <a:rPr lang="en-AU" sz="1800" dirty="0">
                <a:effectLst/>
                <a:latin typeface="Calibri" panose="020F0502020204030204" pitchFamily="34" charset="0"/>
              </a:rPr>
              <a:t> </a:t>
            </a:r>
          </a:p>
          <a:p>
            <a:pPr marL="0" marR="0">
              <a:spcBef>
                <a:spcPts val="0"/>
              </a:spcBef>
              <a:spcAft>
                <a:spcPts val="0"/>
              </a:spcAft>
            </a:pPr>
            <a:r>
              <a:rPr lang="en-AU" sz="1800" dirty="0">
                <a:effectLst/>
                <a:latin typeface="Calibri" panose="020F0502020204030204" pitchFamily="34" charset="0"/>
                <a:hlinkClick r:id="rId4"/>
              </a:rPr>
              <a:t>https://msd.unimelb.edu.au/about/our-people/academic/robert-crawford</a:t>
            </a:r>
            <a:endParaRPr lang="en-AU" sz="1800" dirty="0">
              <a:effectLst/>
              <a:latin typeface="Calibri" panose="020F0502020204030204" pitchFamily="34" charset="0"/>
            </a:endParaRPr>
          </a:p>
          <a:p>
            <a:endParaRPr lang="en-AU" dirty="0"/>
          </a:p>
        </p:txBody>
      </p:sp>
      <p:sp>
        <p:nvSpPr>
          <p:cNvPr id="4" name="Slide Number Placeholder 3"/>
          <p:cNvSpPr>
            <a:spLocks noGrp="1"/>
          </p:cNvSpPr>
          <p:nvPr>
            <p:ph type="sldNum" sz="quarter" idx="5"/>
          </p:nvPr>
        </p:nvSpPr>
        <p:spPr/>
        <p:txBody>
          <a:bodyPr/>
          <a:lstStyle/>
          <a:p>
            <a:fld id="{F02C5730-60BD-464A-B51C-8D4CF290065E}" type="slidenum">
              <a:rPr lang="en-AU" smtClean="0"/>
              <a:t>64</a:t>
            </a:fld>
            <a:endParaRPr lang="en-AU" dirty="0"/>
          </a:p>
        </p:txBody>
      </p:sp>
    </p:spTree>
    <p:extLst>
      <p:ext uri="{BB962C8B-B14F-4D97-AF65-F5344CB8AC3E}">
        <p14:creationId xmlns:p14="http://schemas.microsoft.com/office/powerpoint/2010/main" val="264801109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https://www.agriculture.gov.au/abares/data/agricultural-census-visualisations#production-area-number-and-yield</a:t>
            </a:r>
          </a:p>
        </p:txBody>
      </p:sp>
      <p:sp>
        <p:nvSpPr>
          <p:cNvPr id="4" name="Slide Number Placeholder 3"/>
          <p:cNvSpPr>
            <a:spLocks noGrp="1"/>
          </p:cNvSpPr>
          <p:nvPr>
            <p:ph type="sldNum" sz="quarter" idx="5"/>
          </p:nvPr>
        </p:nvSpPr>
        <p:spPr/>
        <p:txBody>
          <a:bodyPr/>
          <a:lstStyle/>
          <a:p>
            <a:fld id="{F02C5730-60BD-464A-B51C-8D4CF290065E}" type="slidenum">
              <a:rPr lang="en-AU" smtClean="0"/>
              <a:t>76</a:t>
            </a:fld>
            <a:endParaRPr lang="en-AU" dirty="0"/>
          </a:p>
        </p:txBody>
      </p:sp>
    </p:spTree>
    <p:extLst>
      <p:ext uri="{BB962C8B-B14F-4D97-AF65-F5344CB8AC3E}">
        <p14:creationId xmlns:p14="http://schemas.microsoft.com/office/powerpoint/2010/main" val="399690504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https://www.tutor2u.net/economics/blog/unit-1-micro-revision-on-maximum-rents-in-housing</a:t>
            </a:r>
          </a:p>
        </p:txBody>
      </p:sp>
      <p:sp>
        <p:nvSpPr>
          <p:cNvPr id="4" name="Slide Number Placeholder 3"/>
          <p:cNvSpPr>
            <a:spLocks noGrp="1"/>
          </p:cNvSpPr>
          <p:nvPr>
            <p:ph type="sldNum" sz="quarter" idx="5"/>
          </p:nvPr>
        </p:nvSpPr>
        <p:spPr/>
        <p:txBody>
          <a:bodyPr/>
          <a:lstStyle/>
          <a:p>
            <a:fld id="{F02C5730-60BD-464A-B51C-8D4CF290065E}" type="slidenum">
              <a:rPr lang="en-AU" smtClean="0"/>
              <a:t>78</a:t>
            </a:fld>
            <a:endParaRPr lang="en-AU" dirty="0"/>
          </a:p>
        </p:txBody>
      </p:sp>
    </p:spTree>
    <p:extLst>
      <p:ext uri="{BB962C8B-B14F-4D97-AF65-F5344CB8AC3E}">
        <p14:creationId xmlns:p14="http://schemas.microsoft.com/office/powerpoint/2010/main" val="33585664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https://www.investopedia.com/terms/o/opportunitycost.asp</a:t>
            </a:r>
          </a:p>
        </p:txBody>
      </p:sp>
      <p:sp>
        <p:nvSpPr>
          <p:cNvPr id="4" name="Slide Number Placeholder 3"/>
          <p:cNvSpPr>
            <a:spLocks noGrp="1"/>
          </p:cNvSpPr>
          <p:nvPr>
            <p:ph type="sldNum" sz="quarter" idx="5"/>
          </p:nvPr>
        </p:nvSpPr>
        <p:spPr/>
        <p:txBody>
          <a:bodyPr/>
          <a:lstStyle/>
          <a:p>
            <a:fld id="{F02C5730-60BD-464A-B51C-8D4CF290065E}" type="slidenum">
              <a:rPr lang="en-AU" smtClean="0"/>
              <a:t>83</a:t>
            </a:fld>
            <a:endParaRPr lang="en-AU" dirty="0"/>
          </a:p>
        </p:txBody>
      </p:sp>
    </p:spTree>
    <p:extLst>
      <p:ext uri="{BB962C8B-B14F-4D97-AF65-F5344CB8AC3E}">
        <p14:creationId xmlns:p14="http://schemas.microsoft.com/office/powerpoint/2010/main" val="416250032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https://www.investopedia.com/terms/m/m1.asp#:~:text=M1%20is%20a%20narrow%20measure,as%20savings%20accounts%20and%20bonds.</a:t>
            </a:r>
          </a:p>
        </p:txBody>
      </p:sp>
      <p:sp>
        <p:nvSpPr>
          <p:cNvPr id="4" name="Slide Number Placeholder 3"/>
          <p:cNvSpPr>
            <a:spLocks noGrp="1"/>
          </p:cNvSpPr>
          <p:nvPr>
            <p:ph type="sldNum" sz="quarter" idx="5"/>
          </p:nvPr>
        </p:nvSpPr>
        <p:spPr/>
        <p:txBody>
          <a:bodyPr/>
          <a:lstStyle/>
          <a:p>
            <a:fld id="{F02C5730-60BD-464A-B51C-8D4CF290065E}" type="slidenum">
              <a:rPr lang="en-AU" smtClean="0"/>
              <a:t>85</a:t>
            </a:fld>
            <a:endParaRPr lang="en-AU" dirty="0"/>
          </a:p>
        </p:txBody>
      </p:sp>
    </p:spTree>
    <p:extLst>
      <p:ext uri="{BB962C8B-B14F-4D97-AF65-F5344CB8AC3E}">
        <p14:creationId xmlns:p14="http://schemas.microsoft.com/office/powerpoint/2010/main" val="4102406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02C5730-60BD-464A-B51C-8D4CF290065E}" type="slidenum">
              <a:rPr lang="en-AU" smtClean="0"/>
              <a:t>93</a:t>
            </a:fld>
            <a:endParaRPr lang="en-AU" dirty="0"/>
          </a:p>
        </p:txBody>
      </p:sp>
    </p:spTree>
    <p:extLst>
      <p:ext uri="{BB962C8B-B14F-4D97-AF65-F5344CB8AC3E}">
        <p14:creationId xmlns:p14="http://schemas.microsoft.com/office/powerpoint/2010/main" val="25896849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https://s31756.pcdn.co/oceania/wp-content/uploads/sites/1/2021/04/RLB-AUS-Crane-Index_Q1_2021.pdf</a:t>
            </a:r>
          </a:p>
        </p:txBody>
      </p:sp>
      <p:sp>
        <p:nvSpPr>
          <p:cNvPr id="4" name="Slide Number Placeholder 3"/>
          <p:cNvSpPr>
            <a:spLocks noGrp="1"/>
          </p:cNvSpPr>
          <p:nvPr>
            <p:ph type="sldNum" sz="quarter" idx="5"/>
          </p:nvPr>
        </p:nvSpPr>
        <p:spPr/>
        <p:txBody>
          <a:bodyPr/>
          <a:lstStyle/>
          <a:p>
            <a:fld id="{F02C5730-60BD-464A-B51C-8D4CF290065E}" type="slidenum">
              <a:rPr lang="en-AU" smtClean="0"/>
              <a:t>11</a:t>
            </a:fld>
            <a:endParaRPr lang="en-AU" dirty="0"/>
          </a:p>
        </p:txBody>
      </p:sp>
    </p:spTree>
    <p:extLst>
      <p:ext uri="{BB962C8B-B14F-4D97-AF65-F5344CB8AC3E}">
        <p14:creationId xmlns:p14="http://schemas.microsoft.com/office/powerpoint/2010/main" val="12240909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https://sqmresearch.com.au/total-property-listings.php?region=act%3A%3ACanberra&amp;type=c&amp;t=1&amp;hu=1</a:t>
            </a:r>
          </a:p>
        </p:txBody>
      </p:sp>
      <p:sp>
        <p:nvSpPr>
          <p:cNvPr id="4" name="Slide Number Placeholder 3"/>
          <p:cNvSpPr>
            <a:spLocks noGrp="1"/>
          </p:cNvSpPr>
          <p:nvPr>
            <p:ph type="sldNum" sz="quarter" idx="5"/>
          </p:nvPr>
        </p:nvSpPr>
        <p:spPr/>
        <p:txBody>
          <a:bodyPr/>
          <a:lstStyle/>
          <a:p>
            <a:fld id="{F02C5730-60BD-464A-B51C-8D4CF290065E}" type="slidenum">
              <a:rPr lang="en-AU" smtClean="0"/>
              <a:t>101</a:t>
            </a:fld>
            <a:endParaRPr lang="en-AU" dirty="0"/>
          </a:p>
        </p:txBody>
      </p:sp>
    </p:spTree>
    <p:extLst>
      <p:ext uri="{BB962C8B-B14F-4D97-AF65-F5344CB8AC3E}">
        <p14:creationId xmlns:p14="http://schemas.microsoft.com/office/powerpoint/2010/main" val="32487517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https://research.propertycouncil.com.au/data-room/office</a:t>
            </a:r>
          </a:p>
        </p:txBody>
      </p:sp>
      <p:sp>
        <p:nvSpPr>
          <p:cNvPr id="4" name="Slide Number Placeholder 3"/>
          <p:cNvSpPr>
            <a:spLocks noGrp="1"/>
          </p:cNvSpPr>
          <p:nvPr>
            <p:ph type="sldNum" sz="quarter" idx="5"/>
          </p:nvPr>
        </p:nvSpPr>
        <p:spPr/>
        <p:txBody>
          <a:bodyPr/>
          <a:lstStyle/>
          <a:p>
            <a:fld id="{F02C5730-60BD-464A-B51C-8D4CF290065E}" type="slidenum">
              <a:rPr lang="en-AU" smtClean="0"/>
              <a:t>117</a:t>
            </a:fld>
            <a:endParaRPr lang="en-AU" dirty="0"/>
          </a:p>
        </p:txBody>
      </p:sp>
    </p:spTree>
    <p:extLst>
      <p:ext uri="{BB962C8B-B14F-4D97-AF65-F5344CB8AC3E}">
        <p14:creationId xmlns:p14="http://schemas.microsoft.com/office/powerpoint/2010/main" val="136928271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https://research.propertycouncil.com.au/data-room/office</a:t>
            </a:r>
          </a:p>
        </p:txBody>
      </p:sp>
      <p:sp>
        <p:nvSpPr>
          <p:cNvPr id="4" name="Slide Number Placeholder 3"/>
          <p:cNvSpPr>
            <a:spLocks noGrp="1"/>
          </p:cNvSpPr>
          <p:nvPr>
            <p:ph type="sldNum" sz="quarter" idx="5"/>
          </p:nvPr>
        </p:nvSpPr>
        <p:spPr/>
        <p:txBody>
          <a:bodyPr/>
          <a:lstStyle/>
          <a:p>
            <a:fld id="{F02C5730-60BD-464A-B51C-8D4CF290065E}" type="slidenum">
              <a:rPr lang="en-AU" smtClean="0"/>
              <a:t>118</a:t>
            </a:fld>
            <a:endParaRPr lang="en-AU" dirty="0"/>
          </a:p>
        </p:txBody>
      </p:sp>
    </p:spTree>
    <p:extLst>
      <p:ext uri="{BB962C8B-B14F-4D97-AF65-F5344CB8AC3E}">
        <p14:creationId xmlns:p14="http://schemas.microsoft.com/office/powerpoint/2010/main" val="183677797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https://www.youtube.com/channel/UCe9Q_WLN-Z9tLVLoDIY24pg/community?lb=Ugwg8rsUlh5FSswt1WB4AaABCQ</a:t>
            </a:r>
          </a:p>
        </p:txBody>
      </p:sp>
      <p:sp>
        <p:nvSpPr>
          <p:cNvPr id="4" name="Slide Number Placeholder 3"/>
          <p:cNvSpPr>
            <a:spLocks noGrp="1"/>
          </p:cNvSpPr>
          <p:nvPr>
            <p:ph type="sldNum" sz="quarter" idx="5"/>
          </p:nvPr>
        </p:nvSpPr>
        <p:spPr/>
        <p:txBody>
          <a:bodyPr/>
          <a:lstStyle/>
          <a:p>
            <a:fld id="{F02C5730-60BD-464A-B51C-8D4CF290065E}" type="slidenum">
              <a:rPr lang="en-AU" smtClean="0"/>
              <a:t>119</a:t>
            </a:fld>
            <a:endParaRPr lang="en-AU" dirty="0"/>
          </a:p>
        </p:txBody>
      </p:sp>
    </p:spTree>
    <p:extLst>
      <p:ext uri="{BB962C8B-B14F-4D97-AF65-F5344CB8AC3E}">
        <p14:creationId xmlns:p14="http://schemas.microsoft.com/office/powerpoint/2010/main" val="137893077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https://www.asgoodasgoldaus.com.au/hidden-secrets-of-money/</a:t>
            </a:r>
          </a:p>
        </p:txBody>
      </p:sp>
      <p:sp>
        <p:nvSpPr>
          <p:cNvPr id="4" name="Slide Number Placeholder 3"/>
          <p:cNvSpPr>
            <a:spLocks noGrp="1"/>
          </p:cNvSpPr>
          <p:nvPr>
            <p:ph type="sldNum" sz="quarter" idx="5"/>
          </p:nvPr>
        </p:nvSpPr>
        <p:spPr/>
        <p:txBody>
          <a:bodyPr/>
          <a:lstStyle/>
          <a:p>
            <a:fld id="{F02C5730-60BD-464A-B51C-8D4CF290065E}" type="slidenum">
              <a:rPr lang="en-AU" smtClean="0"/>
              <a:t>133</a:t>
            </a:fld>
            <a:endParaRPr lang="en-AU" dirty="0"/>
          </a:p>
        </p:txBody>
      </p:sp>
    </p:spTree>
    <p:extLst>
      <p:ext uri="{BB962C8B-B14F-4D97-AF65-F5344CB8AC3E}">
        <p14:creationId xmlns:p14="http://schemas.microsoft.com/office/powerpoint/2010/main" val="39587245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dirty="0"/>
          </a:p>
        </p:txBody>
      </p:sp>
      <p:sp>
        <p:nvSpPr>
          <p:cNvPr id="4" name="Slide Number Placeholder 3"/>
          <p:cNvSpPr>
            <a:spLocks noGrp="1"/>
          </p:cNvSpPr>
          <p:nvPr>
            <p:ph type="sldNum" sz="quarter" idx="5"/>
          </p:nvPr>
        </p:nvSpPr>
        <p:spPr/>
        <p:txBody>
          <a:bodyPr/>
          <a:lstStyle/>
          <a:p>
            <a:fld id="{F02C5730-60BD-464A-B51C-8D4CF290065E}" type="slidenum">
              <a:rPr lang="en-AU" smtClean="0"/>
              <a:t>138</a:t>
            </a:fld>
            <a:endParaRPr lang="en-AU" dirty="0"/>
          </a:p>
        </p:txBody>
      </p:sp>
    </p:spTree>
    <p:extLst>
      <p:ext uri="{BB962C8B-B14F-4D97-AF65-F5344CB8AC3E}">
        <p14:creationId xmlns:p14="http://schemas.microsoft.com/office/powerpoint/2010/main" val="143721576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https://www.aph.gov.au/About_Parliament/Parliamentary_Departments/Parliamentary_Library/pubs/BriefingBook46p/Inequality</a:t>
            </a:r>
          </a:p>
        </p:txBody>
      </p:sp>
      <p:sp>
        <p:nvSpPr>
          <p:cNvPr id="4" name="Slide Number Placeholder 3"/>
          <p:cNvSpPr>
            <a:spLocks noGrp="1"/>
          </p:cNvSpPr>
          <p:nvPr>
            <p:ph type="sldNum" sz="quarter" idx="5"/>
          </p:nvPr>
        </p:nvSpPr>
        <p:spPr/>
        <p:txBody>
          <a:bodyPr/>
          <a:lstStyle/>
          <a:p>
            <a:fld id="{F02C5730-60BD-464A-B51C-8D4CF290065E}" type="slidenum">
              <a:rPr lang="en-AU" smtClean="0"/>
              <a:t>14</a:t>
            </a:fld>
            <a:endParaRPr lang="en-AU" dirty="0"/>
          </a:p>
        </p:txBody>
      </p:sp>
    </p:spTree>
    <p:extLst>
      <p:ext uri="{BB962C8B-B14F-4D97-AF65-F5344CB8AC3E}">
        <p14:creationId xmlns:p14="http://schemas.microsoft.com/office/powerpoint/2010/main" val="24267471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March 2021</a:t>
            </a:r>
          </a:p>
          <a:p>
            <a:r>
              <a:rPr lang="en-AU" dirty="0"/>
              <a:t>Updated Monthly</a:t>
            </a:r>
          </a:p>
          <a:p>
            <a:r>
              <a:rPr lang="en-AU" dirty="0"/>
              <a:t>https://www.aigroup.com.au/</a:t>
            </a:r>
          </a:p>
        </p:txBody>
      </p:sp>
      <p:sp>
        <p:nvSpPr>
          <p:cNvPr id="4" name="Slide Number Placeholder 3"/>
          <p:cNvSpPr>
            <a:spLocks noGrp="1"/>
          </p:cNvSpPr>
          <p:nvPr>
            <p:ph type="sldNum" sz="quarter" idx="5"/>
          </p:nvPr>
        </p:nvSpPr>
        <p:spPr/>
        <p:txBody>
          <a:bodyPr/>
          <a:lstStyle/>
          <a:p>
            <a:fld id="{F02C5730-60BD-464A-B51C-8D4CF290065E}" type="slidenum">
              <a:rPr lang="en-AU" smtClean="0"/>
              <a:t>19</a:t>
            </a:fld>
            <a:endParaRPr lang="en-AU" dirty="0"/>
          </a:p>
        </p:txBody>
      </p:sp>
    </p:spTree>
    <p:extLst>
      <p:ext uri="{BB962C8B-B14F-4D97-AF65-F5344CB8AC3E}">
        <p14:creationId xmlns:p14="http://schemas.microsoft.com/office/powerpoint/2010/main" val="120240200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https://www.abc.net.au/news/2021-03-10/reserve-bank-warns-on-house-price-boom/13232954</a:t>
            </a:r>
          </a:p>
        </p:txBody>
      </p:sp>
      <p:sp>
        <p:nvSpPr>
          <p:cNvPr id="4" name="Slide Number Placeholder 3"/>
          <p:cNvSpPr>
            <a:spLocks noGrp="1"/>
          </p:cNvSpPr>
          <p:nvPr>
            <p:ph type="sldNum" sz="quarter" idx="5"/>
          </p:nvPr>
        </p:nvSpPr>
        <p:spPr/>
        <p:txBody>
          <a:bodyPr/>
          <a:lstStyle/>
          <a:p>
            <a:fld id="{F02C5730-60BD-464A-B51C-8D4CF290065E}" type="slidenum">
              <a:rPr lang="en-AU" smtClean="0"/>
              <a:t>27</a:t>
            </a:fld>
            <a:endParaRPr lang="en-AU" dirty="0"/>
          </a:p>
        </p:txBody>
      </p:sp>
    </p:spTree>
    <p:extLst>
      <p:ext uri="{BB962C8B-B14F-4D97-AF65-F5344CB8AC3E}">
        <p14:creationId xmlns:p14="http://schemas.microsoft.com/office/powerpoint/2010/main" val="188665937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https://www.investopedia.com/k-shaped-recovery-5080086</a:t>
            </a:r>
          </a:p>
        </p:txBody>
      </p:sp>
      <p:sp>
        <p:nvSpPr>
          <p:cNvPr id="4" name="Slide Number Placeholder 3"/>
          <p:cNvSpPr>
            <a:spLocks noGrp="1"/>
          </p:cNvSpPr>
          <p:nvPr>
            <p:ph type="sldNum" sz="quarter" idx="5"/>
          </p:nvPr>
        </p:nvSpPr>
        <p:spPr/>
        <p:txBody>
          <a:bodyPr/>
          <a:lstStyle/>
          <a:p>
            <a:fld id="{F02C5730-60BD-464A-B51C-8D4CF290065E}" type="slidenum">
              <a:rPr lang="en-AU" smtClean="0"/>
              <a:t>49</a:t>
            </a:fld>
            <a:endParaRPr lang="en-AU" dirty="0"/>
          </a:p>
        </p:txBody>
      </p:sp>
    </p:spTree>
    <p:extLst>
      <p:ext uri="{BB962C8B-B14F-4D97-AF65-F5344CB8AC3E}">
        <p14:creationId xmlns:p14="http://schemas.microsoft.com/office/powerpoint/2010/main" val="27324544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https://www.youtube.com/channel/UCe9Q_WLN-Z9tLVLoDIY24pg/community?lb=Ugwg8rsUlh5FSswt1WB4AaABCQ</a:t>
            </a:r>
          </a:p>
        </p:txBody>
      </p:sp>
      <p:sp>
        <p:nvSpPr>
          <p:cNvPr id="4" name="Slide Number Placeholder 3"/>
          <p:cNvSpPr>
            <a:spLocks noGrp="1"/>
          </p:cNvSpPr>
          <p:nvPr>
            <p:ph type="sldNum" sz="quarter" idx="5"/>
          </p:nvPr>
        </p:nvSpPr>
        <p:spPr/>
        <p:txBody>
          <a:bodyPr/>
          <a:lstStyle/>
          <a:p>
            <a:fld id="{F02C5730-60BD-464A-B51C-8D4CF290065E}" type="slidenum">
              <a:rPr lang="en-AU" smtClean="0"/>
              <a:t>50</a:t>
            </a:fld>
            <a:endParaRPr lang="en-AU" dirty="0"/>
          </a:p>
        </p:txBody>
      </p:sp>
    </p:spTree>
    <p:extLst>
      <p:ext uri="{BB962C8B-B14F-4D97-AF65-F5344CB8AC3E}">
        <p14:creationId xmlns:p14="http://schemas.microsoft.com/office/powerpoint/2010/main" val="137893077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https://www.ausstats.abs.gov.au/ausstats/free.nsf/0/8558853E59121639CA257E9100173DBD/$File/63500%20Average%20weekly%20earnings%201941-1990.pdf</a:t>
            </a:r>
          </a:p>
        </p:txBody>
      </p:sp>
      <p:sp>
        <p:nvSpPr>
          <p:cNvPr id="4" name="Slide Number Placeholder 3"/>
          <p:cNvSpPr>
            <a:spLocks noGrp="1"/>
          </p:cNvSpPr>
          <p:nvPr>
            <p:ph type="sldNum" sz="quarter" idx="5"/>
          </p:nvPr>
        </p:nvSpPr>
        <p:spPr/>
        <p:txBody>
          <a:bodyPr/>
          <a:lstStyle/>
          <a:p>
            <a:fld id="{F02C5730-60BD-464A-B51C-8D4CF290065E}" type="slidenum">
              <a:rPr lang="en-AU" smtClean="0"/>
              <a:t>51</a:t>
            </a:fld>
            <a:endParaRPr lang="en-AU" dirty="0"/>
          </a:p>
        </p:txBody>
      </p:sp>
    </p:spTree>
    <p:extLst>
      <p:ext uri="{BB962C8B-B14F-4D97-AF65-F5344CB8AC3E}">
        <p14:creationId xmlns:p14="http://schemas.microsoft.com/office/powerpoint/2010/main" val="34792317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AU" dirty="0"/>
              <a:t>Lorenz Curve</a:t>
            </a:r>
          </a:p>
        </p:txBody>
      </p:sp>
      <p:sp>
        <p:nvSpPr>
          <p:cNvPr id="4" name="Slide Number Placeholder 3"/>
          <p:cNvSpPr>
            <a:spLocks noGrp="1"/>
          </p:cNvSpPr>
          <p:nvPr>
            <p:ph type="sldNum" sz="quarter" idx="5"/>
          </p:nvPr>
        </p:nvSpPr>
        <p:spPr/>
        <p:txBody>
          <a:bodyPr/>
          <a:lstStyle/>
          <a:p>
            <a:fld id="{F02C5730-60BD-464A-B51C-8D4CF290065E}" type="slidenum">
              <a:rPr lang="en-AU" smtClean="0"/>
              <a:t>52</a:t>
            </a:fld>
            <a:endParaRPr lang="en-AU" dirty="0"/>
          </a:p>
        </p:txBody>
      </p:sp>
    </p:spTree>
    <p:extLst>
      <p:ext uri="{BB962C8B-B14F-4D97-AF65-F5344CB8AC3E}">
        <p14:creationId xmlns:p14="http://schemas.microsoft.com/office/powerpoint/2010/main" val="41104946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2A53B2-E984-4794-87B2-61AD276E5817}"/>
              </a:ext>
            </a:extLst>
          </p:cNvPr>
          <p:cNvSpPr>
            <a:spLocks noGrp="1"/>
          </p:cNvSpPr>
          <p:nvPr>
            <p:ph type="ctrTitle"/>
          </p:nvPr>
        </p:nvSpPr>
        <p:spPr>
          <a:xfrm>
            <a:off x="191344" y="1268760"/>
            <a:ext cx="8352581" cy="2520277"/>
          </a:xfrm>
        </p:spPr>
        <p:txBody>
          <a:bodyPr anchor="b"/>
          <a:lstStyle>
            <a:lvl1pPr algn="ctr">
              <a:defRPr sz="6000" b="1" baseline="0"/>
            </a:lvl1pPr>
          </a:lstStyle>
          <a:p>
            <a:r>
              <a:rPr lang="en-US" dirty="0"/>
              <a:t>Click to edit Master title style</a:t>
            </a:r>
            <a:endParaRPr lang="en-AU" dirty="0"/>
          </a:p>
        </p:txBody>
      </p:sp>
      <p:sp>
        <p:nvSpPr>
          <p:cNvPr id="3" name="Subtitle 2">
            <a:extLst>
              <a:ext uri="{FF2B5EF4-FFF2-40B4-BE49-F238E27FC236}">
                <a16:creationId xmlns:a16="http://schemas.microsoft.com/office/drawing/2014/main" id="{589C0010-E411-4BBC-B42F-11E3613110EF}"/>
              </a:ext>
            </a:extLst>
          </p:cNvPr>
          <p:cNvSpPr>
            <a:spLocks noGrp="1"/>
          </p:cNvSpPr>
          <p:nvPr>
            <p:ph type="subTitle" idx="1"/>
          </p:nvPr>
        </p:nvSpPr>
        <p:spPr>
          <a:xfrm>
            <a:off x="190997" y="4077076"/>
            <a:ext cx="8352581" cy="715962"/>
          </a:xfrm>
        </p:spPr>
        <p:txBody>
          <a:bodyPr>
            <a:normAutofit/>
          </a:bodyPr>
          <a:lstStyle>
            <a:lvl1pPr marL="0" indent="0" algn="ctr">
              <a:buNone/>
              <a:defRPr lang="en-US" sz="2800" b="1" kern="1200" cap="small" baseline="0" dirty="0">
                <a:solidFill>
                  <a:schemeClr val="accent2"/>
                </a:solidFill>
                <a:effectLst>
                  <a:outerShdw blurRad="38100" dist="38100" dir="2700000" algn="tl">
                    <a:srgbClr val="000000">
                      <a:alpha val="43137"/>
                    </a:srgbClr>
                  </a:outerShdw>
                </a:effectLst>
                <a:latin typeface="+mj-lt"/>
                <a:ea typeface="+mj-ea"/>
                <a:cs typeface="+mj-cs"/>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AU" dirty="0"/>
          </a:p>
        </p:txBody>
      </p:sp>
      <p:cxnSp>
        <p:nvCxnSpPr>
          <p:cNvPr id="12" name="Straight Connector 11">
            <a:extLst>
              <a:ext uri="{FF2B5EF4-FFF2-40B4-BE49-F238E27FC236}">
                <a16:creationId xmlns:a16="http://schemas.microsoft.com/office/drawing/2014/main" id="{696A46EF-C935-4227-9DCE-1F34FFB7B2E1}"/>
              </a:ext>
            </a:extLst>
          </p:cNvPr>
          <p:cNvCxnSpPr>
            <a:cxnSpLocks/>
          </p:cNvCxnSpPr>
          <p:nvPr userDrawn="1"/>
        </p:nvCxnSpPr>
        <p:spPr>
          <a:xfrm>
            <a:off x="2207568" y="3933056"/>
            <a:ext cx="4320480" cy="0"/>
          </a:xfrm>
          <a:prstGeom prst="line">
            <a:avLst/>
          </a:prstGeom>
          <a:ln/>
        </p:spPr>
        <p:style>
          <a:lnRef idx="3">
            <a:schemeClr val="accent2"/>
          </a:lnRef>
          <a:fillRef idx="0">
            <a:schemeClr val="accent2"/>
          </a:fillRef>
          <a:effectRef idx="2">
            <a:schemeClr val="accent2"/>
          </a:effectRef>
          <a:fontRef idx="minor">
            <a:schemeClr val="tx1"/>
          </a:fontRef>
        </p:style>
      </p:cxnSp>
      <p:sp>
        <p:nvSpPr>
          <p:cNvPr id="24" name="Text Placeholder 23">
            <a:extLst>
              <a:ext uri="{FF2B5EF4-FFF2-40B4-BE49-F238E27FC236}">
                <a16:creationId xmlns:a16="http://schemas.microsoft.com/office/drawing/2014/main" id="{6E82BE5C-A846-4E33-95E7-DE8E40042F9F}"/>
              </a:ext>
            </a:extLst>
          </p:cNvPr>
          <p:cNvSpPr>
            <a:spLocks noGrp="1"/>
          </p:cNvSpPr>
          <p:nvPr>
            <p:ph type="body" sz="quarter" idx="10" hasCustomPrompt="1"/>
          </p:nvPr>
        </p:nvSpPr>
        <p:spPr>
          <a:xfrm>
            <a:off x="8752114" y="2441748"/>
            <a:ext cx="3439886" cy="2351290"/>
          </a:xfrm>
        </p:spPr>
        <p:txBody>
          <a:bodyPr/>
          <a:lstStyle>
            <a:lvl1pPr marL="0" indent="0">
              <a:buNone/>
              <a:defRPr/>
            </a:lvl1pPr>
          </a:lstStyle>
          <a:p>
            <a:pPr marL="355600" lvl="1" indent="-355600">
              <a:buFont typeface="+mj-lt"/>
              <a:buAutoNum type="arabicPeriod"/>
              <a:tabLst>
                <a:tab pos="355600" algn="l"/>
              </a:tabLst>
            </a:pPr>
            <a:r>
              <a:rPr lang="en-US" sz="2800" dirty="0">
                <a:solidFill>
                  <a:schemeClr val="bg2">
                    <a:lumMod val="75000"/>
                  </a:schemeClr>
                </a:solidFill>
              </a:rPr>
              <a:t>Second level</a:t>
            </a:r>
          </a:p>
          <a:p>
            <a:pPr marL="355600" lvl="1" indent="-355600">
              <a:buFont typeface="+mj-lt"/>
              <a:buAutoNum type="arabicPeriod"/>
              <a:tabLst>
                <a:tab pos="355600" algn="l"/>
              </a:tabLst>
            </a:pPr>
            <a:r>
              <a:rPr lang="en-US" sz="2800" b="1" dirty="0">
                <a:solidFill>
                  <a:schemeClr val="accent2"/>
                </a:solidFill>
                <a:effectLst>
                  <a:outerShdw blurRad="38100" dist="38100" dir="2700000" algn="tl">
                    <a:srgbClr val="000000">
                      <a:alpha val="43137"/>
                    </a:srgbClr>
                  </a:outerShdw>
                </a:effectLst>
              </a:rPr>
              <a:t>Current Section</a:t>
            </a:r>
          </a:p>
          <a:p>
            <a:pPr marL="355600" lvl="1" indent="-355600">
              <a:buFont typeface="+mj-lt"/>
              <a:buAutoNum type="arabicPeriod"/>
              <a:tabLst>
                <a:tab pos="355600" algn="l"/>
              </a:tabLst>
            </a:pPr>
            <a:r>
              <a:rPr lang="en-US" sz="2800" kern="1200" dirty="0">
                <a:solidFill>
                  <a:schemeClr val="bg2">
                    <a:lumMod val="75000"/>
                  </a:schemeClr>
                </a:solidFill>
                <a:latin typeface="+mn-lt"/>
                <a:ea typeface="+mn-ea"/>
                <a:cs typeface="+mn-cs"/>
              </a:rPr>
              <a:t>Future Section</a:t>
            </a:r>
          </a:p>
          <a:p>
            <a:pPr marL="355600" lvl="1" indent="-355600">
              <a:buFont typeface="+mj-lt"/>
              <a:buAutoNum type="arabicPeriod"/>
              <a:tabLst>
                <a:tab pos="355600" algn="l"/>
              </a:tabLst>
            </a:pPr>
            <a:r>
              <a:rPr lang="en-US" sz="2800" kern="1200" dirty="0">
                <a:solidFill>
                  <a:schemeClr val="bg2">
                    <a:lumMod val="75000"/>
                  </a:schemeClr>
                </a:solidFill>
                <a:latin typeface="+mn-lt"/>
                <a:ea typeface="+mn-ea"/>
                <a:cs typeface="+mn-cs"/>
              </a:rPr>
              <a:t>Future Section</a:t>
            </a:r>
          </a:p>
          <a:p>
            <a:pPr marL="355600" lvl="1" indent="-355600">
              <a:buFont typeface="+mj-lt"/>
              <a:buAutoNum type="arabicPeriod"/>
              <a:tabLst>
                <a:tab pos="355600" algn="l"/>
              </a:tabLst>
            </a:pPr>
            <a:r>
              <a:rPr lang="en-US" sz="2800" kern="1200" dirty="0">
                <a:solidFill>
                  <a:schemeClr val="bg2">
                    <a:lumMod val="75000"/>
                  </a:schemeClr>
                </a:solidFill>
                <a:latin typeface="+mn-lt"/>
                <a:ea typeface="+mn-ea"/>
                <a:cs typeface="+mn-cs"/>
              </a:rPr>
              <a:t>Final Section</a:t>
            </a:r>
          </a:p>
        </p:txBody>
      </p:sp>
    </p:spTree>
    <p:extLst>
      <p:ext uri="{BB962C8B-B14F-4D97-AF65-F5344CB8AC3E}">
        <p14:creationId xmlns:p14="http://schemas.microsoft.com/office/powerpoint/2010/main" val="2125066039"/>
      </p:ext>
    </p:extLst>
  </p:cSld>
  <p:clrMapOvr>
    <a:masterClrMapping/>
  </p:clrMapOvr>
  <p:extLst>
    <p:ext uri="{DCECCB84-F9BA-43D5-87BE-67443E8EF086}">
      <p15:sldGuideLst xmlns:p15="http://schemas.microsoft.com/office/powerpoint/2012/main">
        <p15:guide id="2" pos="5496" userDrawn="1">
          <p15:clr>
            <a:srgbClr val="FBAE40"/>
          </p15:clr>
        </p15:guide>
        <p15:guide id="3" pos="121" userDrawn="1">
          <p15:clr>
            <a:srgbClr val="FBAE40"/>
          </p15:clr>
        </p15:guide>
        <p15:guide id="4" pos="5382"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E458F2-F8B3-4B7B-AB04-994AB0C71793}"/>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5EF04F86-4AFC-442C-A9D4-295886ACCFA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a:extLst>
              <a:ext uri="{FF2B5EF4-FFF2-40B4-BE49-F238E27FC236}">
                <a16:creationId xmlns:a16="http://schemas.microsoft.com/office/drawing/2014/main" id="{3285EB53-9BC8-4A4B-B39B-E8BB15D7A03A}"/>
              </a:ext>
            </a:extLst>
          </p:cNvPr>
          <p:cNvSpPr>
            <a:spLocks noGrp="1"/>
          </p:cNvSpPr>
          <p:nvPr>
            <p:ph type="dt" sz="half" idx="10"/>
          </p:nvPr>
        </p:nvSpPr>
        <p:spPr/>
        <p:txBody>
          <a:bodyPr/>
          <a:lstStyle/>
          <a:p>
            <a:fld id="{15EFFC1C-F1F6-442D-8E24-985945862F6D}" type="datetimeFigureOut">
              <a:rPr lang="en-AU" smtClean="0"/>
              <a:t>26/04/2021</a:t>
            </a:fld>
            <a:endParaRPr lang="en-AU" dirty="0"/>
          </a:p>
        </p:txBody>
      </p:sp>
      <p:sp>
        <p:nvSpPr>
          <p:cNvPr id="5" name="Footer Placeholder 4">
            <a:extLst>
              <a:ext uri="{FF2B5EF4-FFF2-40B4-BE49-F238E27FC236}">
                <a16:creationId xmlns:a16="http://schemas.microsoft.com/office/drawing/2014/main" id="{F10C9B4B-10D4-44DD-9B99-97181B636D43}"/>
              </a:ext>
            </a:extLst>
          </p:cNvPr>
          <p:cNvSpPr>
            <a:spLocks noGrp="1"/>
          </p:cNvSpPr>
          <p:nvPr>
            <p:ph type="ftr" sz="quarter" idx="11"/>
          </p:nvPr>
        </p:nvSpPr>
        <p:spPr/>
        <p:txBody>
          <a:bodyPr/>
          <a:lstStyle/>
          <a:p>
            <a:endParaRPr lang="en-AU" dirty="0"/>
          </a:p>
        </p:txBody>
      </p:sp>
      <p:sp>
        <p:nvSpPr>
          <p:cNvPr id="6" name="Slide Number Placeholder 5">
            <a:extLst>
              <a:ext uri="{FF2B5EF4-FFF2-40B4-BE49-F238E27FC236}">
                <a16:creationId xmlns:a16="http://schemas.microsoft.com/office/drawing/2014/main" id="{755C48CD-5D99-47FC-9B77-AEE619FE6A95}"/>
              </a:ext>
            </a:extLst>
          </p:cNvPr>
          <p:cNvSpPr>
            <a:spLocks noGrp="1"/>
          </p:cNvSpPr>
          <p:nvPr>
            <p:ph type="sldNum" sz="quarter" idx="12"/>
          </p:nvPr>
        </p:nvSpPr>
        <p:spPr/>
        <p:txBody>
          <a:bodyPr/>
          <a:lstStyle/>
          <a:p>
            <a:fld id="{30749A36-F72B-4127-AF80-248E331E3FEC}" type="slidenum">
              <a:rPr lang="en-AU" smtClean="0"/>
              <a:t>‹#›</a:t>
            </a:fld>
            <a:endParaRPr lang="en-AU" dirty="0"/>
          </a:p>
        </p:txBody>
      </p:sp>
    </p:spTree>
    <p:extLst>
      <p:ext uri="{BB962C8B-B14F-4D97-AF65-F5344CB8AC3E}">
        <p14:creationId xmlns:p14="http://schemas.microsoft.com/office/powerpoint/2010/main" val="15123520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53B74C-2D2D-4312-B1B9-801B5032561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BE2284E-1A4F-4ACE-9578-9E55BB7B57E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0C723C03-EA6D-4DB3-A762-11B551FB40FF}"/>
              </a:ext>
            </a:extLst>
          </p:cNvPr>
          <p:cNvSpPr>
            <a:spLocks noGrp="1"/>
          </p:cNvSpPr>
          <p:nvPr>
            <p:ph type="dt" sz="half" idx="10"/>
          </p:nvPr>
        </p:nvSpPr>
        <p:spPr/>
        <p:txBody>
          <a:bodyPr/>
          <a:lstStyle/>
          <a:p>
            <a:fld id="{01D73BB6-AF51-4A75-96A5-5D055754396A}" type="datetimeFigureOut">
              <a:rPr lang="en-US" smtClean="0"/>
              <a:t>4/26/2021</a:t>
            </a:fld>
            <a:endParaRPr lang="en-US"/>
          </a:p>
        </p:txBody>
      </p:sp>
      <p:sp>
        <p:nvSpPr>
          <p:cNvPr id="5" name="Footer Placeholder 4">
            <a:extLst>
              <a:ext uri="{FF2B5EF4-FFF2-40B4-BE49-F238E27FC236}">
                <a16:creationId xmlns:a16="http://schemas.microsoft.com/office/drawing/2014/main" id="{2A1E976C-0FF1-4F05-B08A-7DAA81FE525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97EBFCB-DB30-4A18-95EC-73BF958DE1DB}"/>
              </a:ext>
            </a:extLst>
          </p:cNvPr>
          <p:cNvSpPr>
            <a:spLocks noGrp="1"/>
          </p:cNvSpPr>
          <p:nvPr>
            <p:ph type="sldNum" sz="quarter" idx="12"/>
          </p:nvPr>
        </p:nvSpPr>
        <p:spPr/>
        <p:txBody>
          <a:bodyPr/>
          <a:lstStyle/>
          <a:p>
            <a:fld id="{064E53E0-A112-4ADD-9D70-E81658EDCC0E}" type="slidenum">
              <a:rPr lang="en-US" smtClean="0"/>
              <a:t>‹#›</a:t>
            </a:fld>
            <a:endParaRPr lang="en-US"/>
          </a:p>
        </p:txBody>
      </p:sp>
    </p:spTree>
    <p:extLst>
      <p:ext uri="{BB962C8B-B14F-4D97-AF65-F5344CB8AC3E}">
        <p14:creationId xmlns:p14="http://schemas.microsoft.com/office/powerpoint/2010/main" val="55604521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305ED3-06E3-4B3E-BD35-D597FA5B7C1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D7CACC9-559D-47EC-A8FE-5A46C34C43B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D12BEC7-64AF-483C-9040-F7BC0EC90E20}"/>
              </a:ext>
            </a:extLst>
          </p:cNvPr>
          <p:cNvSpPr>
            <a:spLocks noGrp="1"/>
          </p:cNvSpPr>
          <p:nvPr>
            <p:ph type="dt" sz="half" idx="10"/>
          </p:nvPr>
        </p:nvSpPr>
        <p:spPr/>
        <p:txBody>
          <a:bodyPr/>
          <a:lstStyle/>
          <a:p>
            <a:fld id="{01D73BB6-AF51-4A75-96A5-5D055754396A}" type="datetimeFigureOut">
              <a:rPr lang="en-US" smtClean="0"/>
              <a:t>4/26/2021</a:t>
            </a:fld>
            <a:endParaRPr lang="en-US"/>
          </a:p>
        </p:txBody>
      </p:sp>
      <p:sp>
        <p:nvSpPr>
          <p:cNvPr id="5" name="Footer Placeholder 4">
            <a:extLst>
              <a:ext uri="{FF2B5EF4-FFF2-40B4-BE49-F238E27FC236}">
                <a16:creationId xmlns:a16="http://schemas.microsoft.com/office/drawing/2014/main" id="{D3CD68FE-8455-4B60-8531-688A58A1010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CA69A6C-F425-4D01-943A-60CE7AD7DCE1}"/>
              </a:ext>
            </a:extLst>
          </p:cNvPr>
          <p:cNvSpPr>
            <a:spLocks noGrp="1"/>
          </p:cNvSpPr>
          <p:nvPr>
            <p:ph type="sldNum" sz="quarter" idx="12"/>
          </p:nvPr>
        </p:nvSpPr>
        <p:spPr/>
        <p:txBody>
          <a:bodyPr/>
          <a:lstStyle/>
          <a:p>
            <a:fld id="{064E53E0-A112-4ADD-9D70-E81658EDCC0E}" type="slidenum">
              <a:rPr lang="en-US" smtClean="0"/>
              <a:t>‹#›</a:t>
            </a:fld>
            <a:endParaRPr lang="en-US"/>
          </a:p>
        </p:txBody>
      </p:sp>
    </p:spTree>
    <p:extLst>
      <p:ext uri="{BB962C8B-B14F-4D97-AF65-F5344CB8AC3E}">
        <p14:creationId xmlns:p14="http://schemas.microsoft.com/office/powerpoint/2010/main" val="251880602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D6F6D7-C2AA-40E5-8DAE-FDB86C6B286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46BC23A-5047-4F7E-B7A4-BD234F13CE1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A5A9593-2543-4DDF-AC30-4CB6608A05F3}"/>
              </a:ext>
            </a:extLst>
          </p:cNvPr>
          <p:cNvSpPr>
            <a:spLocks noGrp="1"/>
          </p:cNvSpPr>
          <p:nvPr>
            <p:ph type="dt" sz="half" idx="10"/>
          </p:nvPr>
        </p:nvSpPr>
        <p:spPr/>
        <p:txBody>
          <a:bodyPr/>
          <a:lstStyle/>
          <a:p>
            <a:fld id="{01D73BB6-AF51-4A75-96A5-5D055754396A}" type="datetimeFigureOut">
              <a:rPr lang="en-US" smtClean="0"/>
              <a:t>4/26/2021</a:t>
            </a:fld>
            <a:endParaRPr lang="en-US"/>
          </a:p>
        </p:txBody>
      </p:sp>
      <p:sp>
        <p:nvSpPr>
          <p:cNvPr id="5" name="Footer Placeholder 4">
            <a:extLst>
              <a:ext uri="{FF2B5EF4-FFF2-40B4-BE49-F238E27FC236}">
                <a16:creationId xmlns:a16="http://schemas.microsoft.com/office/drawing/2014/main" id="{899C3486-140F-416E-BB5D-5F18047C12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9691D64-205E-429B-AA9F-2264B1C31D3F}"/>
              </a:ext>
            </a:extLst>
          </p:cNvPr>
          <p:cNvSpPr>
            <a:spLocks noGrp="1"/>
          </p:cNvSpPr>
          <p:nvPr>
            <p:ph type="sldNum" sz="quarter" idx="12"/>
          </p:nvPr>
        </p:nvSpPr>
        <p:spPr/>
        <p:txBody>
          <a:bodyPr/>
          <a:lstStyle/>
          <a:p>
            <a:fld id="{064E53E0-A112-4ADD-9D70-E81658EDCC0E}" type="slidenum">
              <a:rPr lang="en-US" smtClean="0"/>
              <a:t>‹#›</a:t>
            </a:fld>
            <a:endParaRPr lang="en-US"/>
          </a:p>
        </p:txBody>
      </p:sp>
    </p:spTree>
    <p:extLst>
      <p:ext uri="{BB962C8B-B14F-4D97-AF65-F5344CB8AC3E}">
        <p14:creationId xmlns:p14="http://schemas.microsoft.com/office/powerpoint/2010/main" val="63386817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A80A38-2026-4605-BD06-57DE9AB9A54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119C8F7-F02E-48DF-88CC-2DD1F5C406A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1F50685-22C3-4265-9356-8FF12C4E38E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E463D3B-010E-4092-91D1-8FF6D46E978B}"/>
              </a:ext>
            </a:extLst>
          </p:cNvPr>
          <p:cNvSpPr>
            <a:spLocks noGrp="1"/>
          </p:cNvSpPr>
          <p:nvPr>
            <p:ph type="dt" sz="half" idx="10"/>
          </p:nvPr>
        </p:nvSpPr>
        <p:spPr/>
        <p:txBody>
          <a:bodyPr/>
          <a:lstStyle/>
          <a:p>
            <a:fld id="{01D73BB6-AF51-4A75-96A5-5D055754396A}" type="datetimeFigureOut">
              <a:rPr lang="en-US" smtClean="0"/>
              <a:t>4/26/2021</a:t>
            </a:fld>
            <a:endParaRPr lang="en-US"/>
          </a:p>
        </p:txBody>
      </p:sp>
      <p:sp>
        <p:nvSpPr>
          <p:cNvPr id="6" name="Footer Placeholder 5">
            <a:extLst>
              <a:ext uri="{FF2B5EF4-FFF2-40B4-BE49-F238E27FC236}">
                <a16:creationId xmlns:a16="http://schemas.microsoft.com/office/drawing/2014/main" id="{9BAA52D0-9456-44F6-9E40-51878E64633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59FA916-CC1F-45DF-9359-3ED8EB57C2A3}"/>
              </a:ext>
            </a:extLst>
          </p:cNvPr>
          <p:cNvSpPr>
            <a:spLocks noGrp="1"/>
          </p:cNvSpPr>
          <p:nvPr>
            <p:ph type="sldNum" sz="quarter" idx="12"/>
          </p:nvPr>
        </p:nvSpPr>
        <p:spPr/>
        <p:txBody>
          <a:bodyPr/>
          <a:lstStyle/>
          <a:p>
            <a:fld id="{064E53E0-A112-4ADD-9D70-E81658EDCC0E}" type="slidenum">
              <a:rPr lang="en-US" smtClean="0"/>
              <a:t>‹#›</a:t>
            </a:fld>
            <a:endParaRPr lang="en-US"/>
          </a:p>
        </p:txBody>
      </p:sp>
    </p:spTree>
    <p:extLst>
      <p:ext uri="{BB962C8B-B14F-4D97-AF65-F5344CB8AC3E}">
        <p14:creationId xmlns:p14="http://schemas.microsoft.com/office/powerpoint/2010/main" val="253473574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B5CE1B-F14B-47FE-8320-905D779D6E7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E311E67-4A48-4C60-A8B9-DDB8E4A83BC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10F0259-62FC-47C9-8058-442C75CC396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35EDAF93-6C96-4B54-9923-0320AFD8EDA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7BA6255-D373-4357-B177-053FD5F9311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4EFD9E3-520E-402E-9C55-8AD13C5C41D0}"/>
              </a:ext>
            </a:extLst>
          </p:cNvPr>
          <p:cNvSpPr>
            <a:spLocks noGrp="1"/>
          </p:cNvSpPr>
          <p:nvPr>
            <p:ph type="dt" sz="half" idx="10"/>
          </p:nvPr>
        </p:nvSpPr>
        <p:spPr/>
        <p:txBody>
          <a:bodyPr/>
          <a:lstStyle/>
          <a:p>
            <a:fld id="{01D73BB6-AF51-4A75-96A5-5D055754396A}" type="datetimeFigureOut">
              <a:rPr lang="en-US" smtClean="0"/>
              <a:t>4/26/2021</a:t>
            </a:fld>
            <a:endParaRPr lang="en-US"/>
          </a:p>
        </p:txBody>
      </p:sp>
      <p:sp>
        <p:nvSpPr>
          <p:cNvPr id="8" name="Footer Placeholder 7">
            <a:extLst>
              <a:ext uri="{FF2B5EF4-FFF2-40B4-BE49-F238E27FC236}">
                <a16:creationId xmlns:a16="http://schemas.microsoft.com/office/drawing/2014/main" id="{C3190DFE-E409-409C-9700-32D04D41DAF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D564E99-5609-4304-A792-602A9BEE7ED5}"/>
              </a:ext>
            </a:extLst>
          </p:cNvPr>
          <p:cNvSpPr>
            <a:spLocks noGrp="1"/>
          </p:cNvSpPr>
          <p:nvPr>
            <p:ph type="sldNum" sz="quarter" idx="12"/>
          </p:nvPr>
        </p:nvSpPr>
        <p:spPr/>
        <p:txBody>
          <a:bodyPr/>
          <a:lstStyle/>
          <a:p>
            <a:fld id="{064E53E0-A112-4ADD-9D70-E81658EDCC0E}" type="slidenum">
              <a:rPr lang="en-US" smtClean="0"/>
              <a:t>‹#›</a:t>
            </a:fld>
            <a:endParaRPr lang="en-US"/>
          </a:p>
        </p:txBody>
      </p:sp>
    </p:spTree>
    <p:extLst>
      <p:ext uri="{BB962C8B-B14F-4D97-AF65-F5344CB8AC3E}">
        <p14:creationId xmlns:p14="http://schemas.microsoft.com/office/powerpoint/2010/main" val="83979415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9E004A-A0B0-41EE-BADE-8D4B2C1A60C2}"/>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91ABF61-F0CC-456E-94CD-BC40D1AC4DC6}"/>
              </a:ext>
            </a:extLst>
          </p:cNvPr>
          <p:cNvSpPr>
            <a:spLocks noGrp="1"/>
          </p:cNvSpPr>
          <p:nvPr>
            <p:ph type="dt" sz="half" idx="10"/>
          </p:nvPr>
        </p:nvSpPr>
        <p:spPr/>
        <p:txBody>
          <a:bodyPr/>
          <a:lstStyle/>
          <a:p>
            <a:fld id="{01D73BB6-AF51-4A75-96A5-5D055754396A}" type="datetimeFigureOut">
              <a:rPr lang="en-US" smtClean="0"/>
              <a:t>4/26/2021</a:t>
            </a:fld>
            <a:endParaRPr lang="en-US"/>
          </a:p>
        </p:txBody>
      </p:sp>
      <p:sp>
        <p:nvSpPr>
          <p:cNvPr id="4" name="Footer Placeholder 3">
            <a:extLst>
              <a:ext uri="{FF2B5EF4-FFF2-40B4-BE49-F238E27FC236}">
                <a16:creationId xmlns:a16="http://schemas.microsoft.com/office/drawing/2014/main" id="{EC4DEBE7-5C57-48B4-9CB8-D5FF0D5BBCE4}"/>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4CB675A3-B0D0-4AB1-A269-6E549BF4385A}"/>
              </a:ext>
            </a:extLst>
          </p:cNvPr>
          <p:cNvSpPr>
            <a:spLocks noGrp="1"/>
          </p:cNvSpPr>
          <p:nvPr>
            <p:ph type="sldNum" sz="quarter" idx="12"/>
          </p:nvPr>
        </p:nvSpPr>
        <p:spPr/>
        <p:txBody>
          <a:bodyPr/>
          <a:lstStyle/>
          <a:p>
            <a:fld id="{064E53E0-A112-4ADD-9D70-E81658EDCC0E}" type="slidenum">
              <a:rPr lang="en-US" smtClean="0"/>
              <a:t>‹#›</a:t>
            </a:fld>
            <a:endParaRPr lang="en-US"/>
          </a:p>
        </p:txBody>
      </p:sp>
    </p:spTree>
    <p:extLst>
      <p:ext uri="{BB962C8B-B14F-4D97-AF65-F5344CB8AC3E}">
        <p14:creationId xmlns:p14="http://schemas.microsoft.com/office/powerpoint/2010/main" val="269346247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879C516D-3828-463E-9B0E-FEB679F61A9F}"/>
              </a:ext>
            </a:extLst>
          </p:cNvPr>
          <p:cNvSpPr>
            <a:spLocks noGrp="1"/>
          </p:cNvSpPr>
          <p:nvPr>
            <p:ph type="dt" sz="half" idx="10"/>
          </p:nvPr>
        </p:nvSpPr>
        <p:spPr/>
        <p:txBody>
          <a:bodyPr/>
          <a:lstStyle/>
          <a:p>
            <a:fld id="{01D73BB6-AF51-4A75-96A5-5D055754396A}" type="datetimeFigureOut">
              <a:rPr lang="en-US" smtClean="0"/>
              <a:t>4/26/2021</a:t>
            </a:fld>
            <a:endParaRPr lang="en-US"/>
          </a:p>
        </p:txBody>
      </p:sp>
      <p:sp>
        <p:nvSpPr>
          <p:cNvPr id="3" name="Footer Placeholder 2">
            <a:extLst>
              <a:ext uri="{FF2B5EF4-FFF2-40B4-BE49-F238E27FC236}">
                <a16:creationId xmlns:a16="http://schemas.microsoft.com/office/drawing/2014/main" id="{A9F0F442-6E4B-445B-B4E2-4736A7374FE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5D21803-0C3E-4F29-8DAB-F5F797FA2998}"/>
              </a:ext>
            </a:extLst>
          </p:cNvPr>
          <p:cNvSpPr>
            <a:spLocks noGrp="1"/>
          </p:cNvSpPr>
          <p:nvPr>
            <p:ph type="sldNum" sz="quarter" idx="12"/>
          </p:nvPr>
        </p:nvSpPr>
        <p:spPr/>
        <p:txBody>
          <a:bodyPr/>
          <a:lstStyle/>
          <a:p>
            <a:fld id="{064E53E0-A112-4ADD-9D70-E81658EDCC0E}" type="slidenum">
              <a:rPr lang="en-US" smtClean="0"/>
              <a:t>‹#›</a:t>
            </a:fld>
            <a:endParaRPr lang="en-US"/>
          </a:p>
        </p:txBody>
      </p:sp>
    </p:spTree>
    <p:extLst>
      <p:ext uri="{BB962C8B-B14F-4D97-AF65-F5344CB8AC3E}">
        <p14:creationId xmlns:p14="http://schemas.microsoft.com/office/powerpoint/2010/main" val="55649555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A42DF5-8913-4A66-8945-7E8615A5513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1BABDD5-A2E3-460D-A369-12274515780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DB3EAB4-68ED-410F-9732-8D8B9EEC692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FD92C3A-08E6-4F80-97E4-49024701A17B}"/>
              </a:ext>
            </a:extLst>
          </p:cNvPr>
          <p:cNvSpPr>
            <a:spLocks noGrp="1"/>
          </p:cNvSpPr>
          <p:nvPr>
            <p:ph type="dt" sz="half" idx="10"/>
          </p:nvPr>
        </p:nvSpPr>
        <p:spPr/>
        <p:txBody>
          <a:bodyPr/>
          <a:lstStyle/>
          <a:p>
            <a:fld id="{01D73BB6-AF51-4A75-96A5-5D055754396A}" type="datetimeFigureOut">
              <a:rPr lang="en-US" smtClean="0"/>
              <a:t>4/26/2021</a:t>
            </a:fld>
            <a:endParaRPr lang="en-US"/>
          </a:p>
        </p:txBody>
      </p:sp>
      <p:sp>
        <p:nvSpPr>
          <p:cNvPr id="6" name="Footer Placeholder 5">
            <a:extLst>
              <a:ext uri="{FF2B5EF4-FFF2-40B4-BE49-F238E27FC236}">
                <a16:creationId xmlns:a16="http://schemas.microsoft.com/office/drawing/2014/main" id="{A27781EB-1D80-4830-BEA1-11DA3C6CE7D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F382F08-8177-443B-89AF-EF121BB12937}"/>
              </a:ext>
            </a:extLst>
          </p:cNvPr>
          <p:cNvSpPr>
            <a:spLocks noGrp="1"/>
          </p:cNvSpPr>
          <p:nvPr>
            <p:ph type="sldNum" sz="quarter" idx="12"/>
          </p:nvPr>
        </p:nvSpPr>
        <p:spPr/>
        <p:txBody>
          <a:bodyPr/>
          <a:lstStyle/>
          <a:p>
            <a:fld id="{064E53E0-A112-4ADD-9D70-E81658EDCC0E}" type="slidenum">
              <a:rPr lang="en-US" smtClean="0"/>
              <a:t>‹#›</a:t>
            </a:fld>
            <a:endParaRPr lang="en-US"/>
          </a:p>
        </p:txBody>
      </p:sp>
    </p:spTree>
    <p:extLst>
      <p:ext uri="{BB962C8B-B14F-4D97-AF65-F5344CB8AC3E}">
        <p14:creationId xmlns:p14="http://schemas.microsoft.com/office/powerpoint/2010/main" val="261300620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19BC16-D99C-440A-9CD7-A067677B336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A98067C-ED2B-4B93-B850-898FDB77C25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C7D71D4C-F236-41D2-BFEB-0D31723C001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F02656B6-5910-418F-ADF8-AD531DA23AB9}"/>
              </a:ext>
            </a:extLst>
          </p:cNvPr>
          <p:cNvSpPr>
            <a:spLocks noGrp="1"/>
          </p:cNvSpPr>
          <p:nvPr>
            <p:ph type="dt" sz="half" idx="10"/>
          </p:nvPr>
        </p:nvSpPr>
        <p:spPr/>
        <p:txBody>
          <a:bodyPr/>
          <a:lstStyle/>
          <a:p>
            <a:fld id="{01D73BB6-AF51-4A75-96A5-5D055754396A}" type="datetimeFigureOut">
              <a:rPr lang="en-US" smtClean="0"/>
              <a:t>4/26/2021</a:t>
            </a:fld>
            <a:endParaRPr lang="en-US"/>
          </a:p>
        </p:txBody>
      </p:sp>
      <p:sp>
        <p:nvSpPr>
          <p:cNvPr id="6" name="Footer Placeholder 5">
            <a:extLst>
              <a:ext uri="{FF2B5EF4-FFF2-40B4-BE49-F238E27FC236}">
                <a16:creationId xmlns:a16="http://schemas.microsoft.com/office/drawing/2014/main" id="{E4D49159-8C99-423B-8EA0-0838E89D144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62D3F22-8844-459A-BDCB-DA9F8C9910B1}"/>
              </a:ext>
            </a:extLst>
          </p:cNvPr>
          <p:cNvSpPr>
            <a:spLocks noGrp="1"/>
          </p:cNvSpPr>
          <p:nvPr>
            <p:ph type="sldNum" sz="quarter" idx="12"/>
          </p:nvPr>
        </p:nvSpPr>
        <p:spPr/>
        <p:txBody>
          <a:bodyPr/>
          <a:lstStyle/>
          <a:p>
            <a:fld id="{064E53E0-A112-4ADD-9D70-E81658EDCC0E}" type="slidenum">
              <a:rPr lang="en-US" smtClean="0"/>
              <a:t>‹#›</a:t>
            </a:fld>
            <a:endParaRPr lang="en-US"/>
          </a:p>
        </p:txBody>
      </p:sp>
    </p:spTree>
    <p:extLst>
      <p:ext uri="{BB962C8B-B14F-4D97-AF65-F5344CB8AC3E}">
        <p14:creationId xmlns:p14="http://schemas.microsoft.com/office/powerpoint/2010/main" val="19893787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E458F2-F8B3-4B7B-AB04-994AB0C71793}"/>
              </a:ext>
            </a:extLst>
          </p:cNvPr>
          <p:cNvSpPr>
            <a:spLocks noGrp="1"/>
          </p:cNvSpPr>
          <p:nvPr>
            <p:ph type="title"/>
          </p:nvPr>
        </p:nvSpPr>
        <p:spPr>
          <a:xfrm>
            <a:off x="192088" y="80964"/>
            <a:ext cx="8351837" cy="1008062"/>
          </a:xfrm>
        </p:spPr>
        <p:txBody>
          <a:bodyPr/>
          <a:lstStyle/>
          <a:p>
            <a:r>
              <a:rPr lang="en-US" dirty="0"/>
              <a:t>Click to edit Master title style</a:t>
            </a:r>
            <a:endParaRPr lang="en-AU" dirty="0"/>
          </a:p>
        </p:txBody>
      </p:sp>
      <p:sp>
        <p:nvSpPr>
          <p:cNvPr id="3" name="Content Placeholder 2">
            <a:extLst>
              <a:ext uri="{FF2B5EF4-FFF2-40B4-BE49-F238E27FC236}">
                <a16:creationId xmlns:a16="http://schemas.microsoft.com/office/drawing/2014/main" id="{5EF04F86-4AFC-442C-A9D4-295886ACCFA2}"/>
              </a:ext>
            </a:extLst>
          </p:cNvPr>
          <p:cNvSpPr>
            <a:spLocks noGrp="1"/>
          </p:cNvSpPr>
          <p:nvPr>
            <p:ph idx="1"/>
          </p:nvPr>
        </p:nvSpPr>
        <p:spPr>
          <a:xfrm>
            <a:off x="192088" y="1233489"/>
            <a:ext cx="8351837" cy="554355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8" name="Text Placeholder 23">
            <a:extLst>
              <a:ext uri="{FF2B5EF4-FFF2-40B4-BE49-F238E27FC236}">
                <a16:creationId xmlns:a16="http://schemas.microsoft.com/office/drawing/2014/main" id="{855CB0BD-4C57-415B-862F-829D35C6770C}"/>
              </a:ext>
            </a:extLst>
          </p:cNvPr>
          <p:cNvSpPr>
            <a:spLocks noGrp="1"/>
          </p:cNvSpPr>
          <p:nvPr>
            <p:ph type="body" sz="quarter" idx="10" hasCustomPrompt="1"/>
          </p:nvPr>
        </p:nvSpPr>
        <p:spPr>
          <a:xfrm>
            <a:off x="8752114" y="2441748"/>
            <a:ext cx="3439886" cy="2351290"/>
          </a:xfrm>
        </p:spPr>
        <p:txBody>
          <a:bodyPr/>
          <a:lstStyle>
            <a:lvl1pPr marL="0" indent="0">
              <a:buNone/>
              <a:defRPr/>
            </a:lvl1pPr>
            <a:lvl2pPr marL="0" indent="0">
              <a:buNone/>
              <a:defRPr/>
            </a:lvl2pPr>
          </a:lstStyle>
          <a:p>
            <a:pPr marL="355600" lvl="1" indent="-355600">
              <a:buFont typeface="+mj-lt"/>
              <a:buAutoNum type="arabicPeriod"/>
              <a:tabLst>
                <a:tab pos="355600" algn="l"/>
              </a:tabLst>
            </a:pPr>
            <a:r>
              <a:rPr lang="en-US" sz="2800" dirty="0">
                <a:solidFill>
                  <a:schemeClr val="bg2">
                    <a:lumMod val="75000"/>
                  </a:schemeClr>
                </a:solidFill>
              </a:rPr>
              <a:t>Second level</a:t>
            </a:r>
          </a:p>
          <a:p>
            <a:pPr marL="355600" lvl="1" indent="-355600">
              <a:buFont typeface="+mj-lt"/>
              <a:buAutoNum type="arabicPeriod"/>
              <a:tabLst>
                <a:tab pos="355600" algn="l"/>
              </a:tabLst>
            </a:pPr>
            <a:r>
              <a:rPr lang="en-US" sz="2800" b="1" dirty="0">
                <a:solidFill>
                  <a:schemeClr val="accent2"/>
                </a:solidFill>
                <a:effectLst>
                  <a:outerShdw blurRad="38100" dist="38100" dir="2700000" algn="tl">
                    <a:srgbClr val="000000">
                      <a:alpha val="43137"/>
                    </a:srgbClr>
                  </a:outerShdw>
                </a:effectLst>
              </a:rPr>
              <a:t>Current Section</a:t>
            </a:r>
          </a:p>
          <a:p>
            <a:pPr marL="355600" lvl="1" indent="-355600">
              <a:buFont typeface="+mj-lt"/>
              <a:buAutoNum type="arabicPeriod"/>
              <a:tabLst>
                <a:tab pos="355600" algn="l"/>
              </a:tabLst>
            </a:pPr>
            <a:r>
              <a:rPr lang="en-US" sz="2800" kern="1200" dirty="0">
                <a:solidFill>
                  <a:schemeClr val="bg2">
                    <a:lumMod val="75000"/>
                  </a:schemeClr>
                </a:solidFill>
                <a:latin typeface="+mn-lt"/>
                <a:ea typeface="+mn-ea"/>
                <a:cs typeface="+mn-cs"/>
              </a:rPr>
              <a:t>Future Section</a:t>
            </a:r>
          </a:p>
          <a:p>
            <a:pPr marL="355600" lvl="1" indent="-355600">
              <a:buFont typeface="+mj-lt"/>
              <a:buAutoNum type="arabicPeriod"/>
              <a:tabLst>
                <a:tab pos="355600" algn="l"/>
              </a:tabLst>
            </a:pPr>
            <a:r>
              <a:rPr lang="en-US" sz="2800" kern="1200" dirty="0">
                <a:solidFill>
                  <a:schemeClr val="bg2">
                    <a:lumMod val="75000"/>
                  </a:schemeClr>
                </a:solidFill>
                <a:latin typeface="+mn-lt"/>
                <a:ea typeface="+mn-ea"/>
                <a:cs typeface="+mn-cs"/>
              </a:rPr>
              <a:t>Future Section</a:t>
            </a:r>
          </a:p>
          <a:p>
            <a:pPr marL="355600" lvl="1" indent="-355600">
              <a:buFont typeface="+mj-lt"/>
              <a:buAutoNum type="arabicPeriod"/>
              <a:tabLst>
                <a:tab pos="355600" algn="l"/>
              </a:tabLst>
            </a:pPr>
            <a:r>
              <a:rPr lang="en-US" sz="2800" kern="1200" dirty="0">
                <a:solidFill>
                  <a:schemeClr val="bg2">
                    <a:lumMod val="75000"/>
                  </a:schemeClr>
                </a:solidFill>
                <a:latin typeface="+mn-lt"/>
                <a:ea typeface="+mn-ea"/>
                <a:cs typeface="+mn-cs"/>
              </a:rPr>
              <a:t>Final Section</a:t>
            </a:r>
          </a:p>
        </p:txBody>
      </p:sp>
    </p:spTree>
    <p:extLst>
      <p:ext uri="{BB962C8B-B14F-4D97-AF65-F5344CB8AC3E}">
        <p14:creationId xmlns:p14="http://schemas.microsoft.com/office/powerpoint/2010/main" val="173995310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B9709F-743D-41FF-A8C2-6560466357D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E16DC7F-E60E-4516-B815-1FE2C291DDD8}"/>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F19F71B-2296-4643-9155-B22CAA3E569B}"/>
              </a:ext>
            </a:extLst>
          </p:cNvPr>
          <p:cNvSpPr>
            <a:spLocks noGrp="1"/>
          </p:cNvSpPr>
          <p:nvPr>
            <p:ph type="dt" sz="half" idx="10"/>
          </p:nvPr>
        </p:nvSpPr>
        <p:spPr/>
        <p:txBody>
          <a:bodyPr/>
          <a:lstStyle/>
          <a:p>
            <a:fld id="{01D73BB6-AF51-4A75-96A5-5D055754396A}" type="datetimeFigureOut">
              <a:rPr lang="en-US" smtClean="0"/>
              <a:t>4/26/2021</a:t>
            </a:fld>
            <a:endParaRPr lang="en-US"/>
          </a:p>
        </p:txBody>
      </p:sp>
      <p:sp>
        <p:nvSpPr>
          <p:cNvPr id="5" name="Footer Placeholder 4">
            <a:extLst>
              <a:ext uri="{FF2B5EF4-FFF2-40B4-BE49-F238E27FC236}">
                <a16:creationId xmlns:a16="http://schemas.microsoft.com/office/drawing/2014/main" id="{32474B26-AC09-4731-BA84-AC96ACBF9ED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A74F780-22B6-4501-9B35-05F57BF5723C}"/>
              </a:ext>
            </a:extLst>
          </p:cNvPr>
          <p:cNvSpPr>
            <a:spLocks noGrp="1"/>
          </p:cNvSpPr>
          <p:nvPr>
            <p:ph type="sldNum" sz="quarter" idx="12"/>
          </p:nvPr>
        </p:nvSpPr>
        <p:spPr/>
        <p:txBody>
          <a:bodyPr/>
          <a:lstStyle/>
          <a:p>
            <a:fld id="{064E53E0-A112-4ADD-9D70-E81658EDCC0E}" type="slidenum">
              <a:rPr lang="en-US" smtClean="0"/>
              <a:t>‹#›</a:t>
            </a:fld>
            <a:endParaRPr lang="en-US"/>
          </a:p>
        </p:txBody>
      </p:sp>
    </p:spTree>
    <p:extLst>
      <p:ext uri="{BB962C8B-B14F-4D97-AF65-F5344CB8AC3E}">
        <p14:creationId xmlns:p14="http://schemas.microsoft.com/office/powerpoint/2010/main" val="320351262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616030B-C667-4215-A36A-25BC35527F9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E935400-7DF2-44EC-A793-982972414BE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C8BCB73-3202-40B0-A962-01A75DB12369}"/>
              </a:ext>
            </a:extLst>
          </p:cNvPr>
          <p:cNvSpPr>
            <a:spLocks noGrp="1"/>
          </p:cNvSpPr>
          <p:nvPr>
            <p:ph type="dt" sz="half" idx="10"/>
          </p:nvPr>
        </p:nvSpPr>
        <p:spPr/>
        <p:txBody>
          <a:bodyPr/>
          <a:lstStyle/>
          <a:p>
            <a:fld id="{01D73BB6-AF51-4A75-96A5-5D055754396A}" type="datetimeFigureOut">
              <a:rPr lang="en-US" smtClean="0"/>
              <a:t>4/26/2021</a:t>
            </a:fld>
            <a:endParaRPr lang="en-US"/>
          </a:p>
        </p:txBody>
      </p:sp>
      <p:sp>
        <p:nvSpPr>
          <p:cNvPr id="5" name="Footer Placeholder 4">
            <a:extLst>
              <a:ext uri="{FF2B5EF4-FFF2-40B4-BE49-F238E27FC236}">
                <a16:creationId xmlns:a16="http://schemas.microsoft.com/office/drawing/2014/main" id="{B39CBDA0-CF61-4277-8331-027CA45A494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7BE51C5-1B03-4EE0-9446-919E5302B7AE}"/>
              </a:ext>
            </a:extLst>
          </p:cNvPr>
          <p:cNvSpPr>
            <a:spLocks noGrp="1"/>
          </p:cNvSpPr>
          <p:nvPr>
            <p:ph type="sldNum" sz="quarter" idx="12"/>
          </p:nvPr>
        </p:nvSpPr>
        <p:spPr/>
        <p:txBody>
          <a:bodyPr/>
          <a:lstStyle/>
          <a:p>
            <a:fld id="{064E53E0-A112-4ADD-9D70-E81658EDCC0E}" type="slidenum">
              <a:rPr lang="en-US" smtClean="0"/>
              <a:t>‹#›</a:t>
            </a:fld>
            <a:endParaRPr lang="en-US"/>
          </a:p>
        </p:txBody>
      </p:sp>
    </p:spTree>
    <p:extLst>
      <p:ext uri="{BB962C8B-B14F-4D97-AF65-F5344CB8AC3E}">
        <p14:creationId xmlns:p14="http://schemas.microsoft.com/office/powerpoint/2010/main" val="26001341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3D55A8-8BE0-4422-A8B8-F0DC44EE18F9}"/>
              </a:ext>
            </a:extLst>
          </p:cNvPr>
          <p:cNvSpPr>
            <a:spLocks noGrp="1"/>
          </p:cNvSpPr>
          <p:nvPr>
            <p:ph type="title"/>
          </p:nvPr>
        </p:nvSpPr>
        <p:spPr>
          <a:xfrm>
            <a:off x="192088" y="1233488"/>
            <a:ext cx="8351837" cy="2852737"/>
          </a:xfrm>
        </p:spPr>
        <p:txBody>
          <a:bodyPr anchor="b"/>
          <a:lstStyle>
            <a:lvl1pPr>
              <a:defRPr sz="6000"/>
            </a:lvl1pPr>
          </a:lstStyle>
          <a:p>
            <a:r>
              <a:rPr lang="en-US"/>
              <a:t>Click to edit Master title style</a:t>
            </a:r>
            <a:endParaRPr lang="en-AU"/>
          </a:p>
        </p:txBody>
      </p:sp>
      <p:sp>
        <p:nvSpPr>
          <p:cNvPr id="3" name="Text Placeholder 2">
            <a:extLst>
              <a:ext uri="{FF2B5EF4-FFF2-40B4-BE49-F238E27FC236}">
                <a16:creationId xmlns:a16="http://schemas.microsoft.com/office/drawing/2014/main" id="{83FC6B0C-4C46-42DB-A418-B1B440FCDC42}"/>
              </a:ext>
            </a:extLst>
          </p:cNvPr>
          <p:cNvSpPr>
            <a:spLocks noGrp="1"/>
          </p:cNvSpPr>
          <p:nvPr>
            <p:ph type="body" idx="1"/>
          </p:nvPr>
        </p:nvSpPr>
        <p:spPr>
          <a:xfrm>
            <a:off x="192088" y="4086226"/>
            <a:ext cx="8351837" cy="711199"/>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7" name="Text Placeholder 23">
            <a:extLst>
              <a:ext uri="{FF2B5EF4-FFF2-40B4-BE49-F238E27FC236}">
                <a16:creationId xmlns:a16="http://schemas.microsoft.com/office/drawing/2014/main" id="{88D18235-D6BA-4657-A66F-2AA01E4D3F52}"/>
              </a:ext>
            </a:extLst>
          </p:cNvPr>
          <p:cNvSpPr>
            <a:spLocks noGrp="1"/>
          </p:cNvSpPr>
          <p:nvPr>
            <p:ph type="body" sz="quarter" idx="10" hasCustomPrompt="1"/>
          </p:nvPr>
        </p:nvSpPr>
        <p:spPr>
          <a:xfrm>
            <a:off x="8752114" y="2441748"/>
            <a:ext cx="3439886" cy="2351290"/>
          </a:xfrm>
        </p:spPr>
        <p:txBody>
          <a:bodyPr/>
          <a:lstStyle>
            <a:lvl1pPr marL="0" indent="0">
              <a:buNone/>
              <a:defRPr/>
            </a:lvl1pPr>
          </a:lstStyle>
          <a:p>
            <a:pPr marL="355600" lvl="1" indent="-355600">
              <a:buFont typeface="+mj-lt"/>
              <a:buAutoNum type="arabicPeriod"/>
              <a:tabLst>
                <a:tab pos="355600" algn="l"/>
              </a:tabLst>
            </a:pPr>
            <a:r>
              <a:rPr lang="en-US" sz="2800" dirty="0">
                <a:solidFill>
                  <a:schemeClr val="bg2">
                    <a:lumMod val="75000"/>
                  </a:schemeClr>
                </a:solidFill>
              </a:rPr>
              <a:t>Second level</a:t>
            </a:r>
          </a:p>
          <a:p>
            <a:pPr marL="355600" lvl="1" indent="-355600">
              <a:buFont typeface="+mj-lt"/>
              <a:buAutoNum type="arabicPeriod"/>
              <a:tabLst>
                <a:tab pos="355600" algn="l"/>
              </a:tabLst>
            </a:pPr>
            <a:r>
              <a:rPr lang="en-US" sz="2800" b="1" dirty="0">
                <a:solidFill>
                  <a:schemeClr val="accent2"/>
                </a:solidFill>
                <a:effectLst>
                  <a:outerShdw blurRad="38100" dist="38100" dir="2700000" algn="tl">
                    <a:srgbClr val="000000">
                      <a:alpha val="43137"/>
                    </a:srgbClr>
                  </a:outerShdw>
                </a:effectLst>
              </a:rPr>
              <a:t>Current Section</a:t>
            </a:r>
          </a:p>
          <a:p>
            <a:pPr marL="355600" lvl="1" indent="-355600">
              <a:buFont typeface="+mj-lt"/>
              <a:buAutoNum type="arabicPeriod"/>
              <a:tabLst>
                <a:tab pos="355600" algn="l"/>
              </a:tabLst>
            </a:pPr>
            <a:r>
              <a:rPr lang="en-US" sz="2800" kern="1200" dirty="0">
                <a:solidFill>
                  <a:schemeClr val="bg2">
                    <a:lumMod val="75000"/>
                  </a:schemeClr>
                </a:solidFill>
                <a:latin typeface="+mn-lt"/>
                <a:ea typeface="+mn-ea"/>
                <a:cs typeface="+mn-cs"/>
              </a:rPr>
              <a:t>Future Section</a:t>
            </a:r>
          </a:p>
          <a:p>
            <a:pPr marL="355600" lvl="1" indent="-355600">
              <a:buFont typeface="+mj-lt"/>
              <a:buAutoNum type="arabicPeriod"/>
              <a:tabLst>
                <a:tab pos="355600" algn="l"/>
              </a:tabLst>
            </a:pPr>
            <a:r>
              <a:rPr lang="en-US" sz="2800" kern="1200" dirty="0">
                <a:solidFill>
                  <a:schemeClr val="bg2">
                    <a:lumMod val="75000"/>
                  </a:schemeClr>
                </a:solidFill>
                <a:latin typeface="+mn-lt"/>
                <a:ea typeface="+mn-ea"/>
                <a:cs typeface="+mn-cs"/>
              </a:rPr>
              <a:t>Future Section</a:t>
            </a:r>
          </a:p>
          <a:p>
            <a:pPr marL="355600" lvl="1" indent="-355600">
              <a:buFont typeface="+mj-lt"/>
              <a:buAutoNum type="arabicPeriod"/>
              <a:tabLst>
                <a:tab pos="355600" algn="l"/>
              </a:tabLst>
            </a:pPr>
            <a:r>
              <a:rPr lang="en-US" sz="2800" kern="1200" dirty="0">
                <a:solidFill>
                  <a:schemeClr val="bg2">
                    <a:lumMod val="75000"/>
                  </a:schemeClr>
                </a:solidFill>
                <a:latin typeface="+mn-lt"/>
                <a:ea typeface="+mn-ea"/>
                <a:cs typeface="+mn-cs"/>
              </a:rPr>
              <a:t>Final Section</a:t>
            </a:r>
          </a:p>
        </p:txBody>
      </p:sp>
    </p:spTree>
    <p:extLst>
      <p:ext uri="{BB962C8B-B14F-4D97-AF65-F5344CB8AC3E}">
        <p14:creationId xmlns:p14="http://schemas.microsoft.com/office/powerpoint/2010/main" val="38764182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145FB6-B468-49C5-A00D-F3ABF07F22DC}"/>
              </a:ext>
            </a:extLst>
          </p:cNvPr>
          <p:cNvSpPr>
            <a:spLocks noGrp="1"/>
          </p:cNvSpPr>
          <p:nvPr>
            <p:ph type="title"/>
          </p:nvPr>
        </p:nvSpPr>
        <p:spPr/>
        <p:txBody>
          <a:bodyPr/>
          <a:lstStyle/>
          <a:p>
            <a:r>
              <a:rPr lang="en-US"/>
              <a:t>Click to edit Master title style</a:t>
            </a:r>
            <a:endParaRPr lang="en-AU"/>
          </a:p>
        </p:txBody>
      </p:sp>
      <p:sp>
        <p:nvSpPr>
          <p:cNvPr id="3" name="Content Placeholder 2">
            <a:extLst>
              <a:ext uri="{FF2B5EF4-FFF2-40B4-BE49-F238E27FC236}">
                <a16:creationId xmlns:a16="http://schemas.microsoft.com/office/drawing/2014/main" id="{F950E1B4-D3DD-44D8-8FE4-8E56357DABC4}"/>
              </a:ext>
            </a:extLst>
          </p:cNvPr>
          <p:cNvSpPr>
            <a:spLocks noGrp="1"/>
          </p:cNvSpPr>
          <p:nvPr>
            <p:ph sz="half" idx="1"/>
          </p:nvPr>
        </p:nvSpPr>
        <p:spPr>
          <a:xfrm>
            <a:off x="192089" y="1233487"/>
            <a:ext cx="4118654" cy="5508625"/>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4" name="Content Placeholder 3">
            <a:extLst>
              <a:ext uri="{FF2B5EF4-FFF2-40B4-BE49-F238E27FC236}">
                <a16:creationId xmlns:a16="http://schemas.microsoft.com/office/drawing/2014/main" id="{48473960-1A9C-4DC4-927E-3690DA1EF61E}"/>
              </a:ext>
            </a:extLst>
          </p:cNvPr>
          <p:cNvSpPr>
            <a:spLocks noGrp="1"/>
          </p:cNvSpPr>
          <p:nvPr>
            <p:ph sz="half" idx="2"/>
          </p:nvPr>
        </p:nvSpPr>
        <p:spPr>
          <a:xfrm>
            <a:off x="4425271" y="1253330"/>
            <a:ext cx="4118654" cy="552370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8" name="Text Placeholder 23">
            <a:extLst>
              <a:ext uri="{FF2B5EF4-FFF2-40B4-BE49-F238E27FC236}">
                <a16:creationId xmlns:a16="http://schemas.microsoft.com/office/drawing/2014/main" id="{A5E50250-40B2-427C-B591-0EB2E096F317}"/>
              </a:ext>
            </a:extLst>
          </p:cNvPr>
          <p:cNvSpPr>
            <a:spLocks noGrp="1"/>
          </p:cNvSpPr>
          <p:nvPr>
            <p:ph type="body" sz="quarter" idx="10" hasCustomPrompt="1"/>
          </p:nvPr>
        </p:nvSpPr>
        <p:spPr>
          <a:xfrm>
            <a:off x="8752114" y="2441748"/>
            <a:ext cx="3439886" cy="2351290"/>
          </a:xfrm>
        </p:spPr>
        <p:txBody>
          <a:bodyPr/>
          <a:lstStyle>
            <a:lvl1pPr marL="0" indent="0">
              <a:buNone/>
              <a:defRPr/>
            </a:lvl1pPr>
          </a:lstStyle>
          <a:p>
            <a:pPr marL="355600" lvl="1" indent="-355600">
              <a:buFont typeface="+mj-lt"/>
              <a:buAutoNum type="arabicPeriod"/>
              <a:tabLst>
                <a:tab pos="355600" algn="l"/>
              </a:tabLst>
            </a:pPr>
            <a:r>
              <a:rPr lang="en-US" sz="2800" dirty="0">
                <a:solidFill>
                  <a:schemeClr val="bg2">
                    <a:lumMod val="75000"/>
                  </a:schemeClr>
                </a:solidFill>
              </a:rPr>
              <a:t>Second level</a:t>
            </a:r>
          </a:p>
          <a:p>
            <a:pPr marL="355600" lvl="1" indent="-355600">
              <a:buFont typeface="+mj-lt"/>
              <a:buAutoNum type="arabicPeriod"/>
              <a:tabLst>
                <a:tab pos="355600" algn="l"/>
              </a:tabLst>
            </a:pPr>
            <a:r>
              <a:rPr lang="en-US" sz="2800" b="1" dirty="0">
                <a:solidFill>
                  <a:schemeClr val="accent2"/>
                </a:solidFill>
                <a:effectLst>
                  <a:outerShdw blurRad="38100" dist="38100" dir="2700000" algn="tl">
                    <a:srgbClr val="000000">
                      <a:alpha val="43137"/>
                    </a:srgbClr>
                  </a:outerShdw>
                </a:effectLst>
              </a:rPr>
              <a:t>Current Section</a:t>
            </a:r>
          </a:p>
          <a:p>
            <a:pPr marL="355600" lvl="1" indent="-355600">
              <a:buFont typeface="+mj-lt"/>
              <a:buAutoNum type="arabicPeriod"/>
              <a:tabLst>
                <a:tab pos="355600" algn="l"/>
              </a:tabLst>
            </a:pPr>
            <a:r>
              <a:rPr lang="en-US" sz="2800" kern="1200" dirty="0">
                <a:solidFill>
                  <a:schemeClr val="bg2">
                    <a:lumMod val="75000"/>
                  </a:schemeClr>
                </a:solidFill>
                <a:latin typeface="+mn-lt"/>
                <a:ea typeface="+mn-ea"/>
                <a:cs typeface="+mn-cs"/>
              </a:rPr>
              <a:t>Future Section</a:t>
            </a:r>
          </a:p>
          <a:p>
            <a:pPr marL="355600" lvl="1" indent="-355600">
              <a:buFont typeface="+mj-lt"/>
              <a:buAutoNum type="arabicPeriod"/>
              <a:tabLst>
                <a:tab pos="355600" algn="l"/>
              </a:tabLst>
            </a:pPr>
            <a:r>
              <a:rPr lang="en-US" sz="2800" kern="1200" dirty="0">
                <a:solidFill>
                  <a:schemeClr val="bg2">
                    <a:lumMod val="75000"/>
                  </a:schemeClr>
                </a:solidFill>
                <a:latin typeface="+mn-lt"/>
                <a:ea typeface="+mn-ea"/>
                <a:cs typeface="+mn-cs"/>
              </a:rPr>
              <a:t>Future Section</a:t>
            </a:r>
          </a:p>
          <a:p>
            <a:pPr marL="355600" lvl="1" indent="-355600">
              <a:buFont typeface="+mj-lt"/>
              <a:buAutoNum type="arabicPeriod"/>
              <a:tabLst>
                <a:tab pos="355600" algn="l"/>
              </a:tabLst>
            </a:pPr>
            <a:r>
              <a:rPr lang="en-US" sz="2800" kern="1200" dirty="0">
                <a:solidFill>
                  <a:schemeClr val="bg2">
                    <a:lumMod val="75000"/>
                  </a:schemeClr>
                </a:solidFill>
                <a:latin typeface="+mn-lt"/>
                <a:ea typeface="+mn-ea"/>
                <a:cs typeface="+mn-cs"/>
              </a:rPr>
              <a:t>Final Section</a:t>
            </a:r>
          </a:p>
        </p:txBody>
      </p:sp>
    </p:spTree>
    <p:extLst>
      <p:ext uri="{BB962C8B-B14F-4D97-AF65-F5344CB8AC3E}">
        <p14:creationId xmlns:p14="http://schemas.microsoft.com/office/powerpoint/2010/main" val="1294014601"/>
      </p:ext>
    </p:extLst>
  </p:cSld>
  <p:clrMapOvr>
    <a:masterClrMapping/>
  </p:clrMapOvr>
  <p:extLst>
    <p:ext uri="{DCECCB84-F9BA-43D5-87BE-67443E8EF086}">
      <p15:sldGuideLst xmlns:p15="http://schemas.microsoft.com/office/powerpoint/2012/main"/>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E785C98-CC61-47B1-97A9-69556D7D5250}"/>
              </a:ext>
            </a:extLst>
          </p:cNvPr>
          <p:cNvSpPr>
            <a:spLocks noGrp="1"/>
          </p:cNvSpPr>
          <p:nvPr>
            <p:ph type="title"/>
          </p:nvPr>
        </p:nvSpPr>
        <p:spPr>
          <a:xfrm>
            <a:off x="192088" y="80964"/>
            <a:ext cx="8351837" cy="1008062"/>
          </a:xfrm>
        </p:spPr>
        <p:txBody>
          <a:bodyPr/>
          <a:lstStyle/>
          <a:p>
            <a:r>
              <a:rPr lang="en-US"/>
              <a:t>Click to edit Master title style</a:t>
            </a:r>
            <a:endParaRPr lang="en-AU"/>
          </a:p>
        </p:txBody>
      </p:sp>
      <p:sp>
        <p:nvSpPr>
          <p:cNvPr id="3" name="Text Placeholder 2">
            <a:extLst>
              <a:ext uri="{FF2B5EF4-FFF2-40B4-BE49-F238E27FC236}">
                <a16:creationId xmlns:a16="http://schemas.microsoft.com/office/drawing/2014/main" id="{094A14B6-14E4-43E1-87AB-C98969B4BCB9}"/>
              </a:ext>
            </a:extLst>
          </p:cNvPr>
          <p:cNvSpPr>
            <a:spLocks noGrp="1"/>
          </p:cNvSpPr>
          <p:nvPr>
            <p:ph type="body" idx="1"/>
          </p:nvPr>
        </p:nvSpPr>
        <p:spPr>
          <a:xfrm>
            <a:off x="192089" y="1260022"/>
            <a:ext cx="4118654"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a:extLst>
              <a:ext uri="{FF2B5EF4-FFF2-40B4-BE49-F238E27FC236}">
                <a16:creationId xmlns:a16="http://schemas.microsoft.com/office/drawing/2014/main" id="{E02416AE-96B9-4C71-B518-18C419809423}"/>
              </a:ext>
            </a:extLst>
          </p:cNvPr>
          <p:cNvSpPr>
            <a:spLocks noGrp="1"/>
          </p:cNvSpPr>
          <p:nvPr>
            <p:ph sz="half" idx="2"/>
          </p:nvPr>
        </p:nvSpPr>
        <p:spPr>
          <a:xfrm>
            <a:off x="192088" y="2145504"/>
            <a:ext cx="4118655" cy="4631531"/>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5" name="Text Placeholder 4">
            <a:extLst>
              <a:ext uri="{FF2B5EF4-FFF2-40B4-BE49-F238E27FC236}">
                <a16:creationId xmlns:a16="http://schemas.microsoft.com/office/drawing/2014/main" id="{FF811A40-B7E5-412A-AEEC-18002526F152}"/>
              </a:ext>
            </a:extLst>
          </p:cNvPr>
          <p:cNvSpPr>
            <a:spLocks noGrp="1"/>
          </p:cNvSpPr>
          <p:nvPr>
            <p:ph type="body" sz="quarter" idx="3"/>
          </p:nvPr>
        </p:nvSpPr>
        <p:spPr>
          <a:xfrm>
            <a:off x="4425271" y="1260022"/>
            <a:ext cx="4118654"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4ADC929-5765-4DD4-944C-2819686D397E}"/>
              </a:ext>
            </a:extLst>
          </p:cNvPr>
          <p:cNvSpPr>
            <a:spLocks noGrp="1"/>
          </p:cNvSpPr>
          <p:nvPr>
            <p:ph sz="quarter" idx="4"/>
          </p:nvPr>
        </p:nvSpPr>
        <p:spPr>
          <a:xfrm>
            <a:off x="4425271" y="2145504"/>
            <a:ext cx="4118654" cy="4631530"/>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11" name="Text Placeholder 23">
            <a:extLst>
              <a:ext uri="{FF2B5EF4-FFF2-40B4-BE49-F238E27FC236}">
                <a16:creationId xmlns:a16="http://schemas.microsoft.com/office/drawing/2014/main" id="{B55629CD-8C81-4972-A6DB-9760D4A45168}"/>
              </a:ext>
            </a:extLst>
          </p:cNvPr>
          <p:cNvSpPr>
            <a:spLocks noGrp="1"/>
          </p:cNvSpPr>
          <p:nvPr>
            <p:ph type="body" sz="quarter" idx="10" hasCustomPrompt="1"/>
          </p:nvPr>
        </p:nvSpPr>
        <p:spPr>
          <a:xfrm>
            <a:off x="8752114" y="2441748"/>
            <a:ext cx="3439886" cy="2351290"/>
          </a:xfrm>
        </p:spPr>
        <p:txBody>
          <a:bodyPr/>
          <a:lstStyle>
            <a:lvl1pPr marL="0" indent="0">
              <a:buNone/>
              <a:defRPr/>
            </a:lvl1pPr>
          </a:lstStyle>
          <a:p>
            <a:pPr marL="355600" lvl="1" indent="-355600">
              <a:buFont typeface="+mj-lt"/>
              <a:buAutoNum type="arabicPeriod"/>
              <a:tabLst>
                <a:tab pos="355600" algn="l"/>
              </a:tabLst>
            </a:pPr>
            <a:r>
              <a:rPr lang="en-US" sz="2800" dirty="0">
                <a:solidFill>
                  <a:schemeClr val="bg2">
                    <a:lumMod val="75000"/>
                  </a:schemeClr>
                </a:solidFill>
              </a:rPr>
              <a:t>Second level</a:t>
            </a:r>
          </a:p>
          <a:p>
            <a:pPr marL="355600" lvl="1" indent="-355600">
              <a:buFont typeface="+mj-lt"/>
              <a:buAutoNum type="arabicPeriod"/>
              <a:tabLst>
                <a:tab pos="355600" algn="l"/>
              </a:tabLst>
            </a:pPr>
            <a:r>
              <a:rPr lang="en-US" sz="2800" b="1" dirty="0">
                <a:solidFill>
                  <a:schemeClr val="accent2"/>
                </a:solidFill>
                <a:effectLst>
                  <a:outerShdw blurRad="38100" dist="38100" dir="2700000" algn="tl">
                    <a:srgbClr val="000000">
                      <a:alpha val="43137"/>
                    </a:srgbClr>
                  </a:outerShdw>
                </a:effectLst>
              </a:rPr>
              <a:t>Current Section</a:t>
            </a:r>
          </a:p>
          <a:p>
            <a:pPr marL="355600" lvl="1" indent="-355600">
              <a:buFont typeface="+mj-lt"/>
              <a:buAutoNum type="arabicPeriod"/>
              <a:tabLst>
                <a:tab pos="355600" algn="l"/>
              </a:tabLst>
            </a:pPr>
            <a:r>
              <a:rPr lang="en-US" sz="2800" kern="1200" dirty="0">
                <a:solidFill>
                  <a:schemeClr val="bg2">
                    <a:lumMod val="75000"/>
                  </a:schemeClr>
                </a:solidFill>
                <a:latin typeface="+mn-lt"/>
                <a:ea typeface="+mn-ea"/>
                <a:cs typeface="+mn-cs"/>
              </a:rPr>
              <a:t>Future Section</a:t>
            </a:r>
          </a:p>
          <a:p>
            <a:pPr marL="355600" lvl="1" indent="-355600">
              <a:buFont typeface="+mj-lt"/>
              <a:buAutoNum type="arabicPeriod"/>
              <a:tabLst>
                <a:tab pos="355600" algn="l"/>
              </a:tabLst>
            </a:pPr>
            <a:r>
              <a:rPr lang="en-US" sz="2800" kern="1200" dirty="0">
                <a:solidFill>
                  <a:schemeClr val="bg2">
                    <a:lumMod val="75000"/>
                  </a:schemeClr>
                </a:solidFill>
                <a:latin typeface="+mn-lt"/>
                <a:ea typeface="+mn-ea"/>
                <a:cs typeface="+mn-cs"/>
              </a:rPr>
              <a:t>Future Section</a:t>
            </a:r>
          </a:p>
          <a:p>
            <a:pPr marL="355600" lvl="1" indent="-355600">
              <a:buFont typeface="+mj-lt"/>
              <a:buAutoNum type="arabicPeriod"/>
              <a:tabLst>
                <a:tab pos="355600" algn="l"/>
              </a:tabLst>
            </a:pPr>
            <a:r>
              <a:rPr lang="en-US" sz="2800" kern="1200" dirty="0">
                <a:solidFill>
                  <a:schemeClr val="bg2">
                    <a:lumMod val="75000"/>
                  </a:schemeClr>
                </a:solidFill>
                <a:latin typeface="+mn-lt"/>
                <a:ea typeface="+mn-ea"/>
                <a:cs typeface="+mn-cs"/>
              </a:rPr>
              <a:t>Final Section</a:t>
            </a:r>
          </a:p>
        </p:txBody>
      </p:sp>
    </p:spTree>
    <p:extLst>
      <p:ext uri="{BB962C8B-B14F-4D97-AF65-F5344CB8AC3E}">
        <p14:creationId xmlns:p14="http://schemas.microsoft.com/office/powerpoint/2010/main" val="35898632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E4A90D-9022-48DF-BA7E-9BCF3C1813F4}"/>
              </a:ext>
            </a:extLst>
          </p:cNvPr>
          <p:cNvSpPr>
            <a:spLocks noGrp="1"/>
          </p:cNvSpPr>
          <p:nvPr>
            <p:ph type="title"/>
          </p:nvPr>
        </p:nvSpPr>
        <p:spPr/>
        <p:txBody>
          <a:bodyPr/>
          <a:lstStyle/>
          <a:p>
            <a:r>
              <a:rPr lang="en-US"/>
              <a:t>Click to edit Master title style</a:t>
            </a:r>
            <a:endParaRPr lang="en-AU"/>
          </a:p>
        </p:txBody>
      </p:sp>
      <p:sp>
        <p:nvSpPr>
          <p:cNvPr id="6" name="Text Placeholder 23">
            <a:extLst>
              <a:ext uri="{FF2B5EF4-FFF2-40B4-BE49-F238E27FC236}">
                <a16:creationId xmlns:a16="http://schemas.microsoft.com/office/drawing/2014/main" id="{C9DD44A3-2029-477C-8E99-11439AF934BD}"/>
              </a:ext>
            </a:extLst>
          </p:cNvPr>
          <p:cNvSpPr>
            <a:spLocks noGrp="1"/>
          </p:cNvSpPr>
          <p:nvPr>
            <p:ph type="body" sz="quarter" idx="10" hasCustomPrompt="1"/>
          </p:nvPr>
        </p:nvSpPr>
        <p:spPr>
          <a:xfrm>
            <a:off x="8752114" y="2441748"/>
            <a:ext cx="3439886" cy="2351290"/>
          </a:xfrm>
        </p:spPr>
        <p:txBody>
          <a:bodyPr/>
          <a:lstStyle>
            <a:lvl1pPr marL="0" indent="0">
              <a:buNone/>
              <a:defRPr/>
            </a:lvl1pPr>
          </a:lstStyle>
          <a:p>
            <a:pPr marL="355600" lvl="1" indent="-355600">
              <a:buFont typeface="+mj-lt"/>
              <a:buAutoNum type="arabicPeriod"/>
              <a:tabLst>
                <a:tab pos="355600" algn="l"/>
              </a:tabLst>
            </a:pPr>
            <a:r>
              <a:rPr lang="en-US" sz="2800" dirty="0">
                <a:solidFill>
                  <a:schemeClr val="bg2">
                    <a:lumMod val="75000"/>
                  </a:schemeClr>
                </a:solidFill>
              </a:rPr>
              <a:t>Second level</a:t>
            </a:r>
          </a:p>
          <a:p>
            <a:pPr marL="355600" lvl="1" indent="-355600">
              <a:buFont typeface="+mj-lt"/>
              <a:buAutoNum type="arabicPeriod"/>
              <a:tabLst>
                <a:tab pos="355600" algn="l"/>
              </a:tabLst>
            </a:pPr>
            <a:r>
              <a:rPr lang="en-US" sz="2800" b="1" dirty="0">
                <a:solidFill>
                  <a:schemeClr val="accent2"/>
                </a:solidFill>
                <a:effectLst>
                  <a:outerShdw blurRad="38100" dist="38100" dir="2700000" algn="tl">
                    <a:srgbClr val="000000">
                      <a:alpha val="43137"/>
                    </a:srgbClr>
                  </a:outerShdw>
                </a:effectLst>
              </a:rPr>
              <a:t>Current Section</a:t>
            </a:r>
          </a:p>
          <a:p>
            <a:pPr marL="355600" lvl="1" indent="-355600">
              <a:buFont typeface="+mj-lt"/>
              <a:buAutoNum type="arabicPeriod"/>
              <a:tabLst>
                <a:tab pos="355600" algn="l"/>
              </a:tabLst>
            </a:pPr>
            <a:r>
              <a:rPr lang="en-US" sz="2800" kern="1200" dirty="0">
                <a:solidFill>
                  <a:schemeClr val="bg2">
                    <a:lumMod val="75000"/>
                  </a:schemeClr>
                </a:solidFill>
                <a:latin typeface="+mn-lt"/>
                <a:ea typeface="+mn-ea"/>
                <a:cs typeface="+mn-cs"/>
              </a:rPr>
              <a:t>Future Section</a:t>
            </a:r>
          </a:p>
          <a:p>
            <a:pPr marL="355600" lvl="1" indent="-355600">
              <a:buFont typeface="+mj-lt"/>
              <a:buAutoNum type="arabicPeriod"/>
              <a:tabLst>
                <a:tab pos="355600" algn="l"/>
              </a:tabLst>
            </a:pPr>
            <a:r>
              <a:rPr lang="en-US" sz="2800" kern="1200" dirty="0">
                <a:solidFill>
                  <a:schemeClr val="bg2">
                    <a:lumMod val="75000"/>
                  </a:schemeClr>
                </a:solidFill>
                <a:latin typeface="+mn-lt"/>
                <a:ea typeface="+mn-ea"/>
                <a:cs typeface="+mn-cs"/>
              </a:rPr>
              <a:t>Future Section</a:t>
            </a:r>
          </a:p>
          <a:p>
            <a:pPr marL="355600" lvl="1" indent="-355600">
              <a:buFont typeface="+mj-lt"/>
              <a:buAutoNum type="arabicPeriod"/>
              <a:tabLst>
                <a:tab pos="355600" algn="l"/>
              </a:tabLst>
            </a:pPr>
            <a:r>
              <a:rPr lang="en-US" sz="2800" kern="1200" dirty="0">
                <a:solidFill>
                  <a:schemeClr val="bg2">
                    <a:lumMod val="75000"/>
                  </a:schemeClr>
                </a:solidFill>
                <a:latin typeface="+mn-lt"/>
                <a:ea typeface="+mn-ea"/>
                <a:cs typeface="+mn-cs"/>
              </a:rPr>
              <a:t>Final Section</a:t>
            </a:r>
          </a:p>
        </p:txBody>
      </p:sp>
    </p:spTree>
    <p:extLst>
      <p:ext uri="{BB962C8B-B14F-4D97-AF65-F5344CB8AC3E}">
        <p14:creationId xmlns:p14="http://schemas.microsoft.com/office/powerpoint/2010/main" val="58309419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5" name="Text Placeholder 23">
            <a:extLst>
              <a:ext uri="{FF2B5EF4-FFF2-40B4-BE49-F238E27FC236}">
                <a16:creationId xmlns:a16="http://schemas.microsoft.com/office/drawing/2014/main" id="{0D06A6A5-0F52-4017-B864-2DAD0EDF7FB2}"/>
              </a:ext>
            </a:extLst>
          </p:cNvPr>
          <p:cNvSpPr>
            <a:spLocks noGrp="1"/>
          </p:cNvSpPr>
          <p:nvPr>
            <p:ph type="body" sz="quarter" idx="10" hasCustomPrompt="1"/>
          </p:nvPr>
        </p:nvSpPr>
        <p:spPr>
          <a:xfrm>
            <a:off x="8752114" y="2441748"/>
            <a:ext cx="3439886" cy="2351290"/>
          </a:xfrm>
        </p:spPr>
        <p:txBody>
          <a:bodyPr/>
          <a:lstStyle>
            <a:lvl1pPr marL="0" indent="0">
              <a:buNone/>
              <a:defRPr/>
            </a:lvl1pPr>
          </a:lstStyle>
          <a:p>
            <a:pPr marL="355600" lvl="1" indent="-355600">
              <a:buFont typeface="+mj-lt"/>
              <a:buAutoNum type="arabicPeriod"/>
              <a:tabLst>
                <a:tab pos="355600" algn="l"/>
              </a:tabLst>
            </a:pPr>
            <a:r>
              <a:rPr lang="en-US" sz="2800" dirty="0">
                <a:solidFill>
                  <a:schemeClr val="bg2">
                    <a:lumMod val="75000"/>
                  </a:schemeClr>
                </a:solidFill>
              </a:rPr>
              <a:t>Second level</a:t>
            </a:r>
          </a:p>
          <a:p>
            <a:pPr marL="355600" lvl="1" indent="-355600">
              <a:buFont typeface="+mj-lt"/>
              <a:buAutoNum type="arabicPeriod"/>
              <a:tabLst>
                <a:tab pos="355600" algn="l"/>
              </a:tabLst>
            </a:pPr>
            <a:r>
              <a:rPr lang="en-US" sz="2800" b="1" dirty="0">
                <a:solidFill>
                  <a:schemeClr val="accent2"/>
                </a:solidFill>
                <a:effectLst>
                  <a:outerShdw blurRad="38100" dist="38100" dir="2700000" algn="tl">
                    <a:srgbClr val="000000">
                      <a:alpha val="43137"/>
                    </a:srgbClr>
                  </a:outerShdw>
                </a:effectLst>
              </a:rPr>
              <a:t>Current Section</a:t>
            </a:r>
          </a:p>
          <a:p>
            <a:pPr marL="355600" lvl="1" indent="-355600">
              <a:buFont typeface="+mj-lt"/>
              <a:buAutoNum type="arabicPeriod"/>
              <a:tabLst>
                <a:tab pos="355600" algn="l"/>
              </a:tabLst>
            </a:pPr>
            <a:r>
              <a:rPr lang="en-US" sz="2800" kern="1200" dirty="0">
                <a:solidFill>
                  <a:schemeClr val="bg2">
                    <a:lumMod val="75000"/>
                  </a:schemeClr>
                </a:solidFill>
                <a:latin typeface="+mn-lt"/>
                <a:ea typeface="+mn-ea"/>
                <a:cs typeface="+mn-cs"/>
              </a:rPr>
              <a:t>Future Section</a:t>
            </a:r>
          </a:p>
          <a:p>
            <a:pPr marL="355600" lvl="1" indent="-355600">
              <a:buFont typeface="+mj-lt"/>
              <a:buAutoNum type="arabicPeriod"/>
              <a:tabLst>
                <a:tab pos="355600" algn="l"/>
              </a:tabLst>
            </a:pPr>
            <a:r>
              <a:rPr lang="en-US" sz="2800" kern="1200" dirty="0">
                <a:solidFill>
                  <a:schemeClr val="bg2">
                    <a:lumMod val="75000"/>
                  </a:schemeClr>
                </a:solidFill>
                <a:latin typeface="+mn-lt"/>
                <a:ea typeface="+mn-ea"/>
                <a:cs typeface="+mn-cs"/>
              </a:rPr>
              <a:t>Future Section</a:t>
            </a:r>
          </a:p>
          <a:p>
            <a:pPr marL="355600" lvl="1" indent="-355600">
              <a:buFont typeface="+mj-lt"/>
              <a:buAutoNum type="arabicPeriod"/>
              <a:tabLst>
                <a:tab pos="355600" algn="l"/>
              </a:tabLst>
            </a:pPr>
            <a:r>
              <a:rPr lang="en-US" sz="2800" kern="1200" dirty="0">
                <a:solidFill>
                  <a:schemeClr val="bg2">
                    <a:lumMod val="75000"/>
                  </a:schemeClr>
                </a:solidFill>
                <a:latin typeface="+mn-lt"/>
                <a:ea typeface="+mn-ea"/>
                <a:cs typeface="+mn-cs"/>
              </a:rPr>
              <a:t>Final Section</a:t>
            </a:r>
          </a:p>
        </p:txBody>
      </p:sp>
    </p:spTree>
    <p:extLst>
      <p:ext uri="{BB962C8B-B14F-4D97-AF65-F5344CB8AC3E}">
        <p14:creationId xmlns:p14="http://schemas.microsoft.com/office/powerpoint/2010/main" val="370918372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B1697C-4B38-40E2-BE4A-B9CE8CDBD4F4}"/>
              </a:ext>
            </a:extLst>
          </p:cNvPr>
          <p:cNvSpPr>
            <a:spLocks noGrp="1"/>
          </p:cNvSpPr>
          <p:nvPr>
            <p:ph type="title"/>
          </p:nvPr>
        </p:nvSpPr>
        <p:spPr>
          <a:xfrm>
            <a:off x="192088" y="80963"/>
            <a:ext cx="3932237" cy="1008062"/>
          </a:xfrm>
        </p:spPr>
        <p:txBody>
          <a:bodyPr anchor="b"/>
          <a:lstStyle>
            <a:lvl1pPr>
              <a:defRPr sz="3200" b="1" i="0" cap="small" baseline="0">
                <a:latin typeface="Oswald" pitchFamily="2" charset="0"/>
              </a:defRPr>
            </a:lvl1pPr>
          </a:lstStyle>
          <a:p>
            <a:r>
              <a:rPr lang="en-US" dirty="0"/>
              <a:t>Click to edit Master title style</a:t>
            </a:r>
            <a:endParaRPr lang="en-AU" dirty="0"/>
          </a:p>
        </p:txBody>
      </p:sp>
      <p:sp>
        <p:nvSpPr>
          <p:cNvPr id="3" name="Content Placeholder 2">
            <a:extLst>
              <a:ext uri="{FF2B5EF4-FFF2-40B4-BE49-F238E27FC236}">
                <a16:creationId xmlns:a16="http://schemas.microsoft.com/office/drawing/2014/main" id="{4DFED1C4-B8D9-4809-8C3A-EEE087ACA274}"/>
              </a:ext>
            </a:extLst>
          </p:cNvPr>
          <p:cNvSpPr>
            <a:spLocks noGrp="1"/>
          </p:cNvSpPr>
          <p:nvPr>
            <p:ph idx="1"/>
          </p:nvPr>
        </p:nvSpPr>
        <p:spPr>
          <a:xfrm>
            <a:off x="4297816" y="1253330"/>
            <a:ext cx="4246109" cy="5523707"/>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4" name="Text Placeholder 3">
            <a:extLst>
              <a:ext uri="{FF2B5EF4-FFF2-40B4-BE49-F238E27FC236}">
                <a16:creationId xmlns:a16="http://schemas.microsoft.com/office/drawing/2014/main" id="{D90B9450-7CC4-46D9-866D-CC9E57B7986E}"/>
              </a:ext>
            </a:extLst>
          </p:cNvPr>
          <p:cNvSpPr>
            <a:spLocks noGrp="1"/>
          </p:cNvSpPr>
          <p:nvPr>
            <p:ph type="body" sz="half" idx="2"/>
          </p:nvPr>
        </p:nvSpPr>
        <p:spPr>
          <a:xfrm>
            <a:off x="192088" y="1253331"/>
            <a:ext cx="3932237" cy="552370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8" name="Text Placeholder 23">
            <a:extLst>
              <a:ext uri="{FF2B5EF4-FFF2-40B4-BE49-F238E27FC236}">
                <a16:creationId xmlns:a16="http://schemas.microsoft.com/office/drawing/2014/main" id="{14D15C4A-463D-46E3-B6B1-8220F5124E01}"/>
              </a:ext>
            </a:extLst>
          </p:cNvPr>
          <p:cNvSpPr>
            <a:spLocks noGrp="1"/>
          </p:cNvSpPr>
          <p:nvPr>
            <p:ph type="body" sz="quarter" idx="10" hasCustomPrompt="1"/>
          </p:nvPr>
        </p:nvSpPr>
        <p:spPr>
          <a:xfrm>
            <a:off x="8752114" y="2441748"/>
            <a:ext cx="3439886" cy="2351290"/>
          </a:xfrm>
        </p:spPr>
        <p:txBody>
          <a:bodyPr/>
          <a:lstStyle>
            <a:lvl1pPr marL="0" indent="0">
              <a:buNone/>
              <a:defRPr/>
            </a:lvl1pPr>
          </a:lstStyle>
          <a:p>
            <a:pPr marL="355600" lvl="1" indent="-355600">
              <a:buFont typeface="+mj-lt"/>
              <a:buAutoNum type="arabicPeriod"/>
              <a:tabLst>
                <a:tab pos="355600" algn="l"/>
              </a:tabLst>
            </a:pPr>
            <a:r>
              <a:rPr lang="en-US" sz="2800" dirty="0">
                <a:solidFill>
                  <a:schemeClr val="bg2">
                    <a:lumMod val="75000"/>
                  </a:schemeClr>
                </a:solidFill>
              </a:rPr>
              <a:t>Second level</a:t>
            </a:r>
          </a:p>
          <a:p>
            <a:pPr marL="355600" lvl="1" indent="-355600">
              <a:buFont typeface="+mj-lt"/>
              <a:buAutoNum type="arabicPeriod"/>
              <a:tabLst>
                <a:tab pos="355600" algn="l"/>
              </a:tabLst>
            </a:pPr>
            <a:r>
              <a:rPr lang="en-US" sz="2800" b="1" dirty="0">
                <a:solidFill>
                  <a:schemeClr val="accent2"/>
                </a:solidFill>
                <a:effectLst>
                  <a:outerShdw blurRad="38100" dist="38100" dir="2700000" algn="tl">
                    <a:srgbClr val="000000">
                      <a:alpha val="43137"/>
                    </a:srgbClr>
                  </a:outerShdw>
                </a:effectLst>
              </a:rPr>
              <a:t>Current Section</a:t>
            </a:r>
          </a:p>
          <a:p>
            <a:pPr marL="355600" lvl="1" indent="-355600">
              <a:buFont typeface="+mj-lt"/>
              <a:buAutoNum type="arabicPeriod"/>
              <a:tabLst>
                <a:tab pos="355600" algn="l"/>
              </a:tabLst>
            </a:pPr>
            <a:r>
              <a:rPr lang="en-US" sz="2800" kern="1200" dirty="0">
                <a:solidFill>
                  <a:schemeClr val="bg2">
                    <a:lumMod val="75000"/>
                  </a:schemeClr>
                </a:solidFill>
                <a:latin typeface="+mn-lt"/>
                <a:ea typeface="+mn-ea"/>
                <a:cs typeface="+mn-cs"/>
              </a:rPr>
              <a:t>Future Section</a:t>
            </a:r>
          </a:p>
          <a:p>
            <a:pPr marL="355600" lvl="1" indent="-355600">
              <a:buFont typeface="+mj-lt"/>
              <a:buAutoNum type="arabicPeriod"/>
              <a:tabLst>
                <a:tab pos="355600" algn="l"/>
              </a:tabLst>
            </a:pPr>
            <a:r>
              <a:rPr lang="en-US" sz="2800" kern="1200" dirty="0">
                <a:solidFill>
                  <a:schemeClr val="bg2">
                    <a:lumMod val="75000"/>
                  </a:schemeClr>
                </a:solidFill>
                <a:latin typeface="+mn-lt"/>
                <a:ea typeface="+mn-ea"/>
                <a:cs typeface="+mn-cs"/>
              </a:rPr>
              <a:t>Future Section</a:t>
            </a:r>
          </a:p>
          <a:p>
            <a:pPr marL="355600" lvl="1" indent="-355600">
              <a:buFont typeface="+mj-lt"/>
              <a:buAutoNum type="arabicPeriod"/>
              <a:tabLst>
                <a:tab pos="355600" algn="l"/>
              </a:tabLst>
            </a:pPr>
            <a:r>
              <a:rPr lang="en-US" sz="2800" kern="1200" dirty="0">
                <a:solidFill>
                  <a:schemeClr val="bg2">
                    <a:lumMod val="75000"/>
                  </a:schemeClr>
                </a:solidFill>
                <a:latin typeface="+mn-lt"/>
                <a:ea typeface="+mn-ea"/>
                <a:cs typeface="+mn-cs"/>
              </a:rPr>
              <a:t>Final Section</a:t>
            </a:r>
          </a:p>
        </p:txBody>
      </p:sp>
    </p:spTree>
    <p:extLst>
      <p:ext uri="{BB962C8B-B14F-4D97-AF65-F5344CB8AC3E}">
        <p14:creationId xmlns:p14="http://schemas.microsoft.com/office/powerpoint/2010/main" val="21453235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C59A8F-A385-411D-A75F-A50072A242A6}"/>
              </a:ext>
            </a:extLst>
          </p:cNvPr>
          <p:cNvSpPr>
            <a:spLocks noGrp="1"/>
          </p:cNvSpPr>
          <p:nvPr>
            <p:ph type="title"/>
          </p:nvPr>
        </p:nvSpPr>
        <p:spPr>
          <a:xfrm>
            <a:off x="192088" y="80963"/>
            <a:ext cx="8351837" cy="1008062"/>
          </a:xfrm>
        </p:spPr>
        <p:txBody>
          <a:bodyPr anchor="b"/>
          <a:lstStyle>
            <a:lvl1pPr>
              <a:defRPr sz="3200" cap="small" baseline="0"/>
            </a:lvl1pPr>
          </a:lstStyle>
          <a:p>
            <a:r>
              <a:rPr lang="en-US" dirty="0"/>
              <a:t>Click to edit Master title style</a:t>
            </a:r>
            <a:endParaRPr lang="en-AU" dirty="0"/>
          </a:p>
        </p:txBody>
      </p:sp>
      <p:sp>
        <p:nvSpPr>
          <p:cNvPr id="3" name="Picture Placeholder 2">
            <a:extLst>
              <a:ext uri="{FF2B5EF4-FFF2-40B4-BE49-F238E27FC236}">
                <a16:creationId xmlns:a16="http://schemas.microsoft.com/office/drawing/2014/main" id="{8B4E08B1-2492-4055-8233-5E6604A2BBB6}"/>
              </a:ext>
            </a:extLst>
          </p:cNvPr>
          <p:cNvSpPr>
            <a:spLocks noGrp="1"/>
          </p:cNvSpPr>
          <p:nvPr>
            <p:ph type="pic" idx="1"/>
          </p:nvPr>
        </p:nvSpPr>
        <p:spPr>
          <a:xfrm>
            <a:off x="4283302" y="1857602"/>
            <a:ext cx="4260623" cy="3563937"/>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dirty="0"/>
          </a:p>
        </p:txBody>
      </p:sp>
      <p:sp>
        <p:nvSpPr>
          <p:cNvPr id="4" name="Text Placeholder 3">
            <a:extLst>
              <a:ext uri="{FF2B5EF4-FFF2-40B4-BE49-F238E27FC236}">
                <a16:creationId xmlns:a16="http://schemas.microsoft.com/office/drawing/2014/main" id="{3E927E95-43EA-43FC-945C-82C7B0C4E182}"/>
              </a:ext>
            </a:extLst>
          </p:cNvPr>
          <p:cNvSpPr>
            <a:spLocks noGrp="1"/>
          </p:cNvSpPr>
          <p:nvPr>
            <p:ph type="body" sz="half" idx="2"/>
          </p:nvPr>
        </p:nvSpPr>
        <p:spPr>
          <a:xfrm>
            <a:off x="192088" y="1857602"/>
            <a:ext cx="3970563" cy="356393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8" name="Text Placeholder 23">
            <a:extLst>
              <a:ext uri="{FF2B5EF4-FFF2-40B4-BE49-F238E27FC236}">
                <a16:creationId xmlns:a16="http://schemas.microsoft.com/office/drawing/2014/main" id="{0EE58EBA-CC46-408F-9949-1E93F4DDD14C}"/>
              </a:ext>
            </a:extLst>
          </p:cNvPr>
          <p:cNvSpPr>
            <a:spLocks noGrp="1"/>
          </p:cNvSpPr>
          <p:nvPr>
            <p:ph type="body" sz="quarter" idx="10" hasCustomPrompt="1"/>
          </p:nvPr>
        </p:nvSpPr>
        <p:spPr>
          <a:xfrm>
            <a:off x="8752114" y="2441748"/>
            <a:ext cx="3439886" cy="2351290"/>
          </a:xfrm>
        </p:spPr>
        <p:txBody>
          <a:bodyPr/>
          <a:lstStyle>
            <a:lvl1pPr marL="0" indent="0">
              <a:buNone/>
              <a:defRPr/>
            </a:lvl1pPr>
          </a:lstStyle>
          <a:p>
            <a:pPr marL="355600" lvl="1" indent="-355600">
              <a:buFont typeface="+mj-lt"/>
              <a:buAutoNum type="arabicPeriod"/>
              <a:tabLst>
                <a:tab pos="355600" algn="l"/>
              </a:tabLst>
            </a:pPr>
            <a:r>
              <a:rPr lang="en-US" sz="2800" dirty="0">
                <a:solidFill>
                  <a:schemeClr val="bg2">
                    <a:lumMod val="75000"/>
                  </a:schemeClr>
                </a:solidFill>
              </a:rPr>
              <a:t>Second level</a:t>
            </a:r>
          </a:p>
          <a:p>
            <a:pPr marL="355600" lvl="1" indent="-355600">
              <a:buFont typeface="+mj-lt"/>
              <a:buAutoNum type="arabicPeriod"/>
              <a:tabLst>
                <a:tab pos="355600" algn="l"/>
              </a:tabLst>
            </a:pPr>
            <a:r>
              <a:rPr lang="en-US" sz="2800" b="1" dirty="0">
                <a:solidFill>
                  <a:schemeClr val="accent2"/>
                </a:solidFill>
                <a:effectLst>
                  <a:outerShdw blurRad="38100" dist="38100" dir="2700000" algn="tl">
                    <a:srgbClr val="000000">
                      <a:alpha val="43137"/>
                    </a:srgbClr>
                  </a:outerShdw>
                </a:effectLst>
              </a:rPr>
              <a:t>Current Section</a:t>
            </a:r>
          </a:p>
          <a:p>
            <a:pPr marL="355600" lvl="1" indent="-355600">
              <a:buFont typeface="+mj-lt"/>
              <a:buAutoNum type="arabicPeriod"/>
              <a:tabLst>
                <a:tab pos="355600" algn="l"/>
              </a:tabLst>
            </a:pPr>
            <a:r>
              <a:rPr lang="en-US" sz="2800" kern="1200" dirty="0">
                <a:solidFill>
                  <a:schemeClr val="bg2">
                    <a:lumMod val="75000"/>
                  </a:schemeClr>
                </a:solidFill>
                <a:latin typeface="+mn-lt"/>
                <a:ea typeface="+mn-ea"/>
                <a:cs typeface="+mn-cs"/>
              </a:rPr>
              <a:t>Future Section</a:t>
            </a:r>
          </a:p>
          <a:p>
            <a:pPr marL="355600" lvl="1" indent="-355600">
              <a:buFont typeface="+mj-lt"/>
              <a:buAutoNum type="arabicPeriod"/>
              <a:tabLst>
                <a:tab pos="355600" algn="l"/>
              </a:tabLst>
            </a:pPr>
            <a:r>
              <a:rPr lang="en-US" sz="2800" kern="1200" dirty="0">
                <a:solidFill>
                  <a:schemeClr val="bg2">
                    <a:lumMod val="75000"/>
                  </a:schemeClr>
                </a:solidFill>
                <a:latin typeface="+mn-lt"/>
                <a:ea typeface="+mn-ea"/>
                <a:cs typeface="+mn-cs"/>
              </a:rPr>
              <a:t>Future Section</a:t>
            </a:r>
          </a:p>
          <a:p>
            <a:pPr marL="355600" lvl="1" indent="-355600">
              <a:buFont typeface="+mj-lt"/>
              <a:buAutoNum type="arabicPeriod"/>
              <a:tabLst>
                <a:tab pos="355600" algn="l"/>
              </a:tabLst>
            </a:pPr>
            <a:r>
              <a:rPr lang="en-US" sz="2800" kern="1200" dirty="0">
                <a:solidFill>
                  <a:schemeClr val="bg2">
                    <a:lumMod val="75000"/>
                  </a:schemeClr>
                </a:solidFill>
                <a:latin typeface="+mn-lt"/>
                <a:ea typeface="+mn-ea"/>
                <a:cs typeface="+mn-cs"/>
              </a:rPr>
              <a:t>Final Section</a:t>
            </a:r>
          </a:p>
        </p:txBody>
      </p:sp>
    </p:spTree>
    <p:extLst>
      <p:ext uri="{BB962C8B-B14F-4D97-AF65-F5344CB8AC3E}">
        <p14:creationId xmlns:p14="http://schemas.microsoft.com/office/powerpoint/2010/main" val="25429275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518BE9E-F87E-4DAD-A58C-CA8AB1726ABF}"/>
              </a:ext>
            </a:extLst>
          </p:cNvPr>
          <p:cNvSpPr>
            <a:spLocks noGrp="1"/>
          </p:cNvSpPr>
          <p:nvPr>
            <p:ph type="title"/>
          </p:nvPr>
        </p:nvSpPr>
        <p:spPr>
          <a:xfrm>
            <a:off x="192088" y="80964"/>
            <a:ext cx="8351837" cy="1008062"/>
          </a:xfrm>
          <a:prstGeom prst="rect">
            <a:avLst/>
          </a:prstGeom>
        </p:spPr>
        <p:txBody>
          <a:bodyPr vert="horz" lIns="91440" tIns="45720" rIns="91440" bIns="45720" rtlCol="0" anchor="ctr">
            <a:normAutofit/>
          </a:bodyPr>
          <a:lstStyle/>
          <a:p>
            <a:r>
              <a:rPr lang="en-US" dirty="0"/>
              <a:t>Click to edit Master title style</a:t>
            </a:r>
            <a:endParaRPr lang="en-AU" dirty="0"/>
          </a:p>
        </p:txBody>
      </p:sp>
      <p:sp>
        <p:nvSpPr>
          <p:cNvPr id="3" name="Text Placeholder 2">
            <a:extLst>
              <a:ext uri="{FF2B5EF4-FFF2-40B4-BE49-F238E27FC236}">
                <a16:creationId xmlns:a16="http://schemas.microsoft.com/office/drawing/2014/main" id="{27354CEC-B60C-4EA7-BFEF-950C6BCD0F2F}"/>
              </a:ext>
            </a:extLst>
          </p:cNvPr>
          <p:cNvSpPr>
            <a:spLocks noGrp="1"/>
          </p:cNvSpPr>
          <p:nvPr>
            <p:ph type="body" idx="1"/>
          </p:nvPr>
        </p:nvSpPr>
        <p:spPr>
          <a:xfrm>
            <a:off x="192088" y="1233489"/>
            <a:ext cx="8351837" cy="5508624"/>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AU" dirty="0"/>
          </a:p>
        </p:txBody>
      </p:sp>
      <p:sp>
        <p:nvSpPr>
          <p:cNvPr id="9" name="Rectangle 8">
            <a:extLst>
              <a:ext uri="{FF2B5EF4-FFF2-40B4-BE49-F238E27FC236}">
                <a16:creationId xmlns:a16="http://schemas.microsoft.com/office/drawing/2014/main" id="{68B947F9-447B-44C1-9FC9-4B552AA9F9A1}"/>
              </a:ext>
            </a:extLst>
          </p:cNvPr>
          <p:cNvSpPr/>
          <p:nvPr userDrawn="1"/>
        </p:nvSpPr>
        <p:spPr>
          <a:xfrm>
            <a:off x="8741664" y="0"/>
            <a:ext cx="3450336" cy="6858000"/>
          </a:xfrm>
          <a:prstGeom prst="rect">
            <a:avLst/>
          </a:prstGeom>
          <a:solidFill>
            <a:schemeClr val="bg2">
              <a:lumMod val="90000"/>
            </a:schemeClr>
          </a:solidFill>
          <a:ln>
            <a:noFill/>
          </a:ln>
        </p:spPr>
        <p:style>
          <a:lnRef idx="1">
            <a:schemeClr val="accent4"/>
          </a:lnRef>
          <a:fillRef idx="2">
            <a:schemeClr val="accent4"/>
          </a:fillRef>
          <a:effectRef idx="1">
            <a:schemeClr val="accent4"/>
          </a:effectRef>
          <a:fontRef idx="minor">
            <a:schemeClr val="dk1"/>
          </a:fontRef>
        </p:style>
        <p:txBody>
          <a:bodyPr rtlCol="0" anchor="ctr"/>
          <a:lstStyle/>
          <a:p>
            <a:pPr algn="ctr"/>
            <a:endParaRPr lang="en-US" dirty="0"/>
          </a:p>
        </p:txBody>
      </p:sp>
      <p:pic>
        <p:nvPicPr>
          <p:cNvPr id="16" name="Picture 15" descr="Logo&#10;&#10;Description automatically generated with low confidence">
            <a:extLst>
              <a:ext uri="{FF2B5EF4-FFF2-40B4-BE49-F238E27FC236}">
                <a16:creationId xmlns:a16="http://schemas.microsoft.com/office/drawing/2014/main" id="{F3859C13-800A-493C-96F0-78498E35B15B}"/>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flipH="1">
            <a:off x="10855573" y="204793"/>
            <a:ext cx="1028696" cy="1028696"/>
          </a:xfrm>
          <a:prstGeom prst="rect">
            <a:avLst/>
          </a:prstGeom>
        </p:spPr>
      </p:pic>
    </p:spTree>
    <p:extLst>
      <p:ext uri="{BB962C8B-B14F-4D97-AF65-F5344CB8AC3E}">
        <p14:creationId xmlns:p14="http://schemas.microsoft.com/office/powerpoint/2010/main" val="37406729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70" r:id="rId10"/>
  </p:sldLayoutIdLst>
  <p:txStyles>
    <p:titleStyle>
      <a:lvl1pPr algn="l" defTabSz="914400" rtl="0" eaLnBrk="1" latinLnBrk="0" hangingPunct="1">
        <a:lnSpc>
          <a:spcPct val="90000"/>
        </a:lnSpc>
        <a:spcBef>
          <a:spcPct val="0"/>
        </a:spcBef>
        <a:buNone/>
        <a:defRPr sz="4400" b="1" kern="1200" cap="small" baseline="0">
          <a:solidFill>
            <a:schemeClr val="accent2"/>
          </a:solidFill>
          <a:effectLst>
            <a:outerShdw blurRad="38100" dist="38100" dir="2700000" algn="tl">
              <a:srgbClr val="000000">
                <a:alpha val="43137"/>
              </a:srgbClr>
            </a:outerShdw>
          </a:effectLst>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5382" userDrawn="1">
          <p15:clr>
            <a:srgbClr val="F26B43"/>
          </p15:clr>
        </p15:guide>
        <p15:guide id="2" pos="121" userDrawn="1">
          <p15:clr>
            <a:srgbClr val="F26B43"/>
          </p15:clr>
        </p15:guide>
        <p15:guide id="4" orient="horz" pos="4269" userDrawn="1">
          <p15:clr>
            <a:srgbClr val="F26B43"/>
          </p15:clr>
        </p15:guide>
        <p15:guide id="5" orient="horz" pos="777" userDrawn="1">
          <p15:clr>
            <a:srgbClr val="F26B43"/>
          </p15:clr>
        </p15:guide>
        <p15:guide id="6" orient="horz" pos="3022" userDrawn="1">
          <p15:clr>
            <a:srgbClr val="F26B43"/>
          </p15:clr>
        </p15:guide>
        <p15:guide id="7" orient="horz" pos="686" userDrawn="1">
          <p15:clr>
            <a:srgbClr val="F26B43"/>
          </p15:clr>
        </p15:guide>
        <p15:guide id="8" orient="horz" pos="51"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BE4D6C72-EB1E-435F-9B2D-71D7C3267B4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A17C290-9ECA-4823-ACF5-63535E7A643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011A18F-5798-4250-B264-3A288A919F0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1D73BB6-AF51-4A75-96A5-5D055754396A}" type="datetimeFigureOut">
              <a:rPr lang="en-US" smtClean="0"/>
              <a:t>4/26/2021</a:t>
            </a:fld>
            <a:endParaRPr lang="en-US"/>
          </a:p>
        </p:txBody>
      </p:sp>
      <p:sp>
        <p:nvSpPr>
          <p:cNvPr id="5" name="Footer Placeholder 4">
            <a:extLst>
              <a:ext uri="{FF2B5EF4-FFF2-40B4-BE49-F238E27FC236}">
                <a16:creationId xmlns:a16="http://schemas.microsoft.com/office/drawing/2014/main" id="{0D7059BA-F7E7-4230-ABF0-27B8A78134C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1B4042C-4BB2-46B8-A6E2-76E5867D7BE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64E53E0-A112-4ADD-9D70-E81658EDCC0E}" type="slidenum">
              <a:rPr lang="en-US" smtClean="0"/>
              <a:t>‹#›</a:t>
            </a:fld>
            <a:endParaRPr lang="en-US"/>
          </a:p>
        </p:txBody>
      </p:sp>
    </p:spTree>
    <p:extLst>
      <p:ext uri="{BB962C8B-B14F-4D97-AF65-F5344CB8AC3E}">
        <p14:creationId xmlns:p14="http://schemas.microsoft.com/office/powerpoint/2010/main" val="336128155"/>
      </p:ext>
    </p:extLst>
  </p:cSld>
  <p:clrMap bg1="lt1" tx1="dk1" bg2="lt2" tx2="dk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4.xml"/><Relationship Id="rId6" Type="http://schemas.openxmlformats.org/officeDocument/2006/relationships/image" Target="../media/image10.jpeg"/><Relationship Id="rId5"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image" Target="../media/image13.png"/></Relationships>
</file>

<file path=ppt/slides/_rels/slide100.xml.rels><?xml version="1.0" encoding="UTF-8" standalone="yes"?>
<Relationships xmlns="http://schemas.openxmlformats.org/package/2006/relationships"><Relationship Id="rId2" Type="http://schemas.openxmlformats.org/officeDocument/2006/relationships/image" Target="../media/image131.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microsoft.com/office/2011/relationships/webextension" Target="../webextensions/webextension8.xml"/><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132.png"/></Relationships>
</file>

<file path=ppt/slides/_rels/slide102.xml.rels><?xml version="1.0" encoding="UTF-8" standalone="yes"?>
<Relationships xmlns="http://schemas.openxmlformats.org/package/2006/relationships"><Relationship Id="rId3" Type="http://schemas.openxmlformats.org/officeDocument/2006/relationships/image" Target="../media/image133.png"/><Relationship Id="rId2" Type="http://schemas.microsoft.com/office/2011/relationships/webextension" Target="../webextensions/webextension9.xml"/><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134.png"/><Relationship Id="rId2" Type="http://schemas.microsoft.com/office/2011/relationships/webextension" Target="../webextensions/webextension10.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135.png"/><Relationship Id="rId2" Type="http://schemas.microsoft.com/office/2011/relationships/webextension" Target="../webextensions/webextension11.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image" Target="../media/image136.png"/><Relationship Id="rId2" Type="http://schemas.microsoft.com/office/2011/relationships/webextension" Target="../webextensions/webextension12.xml"/><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137.png"/><Relationship Id="rId2" Type="http://schemas.microsoft.com/office/2011/relationships/webextension" Target="../webextensions/webextension13.xml"/><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138.png"/><Relationship Id="rId2" Type="http://schemas.microsoft.com/office/2011/relationships/webextension" Target="../webextensions/webextension14.xml"/><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image" Target="../media/image139.png"/><Relationship Id="rId2" Type="http://schemas.microsoft.com/office/2011/relationships/webextension" Target="../webextensions/webextension15.xml"/><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3" Type="http://schemas.openxmlformats.org/officeDocument/2006/relationships/image" Target="../media/image140.png"/><Relationship Id="rId2" Type="http://schemas.microsoft.com/office/2011/relationships/webextension" Target="../webextensions/webextension16.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141.png"/><Relationship Id="rId2" Type="http://schemas.microsoft.com/office/2011/relationships/webextension" Target="../webextensions/webextension17.xml"/><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3" Type="http://schemas.openxmlformats.org/officeDocument/2006/relationships/image" Target="../media/image142.png"/><Relationship Id="rId2" Type="http://schemas.microsoft.com/office/2011/relationships/webextension" Target="../webextensions/webextension18.xml"/><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3" Type="http://schemas.openxmlformats.org/officeDocument/2006/relationships/image" Target="../media/image143.png"/><Relationship Id="rId2" Type="http://schemas.microsoft.com/office/2011/relationships/webextension" Target="../webextensions/webextension19.xm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3" Type="http://schemas.openxmlformats.org/officeDocument/2006/relationships/image" Target="../media/image144.png"/><Relationship Id="rId2" Type="http://schemas.microsoft.com/office/2011/relationships/webextension" Target="../webextensions/webextension20.xml"/><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3" Type="http://schemas.openxmlformats.org/officeDocument/2006/relationships/image" Target="../media/image145.png"/><Relationship Id="rId2" Type="http://schemas.microsoft.com/office/2011/relationships/webextension" Target="../webextensions/webextension21.xml"/><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146.png"/><Relationship Id="rId2" Type="http://schemas.microsoft.com/office/2011/relationships/webextension" Target="../webextensions/webextension22.xml"/><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3" Type="http://schemas.openxmlformats.org/officeDocument/2006/relationships/image" Target="../media/image147.png"/><Relationship Id="rId2" Type="http://schemas.microsoft.com/office/2011/relationships/webextension" Target="../webextensions/webextension23.xml"/><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3" Type="http://schemas.openxmlformats.org/officeDocument/2006/relationships/image" Target="../media/image148.pn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119.xml.rels><?xml version="1.0" encoding="UTF-8" standalone="yes"?>
<Relationships xmlns="http://schemas.openxmlformats.org/package/2006/relationships"><Relationship Id="rId3" Type="http://schemas.openxmlformats.org/officeDocument/2006/relationships/hyperlink" Target="https://www.youtube.com/channel/UCe9Q_WLN-Z9tLVLoDIY24pg/community?lb=Ugwg8rsUlh5FSswt1WB4AaABCQ" TargetMode="External"/><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image" Target="../media/image75.png"/></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120.xml.rels><?xml version="1.0" encoding="UTF-8" standalone="yes"?>
<Relationships xmlns="http://schemas.openxmlformats.org/package/2006/relationships"><Relationship Id="rId3" Type="http://schemas.openxmlformats.org/officeDocument/2006/relationships/image" Target="../media/image151.png"/><Relationship Id="rId2" Type="http://schemas.microsoft.com/office/2011/relationships/webextension" Target="../webextensions/webextension24.xml"/><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3" Type="http://schemas.openxmlformats.org/officeDocument/2006/relationships/image" Target="../media/image152.png"/><Relationship Id="rId2" Type="http://schemas.microsoft.com/office/2011/relationships/webextension" Target="../webextensions/webextension25.xml"/><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3" Type="http://schemas.openxmlformats.org/officeDocument/2006/relationships/image" Target="../media/image153.png"/><Relationship Id="rId2" Type="http://schemas.microsoft.com/office/2011/relationships/webextension" Target="../webextensions/webextension26.xml"/><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3" Type="http://schemas.openxmlformats.org/officeDocument/2006/relationships/image" Target="../media/image154.png"/><Relationship Id="rId2" Type="http://schemas.microsoft.com/office/2011/relationships/webextension" Target="../webextensions/webextension27.xml"/><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openxmlformats.org/officeDocument/2006/relationships/image" Target="../media/image155.png"/><Relationship Id="rId2" Type="http://schemas.microsoft.com/office/2011/relationships/webextension" Target="../webextensions/webextension28.xml"/><Relationship Id="rId1" Type="http://schemas.openxmlformats.org/officeDocument/2006/relationships/slideLayout" Target="../slideLayouts/slideLayout2.xml"/></Relationships>
</file>

<file path=ppt/slides/_rels/slide125.xml.rels><?xml version="1.0" encoding="UTF-8" standalone="yes"?>
<Relationships xmlns="http://schemas.openxmlformats.org/package/2006/relationships"><Relationship Id="rId3" Type="http://schemas.openxmlformats.org/officeDocument/2006/relationships/image" Target="../media/image156.png"/><Relationship Id="rId2" Type="http://schemas.microsoft.com/office/2011/relationships/webextension" Target="../webextensions/webextension29.xml"/><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3" Type="http://schemas.openxmlformats.org/officeDocument/2006/relationships/image" Target="../media/image1050.png"/><Relationship Id="rId2" Type="http://schemas.microsoft.com/office/2011/relationships/webextension" Target="../webextensions/webextension30.xml"/><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3" Type="http://schemas.openxmlformats.org/officeDocument/2006/relationships/image" Target="../media/image1460.png"/><Relationship Id="rId2" Type="http://schemas.microsoft.com/office/2011/relationships/webextension" Target="../webextensions/webextension31.xml"/><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3" Type="http://schemas.openxmlformats.org/officeDocument/2006/relationships/image" Target="../media/image1470.png"/><Relationship Id="rId2" Type="http://schemas.microsoft.com/office/2011/relationships/webextension" Target="../webextensions/webextension32.xml"/><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3" Type="http://schemas.openxmlformats.org/officeDocument/2006/relationships/image" Target="../media/image1480.png"/><Relationship Id="rId2" Type="http://schemas.microsoft.com/office/2011/relationships/webextension" Target="../webextensions/webextension33.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image" Target="../media/image161.jpeg"/><Relationship Id="rId1" Type="http://schemas.openxmlformats.org/officeDocument/2006/relationships/slideLayout" Target="../slideLayouts/slideLayout4.xml"/></Relationships>
</file>

<file path=ppt/slides/_rels/slide132.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image" Target="../media/image161.jpeg"/><Relationship Id="rId1" Type="http://schemas.openxmlformats.org/officeDocument/2006/relationships/slideLayout" Target="../slideLayouts/slideLayout4.xml"/></Relationships>
</file>

<file path=ppt/slides/_rels/slide133.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notesSlide" Target="../notesSlides/notesSlide24.xml"/><Relationship Id="rId1" Type="http://schemas.openxmlformats.org/officeDocument/2006/relationships/slideLayout" Target="../slideLayouts/slideLayout4.xml"/><Relationship Id="rId4" Type="http://schemas.openxmlformats.org/officeDocument/2006/relationships/image" Target="../media/image164.png"/></Relationships>
</file>

<file path=ppt/slides/_rels/slide134.xml.rels><?xml version="1.0" encoding="UTF-8" standalone="yes"?>
<Relationships xmlns="http://schemas.openxmlformats.org/package/2006/relationships"><Relationship Id="rId2" Type="http://schemas.openxmlformats.org/officeDocument/2006/relationships/image" Target="../media/image165.jpeg"/><Relationship Id="rId1" Type="http://schemas.openxmlformats.org/officeDocument/2006/relationships/slideLayout" Target="../slideLayouts/slideLayout5.xml"/></Relationships>
</file>

<file path=ppt/slides/_rels/slide135.xml.rels><?xml version="1.0" encoding="UTF-8" standalone="yes"?>
<Relationships xmlns="http://schemas.openxmlformats.org/package/2006/relationships"><Relationship Id="rId3" Type="http://schemas.openxmlformats.org/officeDocument/2006/relationships/image" Target="../media/image167.jpeg"/><Relationship Id="rId2" Type="http://schemas.openxmlformats.org/officeDocument/2006/relationships/image" Target="../media/image166.jpeg"/><Relationship Id="rId1" Type="http://schemas.openxmlformats.org/officeDocument/2006/relationships/slideLayout" Target="../slideLayouts/slideLayout4.xml"/></Relationships>
</file>

<file path=ppt/slides/_rels/slide136.xml.rels><?xml version="1.0" encoding="UTF-8" standalone="yes"?>
<Relationships xmlns="http://schemas.openxmlformats.org/package/2006/relationships"><Relationship Id="rId3" Type="http://schemas.openxmlformats.org/officeDocument/2006/relationships/image" Target="../media/image168.jpeg"/><Relationship Id="rId2" Type="http://schemas.openxmlformats.org/officeDocument/2006/relationships/image" Target="../media/image167.jpeg"/><Relationship Id="rId1" Type="http://schemas.openxmlformats.org/officeDocument/2006/relationships/slideLayout" Target="../slideLayouts/slideLayout4.xml"/></Relationships>
</file>

<file path=ppt/slides/_rels/slide137.xml.rels><?xml version="1.0" encoding="UTF-8" standalone="yes"?>
<Relationships xmlns="http://schemas.openxmlformats.org/package/2006/relationships"><Relationship Id="rId2" Type="http://schemas.openxmlformats.org/officeDocument/2006/relationships/image" Target="../media/image169.jpeg"/><Relationship Id="rId1" Type="http://schemas.openxmlformats.org/officeDocument/2006/relationships/slideLayout" Target="../slideLayouts/slideLayout9.xml"/></Relationships>
</file>

<file path=ppt/slides/_rels/slide138.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notesSlide" Target="../notesSlides/notesSlide25.xml"/><Relationship Id="rId1" Type="http://schemas.openxmlformats.org/officeDocument/2006/relationships/slideLayout" Target="../slideLayouts/slideLayout4.xml"/><Relationship Id="rId6" Type="http://schemas.openxmlformats.org/officeDocument/2006/relationships/image" Target="../media/image173.png"/><Relationship Id="rId5" Type="http://schemas.openxmlformats.org/officeDocument/2006/relationships/image" Target="../media/image172.png"/><Relationship Id="rId4" Type="http://schemas.openxmlformats.org/officeDocument/2006/relationships/image" Target="../media/image171.jpeg"/></Relationships>
</file>

<file path=ppt/slides/_rels/slide139.xml.rels><?xml version="1.0" encoding="UTF-8" standalone="yes"?>
<Relationships xmlns="http://schemas.openxmlformats.org/package/2006/relationships"><Relationship Id="rId2" Type="http://schemas.openxmlformats.org/officeDocument/2006/relationships/image" Target="../media/image174.pn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image" Target="../media/image6.png"/><Relationship Id="rId1" Type="http://schemas.openxmlformats.org/officeDocument/2006/relationships/slideLayout" Target="../slideLayouts/slideLayout4.xml"/><Relationship Id="rId6" Type="http://schemas.openxmlformats.org/officeDocument/2006/relationships/image" Target="../media/image10.jpeg"/><Relationship Id="rId5" Type="http://schemas.openxmlformats.org/officeDocument/2006/relationships/image" Target="../media/image9.png"/><Relationship Id="rId4" Type="http://schemas.openxmlformats.org/officeDocument/2006/relationships/image" Target="../media/image8.png"/><Relationship Id="rId9" Type="http://schemas.openxmlformats.org/officeDocument/2006/relationships/image" Target="../media/image13.png"/></Relationships>
</file>

<file path=ppt/slides/_rels/slide15.xml.rels><?xml version="1.0" encoding="UTF-8" standalone="yes"?>
<Relationships xmlns="http://schemas.openxmlformats.org/package/2006/relationships"><Relationship Id="rId3" Type="http://schemas.openxmlformats.org/officeDocument/2006/relationships/image" Target="../media/image51.png"/><Relationship Id="rId2" Type="http://schemas.microsoft.com/office/2014/relationships/chartEx" Target="../charts/chartEx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310.png"/><Relationship Id="rId2" Type="http://schemas.microsoft.com/office/2014/relationships/chartEx" Target="../charts/chartEx3.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1.png"/><Relationship Id="rId2" Type="http://schemas.microsoft.com/office/2014/relationships/chartEx" Target="../charts/chartEx4.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9.em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9.jpeg"/></Relationships>
</file>

<file path=ppt/slides/_rels/slide2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4.xml"/><Relationship Id="rId4" Type="http://schemas.openxmlformats.org/officeDocument/2006/relationships/image" Target="../media/image34.png"/></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7.pn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image" Target="../media/image39.png"/><Relationship Id="rId1" Type="http://schemas.openxmlformats.org/officeDocument/2006/relationships/slideLayout" Target="../slideLayouts/slideLayout4.xml"/></Relationships>
</file>

<file path=ppt/slides/_rels/slide33.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image" Target="../media/image50.png"/><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4.xml"/></Relationships>
</file>

<file path=ppt/slides/_rels/slide3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55.pn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4.xml"/></Relationships>
</file>

<file path=ppt/slides/_rels/slide43.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4.xml"/></Relationships>
</file>

<file path=ppt/slides/_rels/slide44.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4.xml"/></Relationships>
</file>

<file path=ppt/slides/_rels/slide4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image" Target="../media/image69.png"/><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png"/><Relationship Id="rId1" Type="http://schemas.openxmlformats.org/officeDocument/2006/relationships/slideLayout" Target="../slideLayouts/slideLayout2.xml"/><Relationship Id="rId4" Type="http://schemas.openxmlformats.org/officeDocument/2006/relationships/image" Target="../media/image73.png"/></Relationships>
</file>

<file path=ppt/slides/_rels/slide49.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6.xml"/><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hyperlink" Target="https://www.youtube.com/channel/UCe9Q_WLN-Z9tLVLoDIY24pg/community?lb=Ugwg8rsUlh5FSswt1WB4AaABCQ" TargetMode="External"/><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75.png"/></Relationships>
</file>

<file path=ppt/slides/_rels/slide51.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8.xml"/><Relationship Id="rId1" Type="http://schemas.openxmlformats.org/officeDocument/2006/relationships/slideLayout" Target="../slideLayouts/slideLayout4.xml"/><Relationship Id="rId6" Type="http://schemas.openxmlformats.org/officeDocument/2006/relationships/image" Target="../media/image78.emf"/><Relationship Id="rId5" Type="http://schemas.openxmlformats.org/officeDocument/2006/relationships/package" Target="../embeddings/Microsoft_Excel_Worksheet.xlsx"/><Relationship Id="rId4" Type="http://schemas.openxmlformats.org/officeDocument/2006/relationships/image" Target="../media/image77.png"/></Relationships>
</file>

<file path=ppt/slides/_rels/slide52.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microsoft.com/office/2011/relationships/webextension" Target="../webextensions/webextension1.xml"/><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82.png"/></Relationships>
</file>

<file path=ppt/slides/_rels/slide56.xml.rels><?xml version="1.0" encoding="UTF-8" standalone="yes"?>
<Relationships xmlns="http://schemas.openxmlformats.org/package/2006/relationships"><Relationship Id="rId3" Type="http://schemas.microsoft.com/office/2011/relationships/webextension" Target="../webextensions/webextension2.xml"/><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83.png"/></Relationships>
</file>

<file path=ppt/slides/_rels/slide57.xml.rels><?xml version="1.0" encoding="UTF-8" standalone="yes"?>
<Relationships xmlns="http://schemas.openxmlformats.org/package/2006/relationships"><Relationship Id="rId3" Type="http://schemas.openxmlformats.org/officeDocument/2006/relationships/image" Target="../media/image270.png"/><Relationship Id="rId2" Type="http://schemas.microsoft.com/office/2014/relationships/chartEx" Target="../charts/chartEx5.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280.png"/><Relationship Id="rId2" Type="http://schemas.microsoft.com/office/2014/relationships/chartEx" Target="../charts/chartEx6.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1.png"/><Relationship Id="rId2" Type="http://schemas.microsoft.com/office/2014/relationships/chartEx" Target="../charts/chartEx1.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microsoft.com/office/2011/relationships/webextension" Target="../webextensions/webextension3.xml"/><Relationship Id="rId2" Type="http://schemas.openxmlformats.org/officeDocument/2006/relationships/notesSlide" Target="../notesSlides/notesSlide12.xml"/><Relationship Id="rId1" Type="http://schemas.openxmlformats.org/officeDocument/2006/relationships/slideLayout" Target="../slideLayouts/slideLayout2.xml"/><Relationship Id="rId4" Type="http://schemas.openxmlformats.org/officeDocument/2006/relationships/image" Target="../media/image150.png"/></Relationships>
</file>

<file path=ppt/slides/_rels/slide62.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1.xml.rels><?xml version="1.0" encoding="UTF-8" standalone="yes"?>
<Relationships xmlns="http://schemas.openxmlformats.org/package/2006/relationships"><Relationship Id="rId3" Type="http://schemas.microsoft.com/office/2014/relationships/chartEx" Target="../charts/chartEx7.xml"/><Relationship Id="rId2" Type="http://schemas.openxmlformats.org/officeDocument/2006/relationships/chart" Target="../charts/chart2.xml"/><Relationship Id="rId1" Type="http://schemas.openxmlformats.org/officeDocument/2006/relationships/slideLayout" Target="../slideLayouts/slideLayout8.xml"/><Relationship Id="rId4" Type="http://schemas.openxmlformats.org/officeDocument/2006/relationships/image" Target="../media/image200.png"/></Relationships>
</file>

<file path=ppt/slides/_rels/slide72.xml.rels><?xml version="1.0" encoding="UTF-8" standalone="yes"?>
<Relationships xmlns="http://schemas.openxmlformats.org/package/2006/relationships"><Relationship Id="rId3" Type="http://schemas.openxmlformats.org/officeDocument/2006/relationships/image" Target="../media/image400.png"/><Relationship Id="rId2" Type="http://schemas.microsoft.com/office/2014/relationships/chartEx" Target="../charts/chartEx8.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420.png"/><Relationship Id="rId2" Type="http://schemas.microsoft.com/office/2014/relationships/chartEx" Target="../charts/chartEx9.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96.png"/><Relationship Id="rId1" Type="http://schemas.openxmlformats.org/officeDocument/2006/relationships/slideLayout" Target="../slideLayouts/slideLayout8.xml"/><Relationship Id="rId4" Type="http://schemas.openxmlformats.org/officeDocument/2006/relationships/image" Target="../media/image98.png"/></Relationships>
</file>

<file path=ppt/slides/_rels/slide75.xml.rels><?xml version="1.0" encoding="UTF-8" standalone="yes"?>
<Relationships xmlns="http://schemas.openxmlformats.org/package/2006/relationships"><Relationship Id="rId3" Type="http://schemas.openxmlformats.org/officeDocument/2006/relationships/image" Target="../media/image100.jpeg"/><Relationship Id="rId2" Type="http://schemas.openxmlformats.org/officeDocument/2006/relationships/image" Target="../media/image99.jpeg"/><Relationship Id="rId1" Type="http://schemas.openxmlformats.org/officeDocument/2006/relationships/slideLayout" Target="../slideLayouts/slideLayout8.xml"/></Relationships>
</file>

<file path=ppt/slides/_rels/slide76.xml.rels><?xml version="1.0" encoding="UTF-8" standalone="yes"?>
<Relationships xmlns="http://schemas.openxmlformats.org/package/2006/relationships"><Relationship Id="rId3" Type="http://schemas.openxmlformats.org/officeDocument/2006/relationships/image" Target="../media/image101.pn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8.xml.rels><?xml version="1.0" encoding="UTF-8" standalone="yes"?>
<Relationships xmlns="http://schemas.openxmlformats.org/package/2006/relationships"><Relationship Id="rId3" Type="http://schemas.openxmlformats.org/officeDocument/2006/relationships/image" Target="../media/image102.gif"/><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image" Target="../media/image103.gif"/></Relationships>
</file>

<file path=ppt/slides/_rels/slide79.xml.rels><?xml version="1.0" encoding="UTF-8" standalone="yes"?>
<Relationships xmlns="http://schemas.openxmlformats.org/package/2006/relationships"><Relationship Id="rId3" Type="http://schemas.openxmlformats.org/officeDocument/2006/relationships/image" Target="../media/image105.gif"/><Relationship Id="rId2" Type="http://schemas.openxmlformats.org/officeDocument/2006/relationships/image" Target="../media/image104.gif"/><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4.xml"/></Relationships>
</file>

<file path=ppt/slides/_rels/slide80.xml.rels><?xml version="1.0" encoding="UTF-8" standalone="yes"?>
<Relationships xmlns="http://schemas.openxmlformats.org/package/2006/relationships"><Relationship Id="rId3" Type="http://schemas.openxmlformats.org/officeDocument/2006/relationships/image" Target="../media/image107.gif"/><Relationship Id="rId2" Type="http://schemas.openxmlformats.org/officeDocument/2006/relationships/image" Target="../media/image106.gif"/><Relationship Id="rId1" Type="http://schemas.openxmlformats.org/officeDocument/2006/relationships/slideLayout" Target="../slideLayouts/slideLayout4.xml"/></Relationships>
</file>

<file path=ppt/slides/_rels/slide81.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12.png"/></Relationships>
</file>

<file path=ppt/slides/_rels/slide86.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4.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5.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9.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0.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4.xml"/></Relationships>
</file>

<file path=ppt/slides/_rels/slide91.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4.xml"/></Relationships>
</file>

<file path=ppt/slides/_rels/slide92.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4.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94.xml.rels><?xml version="1.0" encoding="UTF-8" standalone="yes"?>
<Relationships xmlns="http://schemas.openxmlformats.org/package/2006/relationships"><Relationship Id="rId3" Type="http://schemas.openxmlformats.org/officeDocument/2006/relationships/image" Target="../media/image120.png"/><Relationship Id="rId2" Type="http://schemas.microsoft.com/office/2011/relationships/webextension" Target="../webextensions/webextension4.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121.png"/><Relationship Id="rId2" Type="http://schemas.microsoft.com/office/2011/relationships/webextension" Target="../webextensions/webextension5.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570.png"/><Relationship Id="rId2" Type="http://schemas.microsoft.com/office/2011/relationships/webextension" Target="../webextensions/webextension6.xml"/><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image" Target="../media/image123.png"/><Relationship Id="rId1" Type="http://schemas.openxmlformats.org/officeDocument/2006/relationships/slideLayout" Target="../slideLayouts/slideLayout2.xml"/><Relationship Id="rId5" Type="http://schemas.openxmlformats.org/officeDocument/2006/relationships/image" Target="../media/image125.png"/><Relationship Id="rId4" Type="http://schemas.microsoft.com/office/2011/relationships/webextension" Target="../webextensions/webextension7.xml"/></Relationships>
</file>

<file path=ppt/slides/_rels/slide98.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image" Target="../media/image126.png"/><Relationship Id="rId1" Type="http://schemas.openxmlformats.org/officeDocument/2006/relationships/slideLayout" Target="../slideLayouts/slideLayout2.xml"/><Relationship Id="rId4" Type="http://schemas.openxmlformats.org/officeDocument/2006/relationships/image" Target="../media/image128.png"/></Relationships>
</file>

<file path=ppt/slides/_rels/slide99.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29.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89A645-7D80-4396-886E-7F6D153B8CD1}"/>
              </a:ext>
            </a:extLst>
          </p:cNvPr>
          <p:cNvSpPr>
            <a:spLocks noGrp="1"/>
          </p:cNvSpPr>
          <p:nvPr>
            <p:ph type="title"/>
          </p:nvPr>
        </p:nvSpPr>
        <p:spPr>
          <a:xfrm>
            <a:off x="192088" y="80964"/>
            <a:ext cx="7555191" cy="1008062"/>
          </a:xfrm>
        </p:spPr>
        <p:txBody>
          <a:bodyPr>
            <a:normAutofit/>
          </a:bodyPr>
          <a:lstStyle/>
          <a:p>
            <a:r>
              <a:rPr lang="en-AU" dirty="0"/>
              <a:t>New Home Sales Up 90%</a:t>
            </a:r>
            <a:endParaRPr lang="en-US" dirty="0"/>
          </a:p>
        </p:txBody>
      </p:sp>
      <p:sp>
        <p:nvSpPr>
          <p:cNvPr id="4" name="Text Placeholder 3">
            <a:extLst>
              <a:ext uri="{FF2B5EF4-FFF2-40B4-BE49-F238E27FC236}">
                <a16:creationId xmlns:a16="http://schemas.microsoft.com/office/drawing/2014/main" id="{52981D68-4C15-495A-B492-3B8900A61D3C}"/>
              </a:ext>
            </a:extLst>
          </p:cNvPr>
          <p:cNvSpPr>
            <a:spLocks noGrp="1"/>
          </p:cNvSpPr>
          <p:nvPr>
            <p:ph type="body" sz="quarter" idx="10"/>
          </p:nvPr>
        </p:nvSpPr>
        <p:spPr/>
        <p:txBody>
          <a:bodyPr>
            <a:normAutofit/>
          </a:bodyPr>
          <a:lstStyle/>
          <a:p>
            <a:pPr marL="355600" lvl="1" indent="-355600">
              <a:buFont typeface="+mj-lt"/>
              <a:buAutoNum type="arabicPeriod"/>
              <a:tabLst>
                <a:tab pos="355600" algn="l"/>
              </a:tabLst>
            </a:pPr>
            <a:r>
              <a:rPr lang="en-US" b="1" cap="small" dirty="0">
                <a:solidFill>
                  <a:schemeClr val="accent2"/>
                </a:solidFill>
                <a:effectLst>
                  <a:outerShdw blurRad="38100" dist="38100" dir="2700000" algn="tl">
                    <a:srgbClr val="000000">
                      <a:alpha val="43137"/>
                    </a:srgbClr>
                  </a:outerShdw>
                </a:effectLst>
              </a:rPr>
              <a:t>Introduction</a:t>
            </a:r>
          </a:p>
          <a:p>
            <a:pPr marL="355600" lvl="1" indent="-355600">
              <a:buFont typeface="+mj-lt"/>
              <a:buAutoNum type="arabicPeriod"/>
              <a:tabLst>
                <a:tab pos="355600" algn="l"/>
              </a:tabLst>
            </a:pPr>
            <a:r>
              <a:rPr lang="en-AU" cap="small" dirty="0">
                <a:solidFill>
                  <a:schemeClr val="bg2">
                    <a:lumMod val="75000"/>
                  </a:schemeClr>
                </a:solidFill>
              </a:rPr>
              <a:t>New Home Sales Up 90%</a:t>
            </a:r>
          </a:p>
          <a:p>
            <a:pPr marL="355600" lvl="1" indent="-355600">
              <a:buFont typeface="+mj-lt"/>
              <a:buAutoNum type="arabicPeriod"/>
              <a:tabLst>
                <a:tab pos="355600" algn="l"/>
              </a:tabLst>
            </a:pPr>
            <a:r>
              <a:rPr lang="en-US" cap="small" dirty="0">
                <a:solidFill>
                  <a:schemeClr val="bg2">
                    <a:lumMod val="75000"/>
                  </a:schemeClr>
                </a:solidFill>
              </a:rPr>
              <a:t>HomeBuilder</a:t>
            </a:r>
          </a:p>
          <a:p>
            <a:pPr marL="355600" lvl="1" indent="-355600">
              <a:buFont typeface="+mj-lt"/>
              <a:buAutoNum type="arabicPeriod"/>
              <a:tabLst>
                <a:tab pos="355600" algn="l"/>
              </a:tabLst>
            </a:pPr>
            <a:r>
              <a:rPr lang="en-US" cap="small" dirty="0">
                <a:solidFill>
                  <a:schemeClr val="bg2">
                    <a:lumMod val="75000"/>
                  </a:schemeClr>
                </a:solidFill>
              </a:rPr>
              <a:t>Solutions</a:t>
            </a:r>
          </a:p>
          <a:p>
            <a:pPr marL="355600" lvl="1" indent="-355600">
              <a:buFont typeface="+mj-lt"/>
              <a:buAutoNum type="arabicPeriod"/>
              <a:tabLst>
                <a:tab pos="355600" algn="l"/>
              </a:tabLst>
            </a:pPr>
            <a:r>
              <a:rPr lang="en-US" cap="small" dirty="0">
                <a:solidFill>
                  <a:schemeClr val="bg2">
                    <a:lumMod val="75000"/>
                  </a:schemeClr>
                </a:solidFill>
              </a:rPr>
              <a:t>Outro</a:t>
            </a:r>
          </a:p>
          <a:p>
            <a:pPr marL="355600" lvl="1" indent="-355600">
              <a:buFont typeface="+mj-lt"/>
              <a:buAutoNum type="arabicPeriod"/>
              <a:tabLst>
                <a:tab pos="355600" algn="l"/>
              </a:tabLst>
            </a:pPr>
            <a:endParaRPr lang="en-US" cap="small" dirty="0">
              <a:solidFill>
                <a:schemeClr val="bg2">
                  <a:lumMod val="75000"/>
                </a:schemeClr>
              </a:solidFill>
            </a:endParaRPr>
          </a:p>
        </p:txBody>
      </p:sp>
      <p:pic>
        <p:nvPicPr>
          <p:cNvPr id="7" name="Content Placeholder 6">
            <a:extLst>
              <a:ext uri="{FF2B5EF4-FFF2-40B4-BE49-F238E27FC236}">
                <a16:creationId xmlns:a16="http://schemas.microsoft.com/office/drawing/2014/main" id="{B0D0A83B-19DA-4C65-80A5-0AAE6BC3E450}"/>
              </a:ext>
            </a:extLst>
          </p:cNvPr>
          <p:cNvPicPr>
            <a:picLocks noGrp="1" noChangeAspect="1"/>
          </p:cNvPicPr>
          <p:nvPr>
            <p:ph idx="1"/>
          </p:nvPr>
        </p:nvPicPr>
        <p:blipFill>
          <a:blip r:embed="rId3"/>
          <a:stretch>
            <a:fillRect/>
          </a:stretch>
        </p:blipFill>
        <p:spPr>
          <a:xfrm>
            <a:off x="1888504" y="1233488"/>
            <a:ext cx="4959004" cy="5543550"/>
          </a:xfrm>
        </p:spPr>
      </p:pic>
    </p:spTree>
    <p:extLst>
      <p:ext uri="{BB962C8B-B14F-4D97-AF65-F5344CB8AC3E}">
        <p14:creationId xmlns:p14="http://schemas.microsoft.com/office/powerpoint/2010/main" val="21938133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FE0919-5AA9-45E8-8FCD-6A5503435F2F}"/>
              </a:ext>
            </a:extLst>
          </p:cNvPr>
          <p:cNvSpPr>
            <a:spLocks noGrp="1"/>
          </p:cNvSpPr>
          <p:nvPr>
            <p:ph type="title"/>
          </p:nvPr>
        </p:nvSpPr>
        <p:spPr/>
        <p:txBody>
          <a:bodyPr/>
          <a:lstStyle/>
          <a:p>
            <a:r>
              <a:rPr lang="en-US" dirty="0"/>
              <a:t>Outro</a:t>
            </a:r>
            <a:endParaRPr lang="en-AU" dirty="0"/>
          </a:p>
        </p:txBody>
      </p:sp>
      <p:sp>
        <p:nvSpPr>
          <p:cNvPr id="3" name="Content Placeholder 2">
            <a:extLst>
              <a:ext uri="{FF2B5EF4-FFF2-40B4-BE49-F238E27FC236}">
                <a16:creationId xmlns:a16="http://schemas.microsoft.com/office/drawing/2014/main" id="{40BC7E33-CF39-4965-AD03-3D2F13070BF9}"/>
              </a:ext>
            </a:extLst>
          </p:cNvPr>
          <p:cNvSpPr>
            <a:spLocks noGrp="1"/>
          </p:cNvSpPr>
          <p:nvPr>
            <p:ph sz="half" idx="1"/>
          </p:nvPr>
        </p:nvSpPr>
        <p:spPr>
          <a:xfrm>
            <a:off x="192089" y="1233487"/>
            <a:ext cx="4118654" cy="1800659"/>
          </a:xfrm>
        </p:spPr>
        <p:txBody>
          <a:bodyPr/>
          <a:lstStyle/>
          <a:p>
            <a:r>
              <a:rPr lang="en-AU" dirty="0"/>
              <a:t>References are in the pinned comments.</a:t>
            </a:r>
          </a:p>
          <a:p>
            <a:r>
              <a:rPr lang="en-AU" dirty="0"/>
              <a:t>Look out for spam bot accounts using my name.</a:t>
            </a:r>
          </a:p>
          <a:p>
            <a:endParaRPr lang="en-AU" dirty="0"/>
          </a:p>
        </p:txBody>
      </p:sp>
      <p:sp>
        <p:nvSpPr>
          <p:cNvPr id="5" name="Text Placeholder 4">
            <a:extLst>
              <a:ext uri="{FF2B5EF4-FFF2-40B4-BE49-F238E27FC236}">
                <a16:creationId xmlns:a16="http://schemas.microsoft.com/office/drawing/2014/main" id="{532F894E-26C7-4E4E-951A-739093224773}"/>
              </a:ext>
            </a:extLst>
          </p:cNvPr>
          <p:cNvSpPr>
            <a:spLocks noGrp="1"/>
          </p:cNvSpPr>
          <p:nvPr>
            <p:ph type="body" sz="quarter" idx="10"/>
          </p:nvPr>
        </p:nvSpPr>
        <p:spPr/>
        <p:txBody>
          <a:bodyPr>
            <a:normAutofit/>
          </a:bodyPr>
          <a:lstStyle/>
          <a:p>
            <a:pPr marL="355600" lvl="1" indent="-355600">
              <a:buFont typeface="+mj-lt"/>
              <a:buAutoNum type="arabicPeriod"/>
              <a:tabLst>
                <a:tab pos="355600" algn="l"/>
              </a:tabLst>
            </a:pPr>
            <a:r>
              <a:rPr lang="en-US" cap="small" dirty="0">
                <a:solidFill>
                  <a:schemeClr val="bg2">
                    <a:lumMod val="75000"/>
                  </a:schemeClr>
                </a:solidFill>
              </a:rPr>
              <a:t>Introduction</a:t>
            </a:r>
          </a:p>
          <a:p>
            <a:pPr marL="355600" lvl="1" indent="-355600">
              <a:buFont typeface="+mj-lt"/>
              <a:buAutoNum type="arabicPeriod"/>
              <a:tabLst>
                <a:tab pos="355600" algn="l"/>
              </a:tabLst>
            </a:pPr>
            <a:r>
              <a:rPr lang="en-AU" cap="small" dirty="0">
                <a:solidFill>
                  <a:schemeClr val="bg2">
                    <a:lumMod val="75000"/>
                  </a:schemeClr>
                </a:solidFill>
              </a:rPr>
              <a:t>New Home Sales Up 90%</a:t>
            </a:r>
          </a:p>
          <a:p>
            <a:pPr marL="355600" lvl="1" indent="-355600">
              <a:buFont typeface="+mj-lt"/>
              <a:buAutoNum type="arabicPeriod"/>
              <a:tabLst>
                <a:tab pos="355600" algn="l"/>
              </a:tabLst>
            </a:pPr>
            <a:r>
              <a:rPr lang="en-US" cap="small" dirty="0">
                <a:solidFill>
                  <a:schemeClr val="bg2">
                    <a:lumMod val="75000"/>
                  </a:schemeClr>
                </a:solidFill>
              </a:rPr>
              <a:t>HomeBuilder</a:t>
            </a:r>
          </a:p>
          <a:p>
            <a:pPr marL="355600" lvl="1" indent="-355600">
              <a:buFont typeface="+mj-lt"/>
              <a:buAutoNum type="arabicPeriod"/>
              <a:tabLst>
                <a:tab pos="355600" algn="l"/>
              </a:tabLst>
            </a:pPr>
            <a:r>
              <a:rPr lang="en-US" cap="small" dirty="0">
                <a:solidFill>
                  <a:schemeClr val="bg2">
                    <a:lumMod val="75000"/>
                  </a:schemeClr>
                </a:solidFill>
              </a:rPr>
              <a:t>Solutions</a:t>
            </a:r>
          </a:p>
          <a:p>
            <a:pPr marL="355600" lvl="1" indent="-355600">
              <a:buFont typeface="+mj-lt"/>
              <a:buAutoNum type="arabicPeriod"/>
              <a:tabLst>
                <a:tab pos="355600" algn="l"/>
              </a:tabLst>
            </a:pPr>
            <a:r>
              <a:rPr lang="en-US" b="1" cap="small" dirty="0">
                <a:solidFill>
                  <a:schemeClr val="accent2"/>
                </a:solidFill>
                <a:effectLst>
                  <a:outerShdw blurRad="38100" dist="38100" dir="2700000" algn="tl">
                    <a:srgbClr val="000000">
                      <a:alpha val="43137"/>
                    </a:srgbClr>
                  </a:outerShdw>
                </a:effectLst>
              </a:rPr>
              <a:t>Outro</a:t>
            </a:r>
          </a:p>
        </p:txBody>
      </p:sp>
      <p:pic>
        <p:nvPicPr>
          <p:cNvPr id="6" name="Content Placeholder 8">
            <a:extLst>
              <a:ext uri="{FF2B5EF4-FFF2-40B4-BE49-F238E27FC236}">
                <a16:creationId xmlns:a16="http://schemas.microsoft.com/office/drawing/2014/main" id="{B0F1D769-AF83-4347-BCE0-88D27B9DAC23}"/>
              </a:ext>
            </a:extLst>
          </p:cNvPr>
          <p:cNvPicPr>
            <a:picLocks noGrp="1" noChangeAspect="1"/>
          </p:cNvPicPr>
          <p:nvPr>
            <p:ph sz="half" idx="2"/>
          </p:nvPr>
        </p:nvPicPr>
        <p:blipFill>
          <a:blip r:embed="rId2"/>
          <a:stretch>
            <a:fillRect/>
          </a:stretch>
        </p:blipFill>
        <p:spPr>
          <a:xfrm>
            <a:off x="4770437" y="1233487"/>
            <a:ext cx="3429000" cy="1695450"/>
          </a:xfrm>
        </p:spPr>
      </p:pic>
      <p:pic>
        <p:nvPicPr>
          <p:cNvPr id="7" name="Picture 2" descr="Brand Resources - YouTube">
            <a:extLst>
              <a:ext uri="{FF2B5EF4-FFF2-40B4-BE49-F238E27FC236}">
                <a16:creationId xmlns:a16="http://schemas.microsoft.com/office/drawing/2014/main" id="{C5268E51-03AD-4604-850B-A1D7A31086F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0510" y="3213524"/>
            <a:ext cx="629804" cy="43781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Patreon Logo - United States | P logo design, Letter p, Lettering">
            <a:extLst>
              <a:ext uri="{FF2B5EF4-FFF2-40B4-BE49-F238E27FC236}">
                <a16:creationId xmlns:a16="http://schemas.microsoft.com/office/drawing/2014/main" id="{0427CB94-D9D8-43F3-909E-03AFED213A3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90708" y="2928937"/>
            <a:ext cx="979880" cy="97988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DD01F992-235C-4678-82BD-E0CAF6B02AF5}"/>
              </a:ext>
            </a:extLst>
          </p:cNvPr>
          <p:cNvPicPr>
            <a:picLocks noChangeAspect="1"/>
          </p:cNvPicPr>
          <p:nvPr/>
        </p:nvPicPr>
        <p:blipFill>
          <a:blip r:embed="rId5"/>
          <a:stretch>
            <a:fillRect/>
          </a:stretch>
        </p:blipFill>
        <p:spPr>
          <a:xfrm>
            <a:off x="4802311" y="3191186"/>
            <a:ext cx="1543117" cy="1543117"/>
          </a:xfrm>
          <a:prstGeom prst="rect">
            <a:avLst/>
          </a:prstGeom>
        </p:spPr>
      </p:pic>
      <p:pic>
        <p:nvPicPr>
          <p:cNvPr id="2050" name="Picture 2">
            <a:extLst>
              <a:ext uri="{FF2B5EF4-FFF2-40B4-BE49-F238E27FC236}">
                <a16:creationId xmlns:a16="http://schemas.microsoft.com/office/drawing/2014/main" id="{BB929D7F-C01A-4D56-9BCA-A08605EA5D9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56320" y="3191186"/>
            <a:ext cx="1543117" cy="1543117"/>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Stake Australia">
            <a:extLst>
              <a:ext uri="{FF2B5EF4-FFF2-40B4-BE49-F238E27FC236}">
                <a16:creationId xmlns:a16="http://schemas.microsoft.com/office/drawing/2014/main" id="{BC94809D-18FA-4F97-8158-30F8A707A42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4338" y="4676959"/>
            <a:ext cx="1418065" cy="5334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1F6506B8-B22F-4EBE-BC0E-B583265F6137}"/>
              </a:ext>
            </a:extLst>
          </p:cNvPr>
          <p:cNvPicPr>
            <a:picLocks noChangeAspect="1"/>
          </p:cNvPicPr>
          <p:nvPr/>
        </p:nvPicPr>
        <p:blipFill>
          <a:blip r:embed="rId8"/>
          <a:stretch>
            <a:fillRect/>
          </a:stretch>
        </p:blipFill>
        <p:spPr>
          <a:xfrm>
            <a:off x="380510" y="3962744"/>
            <a:ext cx="2524125" cy="533400"/>
          </a:xfrm>
          <a:prstGeom prst="rect">
            <a:avLst/>
          </a:prstGeom>
        </p:spPr>
      </p:pic>
      <p:pic>
        <p:nvPicPr>
          <p:cNvPr id="1034" name="Picture 10" descr="Independent Reserve review 2021 | Features, fees &amp; more | finder Denmark">
            <a:extLst>
              <a:ext uri="{FF2B5EF4-FFF2-40B4-BE49-F238E27FC236}">
                <a16:creationId xmlns:a16="http://schemas.microsoft.com/office/drawing/2014/main" id="{00B72355-930D-491A-B57A-018AA3F7D25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44338" y="5424742"/>
            <a:ext cx="1726250" cy="1032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62447953"/>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92035E-15F7-4BB4-A5C1-A62A709AE16F}"/>
              </a:ext>
            </a:extLst>
          </p:cNvPr>
          <p:cNvSpPr>
            <a:spLocks noGrp="1"/>
          </p:cNvSpPr>
          <p:nvPr>
            <p:ph type="title"/>
          </p:nvPr>
        </p:nvSpPr>
        <p:spPr/>
        <p:txBody>
          <a:bodyPr/>
          <a:lstStyle/>
          <a:p>
            <a:r>
              <a:rPr lang="en-US" dirty="0"/>
              <a:t>First Home Buyers Lead the market</a:t>
            </a:r>
          </a:p>
        </p:txBody>
      </p:sp>
      <p:sp>
        <p:nvSpPr>
          <p:cNvPr id="4" name="Text Placeholder 3">
            <a:extLst>
              <a:ext uri="{FF2B5EF4-FFF2-40B4-BE49-F238E27FC236}">
                <a16:creationId xmlns:a16="http://schemas.microsoft.com/office/drawing/2014/main" id="{73363FE4-B6E3-4EF0-98E9-B51DDC14FFD3}"/>
              </a:ext>
            </a:extLst>
          </p:cNvPr>
          <p:cNvSpPr>
            <a:spLocks noGrp="1"/>
          </p:cNvSpPr>
          <p:nvPr>
            <p:ph type="body" sz="quarter" idx="10"/>
          </p:nvPr>
        </p:nvSpPr>
        <p:spPr/>
        <p:txBody>
          <a:bodyPr/>
          <a:lstStyle/>
          <a:p>
            <a:endParaRPr lang="en-US"/>
          </a:p>
        </p:txBody>
      </p:sp>
      <p:pic>
        <p:nvPicPr>
          <p:cNvPr id="5" name="Content Placeholder 4">
            <a:extLst>
              <a:ext uri="{FF2B5EF4-FFF2-40B4-BE49-F238E27FC236}">
                <a16:creationId xmlns:a16="http://schemas.microsoft.com/office/drawing/2014/main" id="{04AF04D1-74D2-4D70-88E3-A5C785E45513}"/>
              </a:ext>
            </a:extLst>
          </p:cNvPr>
          <p:cNvPicPr>
            <a:picLocks noGrp="1" noChangeAspect="1"/>
          </p:cNvPicPr>
          <p:nvPr>
            <p:ph idx="1"/>
          </p:nvPr>
        </p:nvPicPr>
        <p:blipFill>
          <a:blip r:embed="rId2"/>
          <a:stretch>
            <a:fillRect/>
          </a:stretch>
        </p:blipFill>
        <p:spPr>
          <a:xfrm>
            <a:off x="172102" y="1441175"/>
            <a:ext cx="8276514" cy="4750904"/>
          </a:xfrm>
          <a:prstGeom prst="rect">
            <a:avLst/>
          </a:prstGeom>
        </p:spPr>
      </p:pic>
    </p:spTree>
    <p:extLst>
      <p:ext uri="{BB962C8B-B14F-4D97-AF65-F5344CB8AC3E}">
        <p14:creationId xmlns:p14="http://schemas.microsoft.com/office/powerpoint/2010/main" val="124852449"/>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7028CF-3B2C-45BC-8607-F5E745899D06}"/>
              </a:ext>
            </a:extLst>
          </p:cNvPr>
          <p:cNvSpPr>
            <a:spLocks noGrp="1"/>
          </p:cNvSpPr>
          <p:nvPr>
            <p:ph type="title"/>
          </p:nvPr>
        </p:nvSpPr>
        <p:spPr/>
        <p:txBody>
          <a:bodyPr/>
          <a:lstStyle/>
          <a:p>
            <a:r>
              <a:rPr lang="en-US" dirty="0"/>
              <a:t>Sydney Property Listings</a:t>
            </a:r>
            <a:endParaRPr lang="en-AU" dirty="0"/>
          </a:p>
        </p:txBody>
      </p:sp>
      <mc:AlternateContent xmlns:mc="http://schemas.openxmlformats.org/markup-compatibility/2006" xmlns:we="http://schemas.microsoft.com/office/webextensions/webextension/2010/11" xmlns:pca="http://schemas.microsoft.com/office/powerpoint/2013/contentapp">
        <mc:Choice Requires="we pca">
          <p:graphicFrame>
            <p:nvGraphicFramePr>
              <p:cNvPr id="5" name="Content Placeholder 4" title="Web Viewer">
                <a:extLst>
                  <a:ext uri="{FF2B5EF4-FFF2-40B4-BE49-F238E27FC236}">
                    <a16:creationId xmlns:a16="http://schemas.microsoft.com/office/drawing/2014/main" id="{255F0399-EE59-4DE5-939F-31DCC6774644}"/>
                  </a:ext>
                </a:extLst>
              </p:cNvPr>
              <p:cNvGraphicFramePr>
                <a:graphicFrameLocks noGrp="1"/>
              </p:cNvGraphicFramePr>
              <p:nvPr>
                <p:ph idx="1"/>
              </p:nvPr>
            </p:nvGraphicFramePr>
            <p:xfrm>
              <a:off x="192088" y="1089026"/>
              <a:ext cx="8351837" cy="5688012"/>
            </p:xfrm>
            <a:graphic>
              <a:graphicData uri="http://schemas.microsoft.com/office/webextensions/webextension/2010/11">
                <we:webextensionref xmlns:we="http://schemas.microsoft.com/office/webextensions/webextension/2010/11" xmlns:r="http://schemas.openxmlformats.org/officeDocument/2006/relationships" r:id="rId3"/>
              </a:graphicData>
            </a:graphic>
          </p:graphicFrame>
        </mc:Choice>
        <mc:Fallback xmlns="">
          <p:pic>
            <p:nvPicPr>
              <p:cNvPr id="5" name="Content Placeholder 4" title="Web Viewer">
                <a:extLst>
                  <a:ext uri="{FF2B5EF4-FFF2-40B4-BE49-F238E27FC236}">
                    <a16:creationId xmlns:a16="http://schemas.microsoft.com/office/drawing/2014/main" id="{255F0399-EE59-4DE5-939F-31DCC6774644}"/>
                  </a:ext>
                </a:extLst>
              </p:cNvPr>
              <p:cNvPicPr>
                <a:picLocks noGrp="1" noRot="1" noChangeAspect="1" noMove="1" noResize="1" noEditPoints="1" noAdjustHandles="1" noChangeArrowheads="1" noChangeShapeType="1"/>
              </p:cNvPicPr>
              <p:nvPr/>
            </p:nvPicPr>
            <p:blipFill>
              <a:blip r:embed="rId4"/>
              <a:stretch>
                <a:fillRect/>
              </a:stretch>
            </p:blipFill>
            <p:spPr>
              <a:xfrm>
                <a:off x="192088" y="1089026"/>
                <a:ext cx="8351837" cy="5688012"/>
              </a:xfrm>
              <a:prstGeom prst="rect">
                <a:avLst/>
              </a:prstGeom>
            </p:spPr>
          </p:pic>
        </mc:Fallback>
      </mc:AlternateContent>
      <p:sp>
        <p:nvSpPr>
          <p:cNvPr id="4" name="Text Placeholder 3">
            <a:extLst>
              <a:ext uri="{FF2B5EF4-FFF2-40B4-BE49-F238E27FC236}">
                <a16:creationId xmlns:a16="http://schemas.microsoft.com/office/drawing/2014/main" id="{3980834B-304A-4132-89E3-80E0FD6515CA}"/>
              </a:ext>
            </a:extLst>
          </p:cNvPr>
          <p:cNvSpPr>
            <a:spLocks noGrp="1"/>
          </p:cNvSpPr>
          <p:nvPr>
            <p:ph type="body" sz="quarter" idx="10"/>
          </p:nvPr>
        </p:nvSpPr>
        <p:spPr/>
        <p:txBody>
          <a:bodyPr/>
          <a:lstStyle/>
          <a:p>
            <a:endParaRPr lang="en-AU"/>
          </a:p>
        </p:txBody>
      </p:sp>
    </p:spTree>
    <p:extLst>
      <p:ext uri="{BB962C8B-B14F-4D97-AF65-F5344CB8AC3E}">
        <p14:creationId xmlns:p14="http://schemas.microsoft.com/office/powerpoint/2010/main" val="316435914"/>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54D5A2-DF62-485F-96CD-CFB1106D23BB}"/>
              </a:ext>
            </a:extLst>
          </p:cNvPr>
          <p:cNvSpPr>
            <a:spLocks noGrp="1"/>
          </p:cNvSpPr>
          <p:nvPr>
            <p:ph type="title"/>
          </p:nvPr>
        </p:nvSpPr>
        <p:spPr/>
        <p:txBody>
          <a:bodyPr/>
          <a:lstStyle/>
          <a:p>
            <a:r>
              <a:rPr lang="en-US" dirty="0"/>
              <a:t>Sydney House &amp; Unit Listings</a:t>
            </a:r>
            <a:endParaRPr lang="en-AU" dirty="0"/>
          </a:p>
        </p:txBody>
      </p:sp>
      <mc:AlternateContent xmlns:mc="http://schemas.openxmlformats.org/markup-compatibility/2006" xmlns:we="http://schemas.microsoft.com/office/webextensions/webextension/2010/11" xmlns:pca="http://schemas.microsoft.com/office/powerpoint/2013/contentapp">
        <mc:Choice Requires="we pca">
          <p:graphicFrame>
            <p:nvGraphicFramePr>
              <p:cNvPr id="5" name="Content Placeholder 4" title="Web Viewer">
                <a:extLst>
                  <a:ext uri="{FF2B5EF4-FFF2-40B4-BE49-F238E27FC236}">
                    <a16:creationId xmlns:a16="http://schemas.microsoft.com/office/drawing/2014/main" id="{8EE1823E-F1C1-43AF-A572-B9ECCC16485D}"/>
                  </a:ext>
                </a:extLst>
              </p:cNvPr>
              <p:cNvGraphicFramePr>
                <a:graphicFrameLocks noGrp="1"/>
              </p:cNvGraphicFramePr>
              <p:nvPr>
                <p:ph idx="1"/>
              </p:nvPr>
            </p:nvGraphicFramePr>
            <p:xfrm>
              <a:off x="192088" y="1233488"/>
              <a:ext cx="8351837" cy="5543550"/>
            </p:xfrm>
            <a:graphic>
              <a:graphicData uri="http://schemas.microsoft.com/office/webextensions/webextension/2010/11">
                <we:webextensionref xmlns:we="http://schemas.microsoft.com/office/webextensions/webextension/2010/11" xmlns:r="http://schemas.openxmlformats.org/officeDocument/2006/relationships" r:id="rId2"/>
              </a:graphicData>
            </a:graphic>
          </p:graphicFrame>
        </mc:Choice>
        <mc:Fallback xmlns="">
          <p:pic>
            <p:nvPicPr>
              <p:cNvPr id="5" name="Content Placeholder 4" title="Web Viewer">
                <a:extLst>
                  <a:ext uri="{FF2B5EF4-FFF2-40B4-BE49-F238E27FC236}">
                    <a16:creationId xmlns:a16="http://schemas.microsoft.com/office/drawing/2014/main" id="{8EE1823E-F1C1-43AF-A572-B9ECCC16485D}"/>
                  </a:ext>
                </a:extLst>
              </p:cNvPr>
              <p:cNvPicPr>
                <a:picLocks noGrp="1" noRot="1" noChangeAspect="1" noMove="1" noResize="1" noEditPoints="1" noAdjustHandles="1" noChangeArrowheads="1" noChangeShapeType="1"/>
              </p:cNvPicPr>
              <p:nvPr/>
            </p:nvPicPr>
            <p:blipFill>
              <a:blip r:embed="rId3"/>
              <a:stretch>
                <a:fillRect/>
              </a:stretch>
            </p:blipFill>
            <p:spPr>
              <a:xfrm>
                <a:off x="192088" y="1233488"/>
                <a:ext cx="8351837" cy="5543550"/>
              </a:xfrm>
              <a:prstGeom prst="rect">
                <a:avLst/>
              </a:prstGeom>
            </p:spPr>
          </p:pic>
        </mc:Fallback>
      </mc:AlternateContent>
      <p:sp>
        <p:nvSpPr>
          <p:cNvPr id="4" name="Text Placeholder 3">
            <a:extLst>
              <a:ext uri="{FF2B5EF4-FFF2-40B4-BE49-F238E27FC236}">
                <a16:creationId xmlns:a16="http://schemas.microsoft.com/office/drawing/2014/main" id="{4A1CEADB-81B5-41C7-B331-7DAF97EC8042}"/>
              </a:ext>
            </a:extLst>
          </p:cNvPr>
          <p:cNvSpPr>
            <a:spLocks noGrp="1"/>
          </p:cNvSpPr>
          <p:nvPr>
            <p:ph type="body" sz="quarter" idx="10"/>
          </p:nvPr>
        </p:nvSpPr>
        <p:spPr/>
        <p:txBody>
          <a:bodyPr/>
          <a:lstStyle/>
          <a:p>
            <a:endParaRPr lang="en-AU"/>
          </a:p>
        </p:txBody>
      </p:sp>
    </p:spTree>
    <p:extLst>
      <p:ext uri="{BB962C8B-B14F-4D97-AF65-F5344CB8AC3E}">
        <p14:creationId xmlns:p14="http://schemas.microsoft.com/office/powerpoint/2010/main" val="2593231894"/>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B3CAEF-D401-4299-B06C-372CA7E53666}"/>
              </a:ext>
            </a:extLst>
          </p:cNvPr>
          <p:cNvSpPr>
            <a:spLocks noGrp="1"/>
          </p:cNvSpPr>
          <p:nvPr>
            <p:ph type="title"/>
          </p:nvPr>
        </p:nvSpPr>
        <p:spPr/>
        <p:txBody>
          <a:bodyPr/>
          <a:lstStyle/>
          <a:p>
            <a:r>
              <a:rPr lang="en-US" dirty="0"/>
              <a:t>Melbourne Property Listings</a:t>
            </a:r>
            <a:endParaRPr lang="en-AU" dirty="0"/>
          </a:p>
        </p:txBody>
      </p:sp>
      <mc:AlternateContent xmlns:mc="http://schemas.openxmlformats.org/markup-compatibility/2006" xmlns:we="http://schemas.microsoft.com/office/webextensions/webextension/2010/11" xmlns:pca="http://schemas.microsoft.com/office/powerpoint/2013/contentapp">
        <mc:Choice Requires="we pca">
          <p:graphicFrame>
            <p:nvGraphicFramePr>
              <p:cNvPr id="5" name="Content Placeholder 4" title="Web Viewer">
                <a:extLst>
                  <a:ext uri="{FF2B5EF4-FFF2-40B4-BE49-F238E27FC236}">
                    <a16:creationId xmlns:a16="http://schemas.microsoft.com/office/drawing/2014/main" id="{E44F68C9-7418-4F60-9606-A2332AB03215}"/>
                  </a:ext>
                </a:extLst>
              </p:cNvPr>
              <p:cNvGraphicFramePr>
                <a:graphicFrameLocks noGrp="1"/>
              </p:cNvGraphicFramePr>
              <p:nvPr>
                <p:ph idx="1"/>
              </p:nvPr>
            </p:nvGraphicFramePr>
            <p:xfrm>
              <a:off x="192088" y="1233488"/>
              <a:ext cx="8351837" cy="5543550"/>
            </p:xfrm>
            <a:graphic>
              <a:graphicData uri="http://schemas.microsoft.com/office/webextensions/webextension/2010/11">
                <we:webextensionref xmlns:we="http://schemas.microsoft.com/office/webextensions/webextension/2010/11" xmlns:r="http://schemas.openxmlformats.org/officeDocument/2006/relationships" r:id="rId2"/>
              </a:graphicData>
            </a:graphic>
          </p:graphicFrame>
        </mc:Choice>
        <mc:Fallback xmlns="">
          <p:pic>
            <p:nvPicPr>
              <p:cNvPr id="5" name="Content Placeholder 4" title="Web Viewer">
                <a:extLst>
                  <a:ext uri="{FF2B5EF4-FFF2-40B4-BE49-F238E27FC236}">
                    <a16:creationId xmlns:a16="http://schemas.microsoft.com/office/drawing/2014/main" id="{E44F68C9-7418-4F60-9606-A2332AB03215}"/>
                  </a:ext>
                </a:extLst>
              </p:cNvPr>
              <p:cNvPicPr>
                <a:picLocks noGrp="1" noRot="1" noChangeAspect="1" noMove="1" noResize="1" noEditPoints="1" noAdjustHandles="1" noChangeArrowheads="1" noChangeShapeType="1"/>
              </p:cNvPicPr>
              <p:nvPr/>
            </p:nvPicPr>
            <p:blipFill>
              <a:blip r:embed="rId3"/>
              <a:stretch>
                <a:fillRect/>
              </a:stretch>
            </p:blipFill>
            <p:spPr>
              <a:xfrm>
                <a:off x="192088" y="1233488"/>
                <a:ext cx="8351837" cy="5543550"/>
              </a:xfrm>
              <a:prstGeom prst="rect">
                <a:avLst/>
              </a:prstGeom>
            </p:spPr>
          </p:pic>
        </mc:Fallback>
      </mc:AlternateContent>
      <p:sp>
        <p:nvSpPr>
          <p:cNvPr id="4" name="Text Placeholder 3">
            <a:extLst>
              <a:ext uri="{FF2B5EF4-FFF2-40B4-BE49-F238E27FC236}">
                <a16:creationId xmlns:a16="http://schemas.microsoft.com/office/drawing/2014/main" id="{E6F5F014-CA8C-402F-9047-97C46238A1A0}"/>
              </a:ext>
            </a:extLst>
          </p:cNvPr>
          <p:cNvSpPr>
            <a:spLocks noGrp="1"/>
          </p:cNvSpPr>
          <p:nvPr>
            <p:ph type="body" sz="quarter" idx="10"/>
          </p:nvPr>
        </p:nvSpPr>
        <p:spPr/>
        <p:txBody>
          <a:bodyPr/>
          <a:lstStyle/>
          <a:p>
            <a:endParaRPr lang="en-AU"/>
          </a:p>
        </p:txBody>
      </p:sp>
    </p:spTree>
    <p:extLst>
      <p:ext uri="{BB962C8B-B14F-4D97-AF65-F5344CB8AC3E}">
        <p14:creationId xmlns:p14="http://schemas.microsoft.com/office/powerpoint/2010/main" val="3359252612"/>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2A0661-25CB-4396-B158-144DBED78EBA}"/>
              </a:ext>
            </a:extLst>
          </p:cNvPr>
          <p:cNvSpPr>
            <a:spLocks noGrp="1"/>
          </p:cNvSpPr>
          <p:nvPr>
            <p:ph type="title"/>
          </p:nvPr>
        </p:nvSpPr>
        <p:spPr/>
        <p:txBody>
          <a:bodyPr/>
          <a:lstStyle/>
          <a:p>
            <a:r>
              <a:rPr lang="en-US" dirty="0"/>
              <a:t>Melbourne House &amp; Unit Listings</a:t>
            </a:r>
            <a:endParaRPr lang="en-AU" dirty="0"/>
          </a:p>
        </p:txBody>
      </p:sp>
      <mc:AlternateContent xmlns:mc="http://schemas.openxmlformats.org/markup-compatibility/2006" xmlns:we="http://schemas.microsoft.com/office/webextensions/webextension/2010/11" xmlns:pca="http://schemas.microsoft.com/office/powerpoint/2013/contentapp">
        <mc:Choice Requires="we pca">
          <p:graphicFrame>
            <p:nvGraphicFramePr>
              <p:cNvPr id="5" name="Content Placeholder 4" title="Web Viewer">
                <a:extLst>
                  <a:ext uri="{FF2B5EF4-FFF2-40B4-BE49-F238E27FC236}">
                    <a16:creationId xmlns:a16="http://schemas.microsoft.com/office/drawing/2014/main" id="{18A413D6-E06C-4AC7-B400-AC9C08118FDE}"/>
                  </a:ext>
                </a:extLst>
              </p:cNvPr>
              <p:cNvGraphicFramePr>
                <a:graphicFrameLocks noGrp="1"/>
              </p:cNvGraphicFramePr>
              <p:nvPr>
                <p:ph idx="1"/>
              </p:nvPr>
            </p:nvGraphicFramePr>
            <p:xfrm>
              <a:off x="192088" y="1233488"/>
              <a:ext cx="8351837" cy="5543550"/>
            </p:xfrm>
            <a:graphic>
              <a:graphicData uri="http://schemas.microsoft.com/office/webextensions/webextension/2010/11">
                <we:webextensionref xmlns:we="http://schemas.microsoft.com/office/webextensions/webextension/2010/11" xmlns:r="http://schemas.openxmlformats.org/officeDocument/2006/relationships" r:id="rId2"/>
              </a:graphicData>
            </a:graphic>
          </p:graphicFrame>
        </mc:Choice>
        <mc:Fallback xmlns="">
          <p:pic>
            <p:nvPicPr>
              <p:cNvPr id="5" name="Content Placeholder 4" title="Web Viewer">
                <a:extLst>
                  <a:ext uri="{FF2B5EF4-FFF2-40B4-BE49-F238E27FC236}">
                    <a16:creationId xmlns:a16="http://schemas.microsoft.com/office/drawing/2014/main" id="{18A413D6-E06C-4AC7-B400-AC9C08118FDE}"/>
                  </a:ext>
                </a:extLst>
              </p:cNvPr>
              <p:cNvPicPr>
                <a:picLocks noGrp="1" noRot="1" noChangeAspect="1" noMove="1" noResize="1" noEditPoints="1" noAdjustHandles="1" noChangeArrowheads="1" noChangeShapeType="1"/>
              </p:cNvPicPr>
              <p:nvPr/>
            </p:nvPicPr>
            <p:blipFill>
              <a:blip r:embed="rId3"/>
              <a:stretch>
                <a:fillRect/>
              </a:stretch>
            </p:blipFill>
            <p:spPr>
              <a:xfrm>
                <a:off x="192088" y="1233488"/>
                <a:ext cx="8351837" cy="5543550"/>
              </a:xfrm>
              <a:prstGeom prst="rect">
                <a:avLst/>
              </a:prstGeom>
            </p:spPr>
          </p:pic>
        </mc:Fallback>
      </mc:AlternateContent>
      <p:sp>
        <p:nvSpPr>
          <p:cNvPr id="4" name="Text Placeholder 3">
            <a:extLst>
              <a:ext uri="{FF2B5EF4-FFF2-40B4-BE49-F238E27FC236}">
                <a16:creationId xmlns:a16="http://schemas.microsoft.com/office/drawing/2014/main" id="{2E59BB82-2C4B-416D-8086-BB8EA64DBCE0}"/>
              </a:ext>
            </a:extLst>
          </p:cNvPr>
          <p:cNvSpPr>
            <a:spLocks noGrp="1"/>
          </p:cNvSpPr>
          <p:nvPr>
            <p:ph type="body" sz="quarter" idx="10"/>
          </p:nvPr>
        </p:nvSpPr>
        <p:spPr/>
        <p:txBody>
          <a:bodyPr/>
          <a:lstStyle/>
          <a:p>
            <a:endParaRPr lang="en-AU"/>
          </a:p>
        </p:txBody>
      </p:sp>
    </p:spTree>
    <p:extLst>
      <p:ext uri="{BB962C8B-B14F-4D97-AF65-F5344CB8AC3E}">
        <p14:creationId xmlns:p14="http://schemas.microsoft.com/office/powerpoint/2010/main" val="3719237278"/>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F8F0CF-4349-4A7D-A87C-5B5F87335C5E}"/>
              </a:ext>
            </a:extLst>
          </p:cNvPr>
          <p:cNvSpPr>
            <a:spLocks noGrp="1"/>
          </p:cNvSpPr>
          <p:nvPr>
            <p:ph type="title"/>
          </p:nvPr>
        </p:nvSpPr>
        <p:spPr/>
        <p:txBody>
          <a:bodyPr/>
          <a:lstStyle/>
          <a:p>
            <a:r>
              <a:rPr lang="en-US" dirty="0"/>
              <a:t>Brisbane Property Listings</a:t>
            </a:r>
            <a:endParaRPr lang="en-AU" dirty="0"/>
          </a:p>
        </p:txBody>
      </p:sp>
      <mc:AlternateContent xmlns:mc="http://schemas.openxmlformats.org/markup-compatibility/2006" xmlns:we="http://schemas.microsoft.com/office/webextensions/webextension/2010/11" xmlns:pca="http://schemas.microsoft.com/office/powerpoint/2013/contentapp">
        <mc:Choice Requires="we pca">
          <p:graphicFrame>
            <p:nvGraphicFramePr>
              <p:cNvPr id="5" name="Content Placeholder 4" title="Web Viewer">
                <a:extLst>
                  <a:ext uri="{FF2B5EF4-FFF2-40B4-BE49-F238E27FC236}">
                    <a16:creationId xmlns:a16="http://schemas.microsoft.com/office/drawing/2014/main" id="{099AA23E-EDF6-43BF-AE4B-D9D5011A3247}"/>
                  </a:ext>
                </a:extLst>
              </p:cNvPr>
              <p:cNvGraphicFramePr>
                <a:graphicFrameLocks noGrp="1"/>
              </p:cNvGraphicFramePr>
              <p:nvPr>
                <p:ph idx="1"/>
              </p:nvPr>
            </p:nvGraphicFramePr>
            <p:xfrm>
              <a:off x="192088" y="1233488"/>
              <a:ext cx="8351837" cy="5543550"/>
            </p:xfrm>
            <a:graphic>
              <a:graphicData uri="http://schemas.microsoft.com/office/webextensions/webextension/2010/11">
                <we:webextensionref xmlns:we="http://schemas.microsoft.com/office/webextensions/webextension/2010/11" xmlns:r="http://schemas.openxmlformats.org/officeDocument/2006/relationships" r:id="rId2"/>
              </a:graphicData>
            </a:graphic>
          </p:graphicFrame>
        </mc:Choice>
        <mc:Fallback xmlns="">
          <p:pic>
            <p:nvPicPr>
              <p:cNvPr id="5" name="Content Placeholder 4" title="Web Viewer">
                <a:extLst>
                  <a:ext uri="{FF2B5EF4-FFF2-40B4-BE49-F238E27FC236}">
                    <a16:creationId xmlns:a16="http://schemas.microsoft.com/office/drawing/2014/main" id="{099AA23E-EDF6-43BF-AE4B-D9D5011A3247}"/>
                  </a:ext>
                </a:extLst>
              </p:cNvPr>
              <p:cNvPicPr>
                <a:picLocks noGrp="1" noRot="1" noChangeAspect="1" noMove="1" noResize="1" noEditPoints="1" noAdjustHandles="1" noChangeArrowheads="1" noChangeShapeType="1"/>
              </p:cNvPicPr>
              <p:nvPr/>
            </p:nvPicPr>
            <p:blipFill>
              <a:blip r:embed="rId3"/>
              <a:stretch>
                <a:fillRect/>
              </a:stretch>
            </p:blipFill>
            <p:spPr>
              <a:xfrm>
                <a:off x="192088" y="1233488"/>
                <a:ext cx="8351837" cy="5543550"/>
              </a:xfrm>
              <a:prstGeom prst="rect">
                <a:avLst/>
              </a:prstGeom>
            </p:spPr>
          </p:pic>
        </mc:Fallback>
      </mc:AlternateContent>
      <p:sp>
        <p:nvSpPr>
          <p:cNvPr id="4" name="Text Placeholder 3">
            <a:extLst>
              <a:ext uri="{FF2B5EF4-FFF2-40B4-BE49-F238E27FC236}">
                <a16:creationId xmlns:a16="http://schemas.microsoft.com/office/drawing/2014/main" id="{DFEF2A39-F2AE-4925-85A8-324D0E6BBF0B}"/>
              </a:ext>
            </a:extLst>
          </p:cNvPr>
          <p:cNvSpPr>
            <a:spLocks noGrp="1"/>
          </p:cNvSpPr>
          <p:nvPr>
            <p:ph type="body" sz="quarter" idx="10"/>
          </p:nvPr>
        </p:nvSpPr>
        <p:spPr/>
        <p:txBody>
          <a:bodyPr/>
          <a:lstStyle/>
          <a:p>
            <a:endParaRPr lang="en-AU"/>
          </a:p>
        </p:txBody>
      </p:sp>
    </p:spTree>
    <p:extLst>
      <p:ext uri="{BB962C8B-B14F-4D97-AF65-F5344CB8AC3E}">
        <p14:creationId xmlns:p14="http://schemas.microsoft.com/office/powerpoint/2010/main" val="1340308809"/>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8D399C-C22D-461F-831B-FC7644E9FECC}"/>
              </a:ext>
            </a:extLst>
          </p:cNvPr>
          <p:cNvSpPr>
            <a:spLocks noGrp="1"/>
          </p:cNvSpPr>
          <p:nvPr>
            <p:ph type="title"/>
          </p:nvPr>
        </p:nvSpPr>
        <p:spPr/>
        <p:txBody>
          <a:bodyPr/>
          <a:lstStyle/>
          <a:p>
            <a:r>
              <a:rPr lang="en-US" dirty="0"/>
              <a:t>Brisbane House &amp; Unit Listings</a:t>
            </a:r>
            <a:endParaRPr lang="en-AU" dirty="0"/>
          </a:p>
        </p:txBody>
      </p:sp>
      <mc:AlternateContent xmlns:mc="http://schemas.openxmlformats.org/markup-compatibility/2006" xmlns:we="http://schemas.microsoft.com/office/webextensions/webextension/2010/11" xmlns:pca="http://schemas.microsoft.com/office/powerpoint/2013/contentapp">
        <mc:Choice Requires="we pca">
          <p:graphicFrame>
            <p:nvGraphicFramePr>
              <p:cNvPr id="5" name="Content Placeholder 4" title="Web Viewer">
                <a:extLst>
                  <a:ext uri="{FF2B5EF4-FFF2-40B4-BE49-F238E27FC236}">
                    <a16:creationId xmlns:a16="http://schemas.microsoft.com/office/drawing/2014/main" id="{4582EC5F-162F-4AF7-9D1F-5519E7D7B1BD}"/>
                  </a:ext>
                </a:extLst>
              </p:cNvPr>
              <p:cNvGraphicFramePr>
                <a:graphicFrameLocks noGrp="1"/>
              </p:cNvGraphicFramePr>
              <p:nvPr>
                <p:ph idx="1"/>
              </p:nvPr>
            </p:nvGraphicFramePr>
            <p:xfrm>
              <a:off x="192088" y="1233488"/>
              <a:ext cx="8351837" cy="5543550"/>
            </p:xfrm>
            <a:graphic>
              <a:graphicData uri="http://schemas.microsoft.com/office/webextensions/webextension/2010/11">
                <we:webextensionref xmlns:we="http://schemas.microsoft.com/office/webextensions/webextension/2010/11" xmlns:r="http://schemas.openxmlformats.org/officeDocument/2006/relationships" r:id="rId2"/>
              </a:graphicData>
            </a:graphic>
          </p:graphicFrame>
        </mc:Choice>
        <mc:Fallback xmlns="">
          <p:pic>
            <p:nvPicPr>
              <p:cNvPr id="5" name="Content Placeholder 4" title="Web Viewer">
                <a:extLst>
                  <a:ext uri="{FF2B5EF4-FFF2-40B4-BE49-F238E27FC236}">
                    <a16:creationId xmlns:a16="http://schemas.microsoft.com/office/drawing/2014/main" id="{4582EC5F-162F-4AF7-9D1F-5519E7D7B1BD}"/>
                  </a:ext>
                </a:extLst>
              </p:cNvPr>
              <p:cNvPicPr>
                <a:picLocks noGrp="1" noRot="1" noChangeAspect="1" noMove="1" noResize="1" noEditPoints="1" noAdjustHandles="1" noChangeArrowheads="1" noChangeShapeType="1"/>
              </p:cNvPicPr>
              <p:nvPr/>
            </p:nvPicPr>
            <p:blipFill>
              <a:blip r:embed="rId3"/>
              <a:stretch>
                <a:fillRect/>
              </a:stretch>
            </p:blipFill>
            <p:spPr>
              <a:xfrm>
                <a:off x="192088" y="1233488"/>
                <a:ext cx="8351837" cy="5543550"/>
              </a:xfrm>
              <a:prstGeom prst="rect">
                <a:avLst/>
              </a:prstGeom>
            </p:spPr>
          </p:pic>
        </mc:Fallback>
      </mc:AlternateContent>
      <p:sp>
        <p:nvSpPr>
          <p:cNvPr id="4" name="Text Placeholder 3">
            <a:extLst>
              <a:ext uri="{FF2B5EF4-FFF2-40B4-BE49-F238E27FC236}">
                <a16:creationId xmlns:a16="http://schemas.microsoft.com/office/drawing/2014/main" id="{739D1160-0CA2-479C-A2D0-656A8114E3DA}"/>
              </a:ext>
            </a:extLst>
          </p:cNvPr>
          <p:cNvSpPr>
            <a:spLocks noGrp="1"/>
          </p:cNvSpPr>
          <p:nvPr>
            <p:ph type="body" sz="quarter" idx="10"/>
          </p:nvPr>
        </p:nvSpPr>
        <p:spPr/>
        <p:txBody>
          <a:bodyPr/>
          <a:lstStyle/>
          <a:p>
            <a:endParaRPr lang="en-AU" dirty="0"/>
          </a:p>
        </p:txBody>
      </p:sp>
    </p:spTree>
    <p:extLst>
      <p:ext uri="{BB962C8B-B14F-4D97-AF65-F5344CB8AC3E}">
        <p14:creationId xmlns:p14="http://schemas.microsoft.com/office/powerpoint/2010/main" val="350590843"/>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2D96A9-4A1C-4F05-8716-FF83F86DCA0E}"/>
              </a:ext>
            </a:extLst>
          </p:cNvPr>
          <p:cNvSpPr>
            <a:spLocks noGrp="1"/>
          </p:cNvSpPr>
          <p:nvPr>
            <p:ph type="title"/>
          </p:nvPr>
        </p:nvSpPr>
        <p:spPr/>
        <p:txBody>
          <a:bodyPr/>
          <a:lstStyle/>
          <a:p>
            <a:r>
              <a:rPr lang="en-US" dirty="0"/>
              <a:t>Canberra Property Listings</a:t>
            </a:r>
            <a:endParaRPr lang="en-AU" dirty="0"/>
          </a:p>
        </p:txBody>
      </p:sp>
      <mc:AlternateContent xmlns:mc="http://schemas.openxmlformats.org/markup-compatibility/2006" xmlns:we="http://schemas.microsoft.com/office/webextensions/webextension/2010/11" xmlns:pca="http://schemas.microsoft.com/office/powerpoint/2013/contentapp">
        <mc:Choice Requires="we pca">
          <p:graphicFrame>
            <p:nvGraphicFramePr>
              <p:cNvPr id="5" name="Content Placeholder 4" title="Web Viewer">
                <a:extLst>
                  <a:ext uri="{FF2B5EF4-FFF2-40B4-BE49-F238E27FC236}">
                    <a16:creationId xmlns:a16="http://schemas.microsoft.com/office/drawing/2014/main" id="{FB99169E-85DD-4BB3-80B5-3A9982B54177}"/>
                  </a:ext>
                </a:extLst>
              </p:cNvPr>
              <p:cNvGraphicFramePr>
                <a:graphicFrameLocks noGrp="1"/>
              </p:cNvGraphicFramePr>
              <p:nvPr>
                <p:ph idx="1"/>
              </p:nvPr>
            </p:nvGraphicFramePr>
            <p:xfrm>
              <a:off x="192088" y="1233488"/>
              <a:ext cx="8351837" cy="5543550"/>
            </p:xfrm>
            <a:graphic>
              <a:graphicData uri="http://schemas.microsoft.com/office/webextensions/webextension/2010/11">
                <we:webextensionref xmlns:we="http://schemas.microsoft.com/office/webextensions/webextension/2010/11" xmlns:r="http://schemas.openxmlformats.org/officeDocument/2006/relationships" r:id="rId2"/>
              </a:graphicData>
            </a:graphic>
          </p:graphicFrame>
        </mc:Choice>
        <mc:Fallback xmlns="">
          <p:pic>
            <p:nvPicPr>
              <p:cNvPr id="5" name="Content Placeholder 4" title="Web Viewer">
                <a:extLst>
                  <a:ext uri="{FF2B5EF4-FFF2-40B4-BE49-F238E27FC236}">
                    <a16:creationId xmlns:a16="http://schemas.microsoft.com/office/drawing/2014/main" id="{FB99169E-85DD-4BB3-80B5-3A9982B54177}"/>
                  </a:ext>
                </a:extLst>
              </p:cNvPr>
              <p:cNvPicPr>
                <a:picLocks noGrp="1" noRot="1" noChangeAspect="1" noMove="1" noResize="1" noEditPoints="1" noAdjustHandles="1" noChangeArrowheads="1" noChangeShapeType="1"/>
              </p:cNvPicPr>
              <p:nvPr/>
            </p:nvPicPr>
            <p:blipFill>
              <a:blip r:embed="rId3"/>
              <a:stretch>
                <a:fillRect/>
              </a:stretch>
            </p:blipFill>
            <p:spPr>
              <a:xfrm>
                <a:off x="192088" y="1233488"/>
                <a:ext cx="8351837" cy="5543550"/>
              </a:xfrm>
              <a:prstGeom prst="rect">
                <a:avLst/>
              </a:prstGeom>
            </p:spPr>
          </p:pic>
        </mc:Fallback>
      </mc:AlternateContent>
      <p:sp>
        <p:nvSpPr>
          <p:cNvPr id="4" name="Text Placeholder 3">
            <a:extLst>
              <a:ext uri="{FF2B5EF4-FFF2-40B4-BE49-F238E27FC236}">
                <a16:creationId xmlns:a16="http://schemas.microsoft.com/office/drawing/2014/main" id="{6E517B40-C179-4640-BB14-7CBF4DB2C2CD}"/>
              </a:ext>
            </a:extLst>
          </p:cNvPr>
          <p:cNvSpPr>
            <a:spLocks noGrp="1"/>
          </p:cNvSpPr>
          <p:nvPr>
            <p:ph type="body" sz="quarter" idx="10"/>
          </p:nvPr>
        </p:nvSpPr>
        <p:spPr/>
        <p:txBody>
          <a:bodyPr/>
          <a:lstStyle/>
          <a:p>
            <a:endParaRPr lang="en-AU"/>
          </a:p>
        </p:txBody>
      </p:sp>
    </p:spTree>
    <p:extLst>
      <p:ext uri="{BB962C8B-B14F-4D97-AF65-F5344CB8AC3E}">
        <p14:creationId xmlns:p14="http://schemas.microsoft.com/office/powerpoint/2010/main" val="1578768774"/>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05D225-9EF7-4E56-B49C-DA48B589274D}"/>
              </a:ext>
            </a:extLst>
          </p:cNvPr>
          <p:cNvSpPr>
            <a:spLocks noGrp="1"/>
          </p:cNvSpPr>
          <p:nvPr>
            <p:ph type="title"/>
          </p:nvPr>
        </p:nvSpPr>
        <p:spPr/>
        <p:txBody>
          <a:bodyPr/>
          <a:lstStyle/>
          <a:p>
            <a:r>
              <a:rPr lang="en-US" dirty="0"/>
              <a:t>Canberra House &amp; Unit Listings</a:t>
            </a:r>
            <a:endParaRPr lang="en-AU" dirty="0"/>
          </a:p>
        </p:txBody>
      </p:sp>
      <mc:AlternateContent xmlns:mc="http://schemas.openxmlformats.org/markup-compatibility/2006" xmlns:we="http://schemas.microsoft.com/office/webextensions/webextension/2010/11" xmlns:pca="http://schemas.microsoft.com/office/powerpoint/2013/contentapp">
        <mc:Choice Requires="we pca">
          <p:graphicFrame>
            <p:nvGraphicFramePr>
              <p:cNvPr id="5" name="Content Placeholder 4" title="Web Viewer">
                <a:extLst>
                  <a:ext uri="{FF2B5EF4-FFF2-40B4-BE49-F238E27FC236}">
                    <a16:creationId xmlns:a16="http://schemas.microsoft.com/office/drawing/2014/main" id="{D24C445B-99F3-412C-B73B-B62E162DF3B2}"/>
                  </a:ext>
                </a:extLst>
              </p:cNvPr>
              <p:cNvGraphicFramePr>
                <a:graphicFrameLocks noGrp="1"/>
              </p:cNvGraphicFramePr>
              <p:nvPr>
                <p:ph idx="1"/>
              </p:nvPr>
            </p:nvGraphicFramePr>
            <p:xfrm>
              <a:off x="192088" y="1233488"/>
              <a:ext cx="8351837" cy="5543550"/>
            </p:xfrm>
            <a:graphic>
              <a:graphicData uri="http://schemas.microsoft.com/office/webextensions/webextension/2010/11">
                <we:webextensionref xmlns:we="http://schemas.microsoft.com/office/webextensions/webextension/2010/11" xmlns:r="http://schemas.openxmlformats.org/officeDocument/2006/relationships" r:id="rId2"/>
              </a:graphicData>
            </a:graphic>
          </p:graphicFrame>
        </mc:Choice>
        <mc:Fallback xmlns="">
          <p:pic>
            <p:nvPicPr>
              <p:cNvPr id="5" name="Content Placeholder 4" title="Web Viewer">
                <a:extLst>
                  <a:ext uri="{FF2B5EF4-FFF2-40B4-BE49-F238E27FC236}">
                    <a16:creationId xmlns:a16="http://schemas.microsoft.com/office/drawing/2014/main" id="{D24C445B-99F3-412C-B73B-B62E162DF3B2}"/>
                  </a:ext>
                </a:extLst>
              </p:cNvPr>
              <p:cNvPicPr>
                <a:picLocks noGrp="1" noRot="1" noChangeAspect="1" noMove="1" noResize="1" noEditPoints="1" noAdjustHandles="1" noChangeArrowheads="1" noChangeShapeType="1"/>
              </p:cNvPicPr>
              <p:nvPr/>
            </p:nvPicPr>
            <p:blipFill>
              <a:blip r:embed="rId3"/>
              <a:stretch>
                <a:fillRect/>
              </a:stretch>
            </p:blipFill>
            <p:spPr>
              <a:xfrm>
                <a:off x="192088" y="1233488"/>
                <a:ext cx="8351837" cy="5543550"/>
              </a:xfrm>
              <a:prstGeom prst="rect">
                <a:avLst/>
              </a:prstGeom>
            </p:spPr>
          </p:pic>
        </mc:Fallback>
      </mc:AlternateContent>
      <p:sp>
        <p:nvSpPr>
          <p:cNvPr id="4" name="Text Placeholder 3">
            <a:extLst>
              <a:ext uri="{FF2B5EF4-FFF2-40B4-BE49-F238E27FC236}">
                <a16:creationId xmlns:a16="http://schemas.microsoft.com/office/drawing/2014/main" id="{E9D25335-3CBB-4142-9D2C-C99373629B34}"/>
              </a:ext>
            </a:extLst>
          </p:cNvPr>
          <p:cNvSpPr>
            <a:spLocks noGrp="1"/>
          </p:cNvSpPr>
          <p:nvPr>
            <p:ph type="body" sz="quarter" idx="10"/>
          </p:nvPr>
        </p:nvSpPr>
        <p:spPr/>
        <p:txBody>
          <a:bodyPr/>
          <a:lstStyle/>
          <a:p>
            <a:endParaRPr lang="en-AU"/>
          </a:p>
        </p:txBody>
      </p:sp>
    </p:spTree>
    <p:extLst>
      <p:ext uri="{BB962C8B-B14F-4D97-AF65-F5344CB8AC3E}">
        <p14:creationId xmlns:p14="http://schemas.microsoft.com/office/powerpoint/2010/main" val="774601366"/>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2D96A9-4A1C-4F05-8716-FF83F86DCA0E}"/>
              </a:ext>
            </a:extLst>
          </p:cNvPr>
          <p:cNvSpPr>
            <a:spLocks noGrp="1"/>
          </p:cNvSpPr>
          <p:nvPr>
            <p:ph type="title"/>
          </p:nvPr>
        </p:nvSpPr>
        <p:spPr/>
        <p:txBody>
          <a:bodyPr/>
          <a:lstStyle/>
          <a:p>
            <a:r>
              <a:rPr lang="en-US" dirty="0"/>
              <a:t>Darwin Property Listings</a:t>
            </a:r>
            <a:endParaRPr lang="en-AU" dirty="0"/>
          </a:p>
        </p:txBody>
      </p:sp>
      <mc:AlternateContent xmlns:mc="http://schemas.openxmlformats.org/markup-compatibility/2006" xmlns:we="http://schemas.microsoft.com/office/webextensions/webextension/2010/11" xmlns:pca="http://schemas.microsoft.com/office/powerpoint/2013/contentapp">
        <mc:Choice Requires="we pca">
          <p:graphicFrame>
            <p:nvGraphicFramePr>
              <p:cNvPr id="5" name="Content Placeholder 4" title="Web Viewer">
                <a:extLst>
                  <a:ext uri="{FF2B5EF4-FFF2-40B4-BE49-F238E27FC236}">
                    <a16:creationId xmlns:a16="http://schemas.microsoft.com/office/drawing/2014/main" id="{FB99169E-85DD-4BB3-80B5-3A9982B54177}"/>
                  </a:ext>
                </a:extLst>
              </p:cNvPr>
              <p:cNvGraphicFramePr>
                <a:graphicFrameLocks noGrp="1"/>
              </p:cNvGraphicFramePr>
              <p:nvPr>
                <p:ph idx="1"/>
              </p:nvPr>
            </p:nvGraphicFramePr>
            <p:xfrm>
              <a:off x="192088" y="1233488"/>
              <a:ext cx="8351837" cy="5543550"/>
            </p:xfrm>
            <a:graphic>
              <a:graphicData uri="http://schemas.microsoft.com/office/webextensions/webextension/2010/11">
                <we:webextensionref xmlns:we="http://schemas.microsoft.com/office/webextensions/webextension/2010/11" xmlns:r="http://schemas.openxmlformats.org/officeDocument/2006/relationships" r:id="rId2"/>
              </a:graphicData>
            </a:graphic>
          </p:graphicFrame>
        </mc:Choice>
        <mc:Fallback xmlns="">
          <p:pic>
            <p:nvPicPr>
              <p:cNvPr id="5" name="Content Placeholder 4" title="Web Viewer">
                <a:extLst>
                  <a:ext uri="{FF2B5EF4-FFF2-40B4-BE49-F238E27FC236}">
                    <a16:creationId xmlns:a16="http://schemas.microsoft.com/office/drawing/2014/main" id="{FB99169E-85DD-4BB3-80B5-3A9982B54177}"/>
                  </a:ext>
                </a:extLst>
              </p:cNvPr>
              <p:cNvPicPr>
                <a:picLocks noGrp="1" noRot="1" noChangeAspect="1" noMove="1" noResize="1" noEditPoints="1" noAdjustHandles="1" noChangeArrowheads="1" noChangeShapeType="1"/>
              </p:cNvPicPr>
              <p:nvPr/>
            </p:nvPicPr>
            <p:blipFill>
              <a:blip r:embed="rId3"/>
              <a:stretch>
                <a:fillRect/>
              </a:stretch>
            </p:blipFill>
            <p:spPr>
              <a:xfrm>
                <a:off x="192088" y="1233488"/>
                <a:ext cx="8351837" cy="5543550"/>
              </a:xfrm>
              <a:prstGeom prst="rect">
                <a:avLst/>
              </a:prstGeom>
            </p:spPr>
          </p:pic>
        </mc:Fallback>
      </mc:AlternateContent>
      <p:sp>
        <p:nvSpPr>
          <p:cNvPr id="4" name="Text Placeholder 3">
            <a:extLst>
              <a:ext uri="{FF2B5EF4-FFF2-40B4-BE49-F238E27FC236}">
                <a16:creationId xmlns:a16="http://schemas.microsoft.com/office/drawing/2014/main" id="{6E517B40-C179-4640-BB14-7CBF4DB2C2CD}"/>
              </a:ext>
            </a:extLst>
          </p:cNvPr>
          <p:cNvSpPr>
            <a:spLocks noGrp="1"/>
          </p:cNvSpPr>
          <p:nvPr>
            <p:ph type="body" sz="quarter" idx="10"/>
          </p:nvPr>
        </p:nvSpPr>
        <p:spPr/>
        <p:txBody>
          <a:bodyPr/>
          <a:lstStyle/>
          <a:p>
            <a:endParaRPr lang="en-AU"/>
          </a:p>
        </p:txBody>
      </p:sp>
    </p:spTree>
    <p:extLst>
      <p:ext uri="{BB962C8B-B14F-4D97-AF65-F5344CB8AC3E}">
        <p14:creationId xmlns:p14="http://schemas.microsoft.com/office/powerpoint/2010/main" val="270903918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638018-0636-4AF6-B261-09F7F46A0645}"/>
              </a:ext>
            </a:extLst>
          </p:cNvPr>
          <p:cNvSpPr>
            <a:spLocks noGrp="1"/>
          </p:cNvSpPr>
          <p:nvPr>
            <p:ph type="title"/>
          </p:nvPr>
        </p:nvSpPr>
        <p:spPr/>
        <p:txBody>
          <a:bodyPr/>
          <a:lstStyle/>
          <a:p>
            <a:r>
              <a:rPr lang="en-AU" dirty="0"/>
              <a:t>Rider </a:t>
            </a:r>
            <a:r>
              <a:rPr lang="en-AU" dirty="0" err="1"/>
              <a:t>Levett</a:t>
            </a:r>
            <a:r>
              <a:rPr lang="en-AU" dirty="0"/>
              <a:t> Bucknall Crane Index</a:t>
            </a:r>
          </a:p>
        </p:txBody>
      </p:sp>
      <p:pic>
        <p:nvPicPr>
          <p:cNvPr id="6" name="Content Placeholder 5">
            <a:extLst>
              <a:ext uri="{FF2B5EF4-FFF2-40B4-BE49-F238E27FC236}">
                <a16:creationId xmlns:a16="http://schemas.microsoft.com/office/drawing/2014/main" id="{1E4E326D-A0D3-4C11-8822-668F6B3791E6}"/>
              </a:ext>
            </a:extLst>
          </p:cNvPr>
          <p:cNvPicPr>
            <a:picLocks noGrp="1" noChangeAspect="1"/>
          </p:cNvPicPr>
          <p:nvPr>
            <p:ph idx="1"/>
          </p:nvPr>
        </p:nvPicPr>
        <p:blipFill>
          <a:blip r:embed="rId3"/>
          <a:stretch>
            <a:fillRect/>
          </a:stretch>
        </p:blipFill>
        <p:spPr>
          <a:xfrm>
            <a:off x="192088" y="1278451"/>
            <a:ext cx="8351837" cy="5453624"/>
          </a:xfrm>
        </p:spPr>
      </p:pic>
      <p:sp>
        <p:nvSpPr>
          <p:cNvPr id="4" name="Text Placeholder 3">
            <a:extLst>
              <a:ext uri="{FF2B5EF4-FFF2-40B4-BE49-F238E27FC236}">
                <a16:creationId xmlns:a16="http://schemas.microsoft.com/office/drawing/2014/main" id="{645FE5B2-D622-4ADD-B1E8-E9CDDB7AF672}"/>
              </a:ext>
            </a:extLst>
          </p:cNvPr>
          <p:cNvSpPr>
            <a:spLocks noGrp="1"/>
          </p:cNvSpPr>
          <p:nvPr>
            <p:ph type="body" sz="quarter" idx="10"/>
          </p:nvPr>
        </p:nvSpPr>
        <p:spPr/>
        <p:txBody>
          <a:bodyPr/>
          <a:lstStyle/>
          <a:p>
            <a:endParaRPr lang="en-AU"/>
          </a:p>
        </p:txBody>
      </p:sp>
    </p:spTree>
    <p:extLst>
      <p:ext uri="{BB962C8B-B14F-4D97-AF65-F5344CB8AC3E}">
        <p14:creationId xmlns:p14="http://schemas.microsoft.com/office/powerpoint/2010/main" val="1294535338"/>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05D225-9EF7-4E56-B49C-DA48B589274D}"/>
              </a:ext>
            </a:extLst>
          </p:cNvPr>
          <p:cNvSpPr>
            <a:spLocks noGrp="1"/>
          </p:cNvSpPr>
          <p:nvPr>
            <p:ph type="title"/>
          </p:nvPr>
        </p:nvSpPr>
        <p:spPr/>
        <p:txBody>
          <a:bodyPr/>
          <a:lstStyle/>
          <a:p>
            <a:r>
              <a:rPr lang="en-US" dirty="0"/>
              <a:t>Darwin House &amp; Unit Listings</a:t>
            </a:r>
            <a:endParaRPr lang="en-AU" dirty="0"/>
          </a:p>
        </p:txBody>
      </p:sp>
      <mc:AlternateContent xmlns:mc="http://schemas.openxmlformats.org/markup-compatibility/2006" xmlns:we="http://schemas.microsoft.com/office/webextensions/webextension/2010/11" xmlns:pca="http://schemas.microsoft.com/office/powerpoint/2013/contentapp">
        <mc:Choice Requires="we pca">
          <p:graphicFrame>
            <p:nvGraphicFramePr>
              <p:cNvPr id="5" name="Content Placeholder 4" title="Web Viewer">
                <a:extLst>
                  <a:ext uri="{FF2B5EF4-FFF2-40B4-BE49-F238E27FC236}">
                    <a16:creationId xmlns:a16="http://schemas.microsoft.com/office/drawing/2014/main" id="{D24C445B-99F3-412C-B73B-B62E162DF3B2}"/>
                  </a:ext>
                </a:extLst>
              </p:cNvPr>
              <p:cNvGraphicFramePr>
                <a:graphicFrameLocks noGrp="1"/>
              </p:cNvGraphicFramePr>
              <p:nvPr>
                <p:ph idx="1"/>
              </p:nvPr>
            </p:nvGraphicFramePr>
            <p:xfrm>
              <a:off x="192088" y="1233488"/>
              <a:ext cx="8351837" cy="5543550"/>
            </p:xfrm>
            <a:graphic>
              <a:graphicData uri="http://schemas.microsoft.com/office/webextensions/webextension/2010/11">
                <we:webextensionref xmlns:we="http://schemas.microsoft.com/office/webextensions/webextension/2010/11" xmlns:r="http://schemas.openxmlformats.org/officeDocument/2006/relationships" r:id="rId2"/>
              </a:graphicData>
            </a:graphic>
          </p:graphicFrame>
        </mc:Choice>
        <mc:Fallback xmlns="">
          <p:pic>
            <p:nvPicPr>
              <p:cNvPr id="5" name="Content Placeholder 4" title="Web Viewer">
                <a:extLst>
                  <a:ext uri="{FF2B5EF4-FFF2-40B4-BE49-F238E27FC236}">
                    <a16:creationId xmlns:a16="http://schemas.microsoft.com/office/drawing/2014/main" id="{D24C445B-99F3-412C-B73B-B62E162DF3B2}"/>
                  </a:ext>
                </a:extLst>
              </p:cNvPr>
              <p:cNvPicPr>
                <a:picLocks noGrp="1" noRot="1" noChangeAspect="1" noMove="1" noResize="1" noEditPoints="1" noAdjustHandles="1" noChangeArrowheads="1" noChangeShapeType="1"/>
              </p:cNvPicPr>
              <p:nvPr/>
            </p:nvPicPr>
            <p:blipFill>
              <a:blip r:embed="rId3"/>
              <a:stretch>
                <a:fillRect/>
              </a:stretch>
            </p:blipFill>
            <p:spPr>
              <a:xfrm>
                <a:off x="192088" y="1233488"/>
                <a:ext cx="8351837" cy="5543550"/>
              </a:xfrm>
              <a:prstGeom prst="rect">
                <a:avLst/>
              </a:prstGeom>
            </p:spPr>
          </p:pic>
        </mc:Fallback>
      </mc:AlternateContent>
      <p:sp>
        <p:nvSpPr>
          <p:cNvPr id="4" name="Text Placeholder 3">
            <a:extLst>
              <a:ext uri="{FF2B5EF4-FFF2-40B4-BE49-F238E27FC236}">
                <a16:creationId xmlns:a16="http://schemas.microsoft.com/office/drawing/2014/main" id="{E9D25335-3CBB-4142-9D2C-C99373629B34}"/>
              </a:ext>
            </a:extLst>
          </p:cNvPr>
          <p:cNvSpPr>
            <a:spLocks noGrp="1"/>
          </p:cNvSpPr>
          <p:nvPr>
            <p:ph type="body" sz="quarter" idx="10"/>
          </p:nvPr>
        </p:nvSpPr>
        <p:spPr/>
        <p:txBody>
          <a:bodyPr/>
          <a:lstStyle/>
          <a:p>
            <a:endParaRPr lang="en-AU"/>
          </a:p>
        </p:txBody>
      </p:sp>
    </p:spTree>
    <p:extLst>
      <p:ext uri="{BB962C8B-B14F-4D97-AF65-F5344CB8AC3E}">
        <p14:creationId xmlns:p14="http://schemas.microsoft.com/office/powerpoint/2010/main" val="1011407163"/>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2D96A9-4A1C-4F05-8716-FF83F86DCA0E}"/>
              </a:ext>
            </a:extLst>
          </p:cNvPr>
          <p:cNvSpPr>
            <a:spLocks noGrp="1"/>
          </p:cNvSpPr>
          <p:nvPr>
            <p:ph type="title"/>
          </p:nvPr>
        </p:nvSpPr>
        <p:spPr/>
        <p:txBody>
          <a:bodyPr/>
          <a:lstStyle/>
          <a:p>
            <a:r>
              <a:rPr lang="en-US" dirty="0"/>
              <a:t>Adelaide Property Listings</a:t>
            </a:r>
            <a:endParaRPr lang="en-AU" dirty="0"/>
          </a:p>
        </p:txBody>
      </p:sp>
      <mc:AlternateContent xmlns:mc="http://schemas.openxmlformats.org/markup-compatibility/2006" xmlns:we="http://schemas.microsoft.com/office/webextensions/webextension/2010/11" xmlns:pca="http://schemas.microsoft.com/office/powerpoint/2013/contentapp">
        <mc:Choice Requires="we pca">
          <p:graphicFrame>
            <p:nvGraphicFramePr>
              <p:cNvPr id="5" name="Content Placeholder 4" title="Web Viewer">
                <a:extLst>
                  <a:ext uri="{FF2B5EF4-FFF2-40B4-BE49-F238E27FC236}">
                    <a16:creationId xmlns:a16="http://schemas.microsoft.com/office/drawing/2014/main" id="{FB99169E-85DD-4BB3-80B5-3A9982B54177}"/>
                  </a:ext>
                </a:extLst>
              </p:cNvPr>
              <p:cNvGraphicFramePr>
                <a:graphicFrameLocks noGrp="1"/>
              </p:cNvGraphicFramePr>
              <p:nvPr>
                <p:ph idx="1"/>
              </p:nvPr>
            </p:nvGraphicFramePr>
            <p:xfrm>
              <a:off x="192088" y="1233488"/>
              <a:ext cx="8351837" cy="5543550"/>
            </p:xfrm>
            <a:graphic>
              <a:graphicData uri="http://schemas.microsoft.com/office/webextensions/webextension/2010/11">
                <we:webextensionref xmlns:we="http://schemas.microsoft.com/office/webextensions/webextension/2010/11" xmlns:r="http://schemas.openxmlformats.org/officeDocument/2006/relationships" r:id="rId2"/>
              </a:graphicData>
            </a:graphic>
          </p:graphicFrame>
        </mc:Choice>
        <mc:Fallback xmlns="">
          <p:pic>
            <p:nvPicPr>
              <p:cNvPr id="5" name="Content Placeholder 4" title="Web Viewer">
                <a:extLst>
                  <a:ext uri="{FF2B5EF4-FFF2-40B4-BE49-F238E27FC236}">
                    <a16:creationId xmlns:a16="http://schemas.microsoft.com/office/drawing/2014/main" id="{FB99169E-85DD-4BB3-80B5-3A9982B54177}"/>
                  </a:ext>
                </a:extLst>
              </p:cNvPr>
              <p:cNvPicPr>
                <a:picLocks noGrp="1" noRot="1" noChangeAspect="1" noMove="1" noResize="1" noEditPoints="1" noAdjustHandles="1" noChangeArrowheads="1" noChangeShapeType="1"/>
              </p:cNvPicPr>
              <p:nvPr/>
            </p:nvPicPr>
            <p:blipFill>
              <a:blip r:embed="rId3"/>
              <a:stretch>
                <a:fillRect/>
              </a:stretch>
            </p:blipFill>
            <p:spPr>
              <a:xfrm>
                <a:off x="192088" y="1233488"/>
                <a:ext cx="8351837" cy="5543550"/>
              </a:xfrm>
              <a:prstGeom prst="rect">
                <a:avLst/>
              </a:prstGeom>
            </p:spPr>
          </p:pic>
        </mc:Fallback>
      </mc:AlternateContent>
      <p:sp>
        <p:nvSpPr>
          <p:cNvPr id="4" name="Text Placeholder 3">
            <a:extLst>
              <a:ext uri="{FF2B5EF4-FFF2-40B4-BE49-F238E27FC236}">
                <a16:creationId xmlns:a16="http://schemas.microsoft.com/office/drawing/2014/main" id="{6E517B40-C179-4640-BB14-7CBF4DB2C2CD}"/>
              </a:ext>
            </a:extLst>
          </p:cNvPr>
          <p:cNvSpPr>
            <a:spLocks noGrp="1"/>
          </p:cNvSpPr>
          <p:nvPr>
            <p:ph type="body" sz="quarter" idx="10"/>
          </p:nvPr>
        </p:nvSpPr>
        <p:spPr/>
        <p:txBody>
          <a:bodyPr/>
          <a:lstStyle/>
          <a:p>
            <a:endParaRPr lang="en-AU"/>
          </a:p>
        </p:txBody>
      </p:sp>
    </p:spTree>
    <p:extLst>
      <p:ext uri="{BB962C8B-B14F-4D97-AF65-F5344CB8AC3E}">
        <p14:creationId xmlns:p14="http://schemas.microsoft.com/office/powerpoint/2010/main" val="1656392846"/>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05D225-9EF7-4E56-B49C-DA48B589274D}"/>
              </a:ext>
            </a:extLst>
          </p:cNvPr>
          <p:cNvSpPr>
            <a:spLocks noGrp="1"/>
          </p:cNvSpPr>
          <p:nvPr>
            <p:ph type="title"/>
          </p:nvPr>
        </p:nvSpPr>
        <p:spPr/>
        <p:txBody>
          <a:bodyPr/>
          <a:lstStyle/>
          <a:p>
            <a:r>
              <a:rPr lang="en-US" dirty="0"/>
              <a:t>Adelaide House &amp; Unit Listings</a:t>
            </a:r>
            <a:endParaRPr lang="en-AU" dirty="0"/>
          </a:p>
        </p:txBody>
      </p:sp>
      <mc:AlternateContent xmlns:mc="http://schemas.openxmlformats.org/markup-compatibility/2006" xmlns:we="http://schemas.microsoft.com/office/webextensions/webextension/2010/11" xmlns:pca="http://schemas.microsoft.com/office/powerpoint/2013/contentapp">
        <mc:Choice Requires="we pca">
          <p:graphicFrame>
            <p:nvGraphicFramePr>
              <p:cNvPr id="5" name="Content Placeholder 4" title="Web Viewer">
                <a:extLst>
                  <a:ext uri="{FF2B5EF4-FFF2-40B4-BE49-F238E27FC236}">
                    <a16:creationId xmlns:a16="http://schemas.microsoft.com/office/drawing/2014/main" id="{D24C445B-99F3-412C-B73B-B62E162DF3B2}"/>
                  </a:ext>
                </a:extLst>
              </p:cNvPr>
              <p:cNvGraphicFramePr>
                <a:graphicFrameLocks noGrp="1"/>
              </p:cNvGraphicFramePr>
              <p:nvPr>
                <p:ph idx="1"/>
              </p:nvPr>
            </p:nvGraphicFramePr>
            <p:xfrm>
              <a:off x="192088" y="1233488"/>
              <a:ext cx="8351837" cy="5543550"/>
            </p:xfrm>
            <a:graphic>
              <a:graphicData uri="http://schemas.microsoft.com/office/webextensions/webextension/2010/11">
                <we:webextensionref xmlns:we="http://schemas.microsoft.com/office/webextensions/webextension/2010/11" xmlns:r="http://schemas.openxmlformats.org/officeDocument/2006/relationships" r:id="rId2"/>
              </a:graphicData>
            </a:graphic>
          </p:graphicFrame>
        </mc:Choice>
        <mc:Fallback xmlns="">
          <p:pic>
            <p:nvPicPr>
              <p:cNvPr id="5" name="Content Placeholder 4" title="Web Viewer">
                <a:extLst>
                  <a:ext uri="{FF2B5EF4-FFF2-40B4-BE49-F238E27FC236}">
                    <a16:creationId xmlns:a16="http://schemas.microsoft.com/office/drawing/2014/main" id="{D24C445B-99F3-412C-B73B-B62E162DF3B2}"/>
                  </a:ext>
                </a:extLst>
              </p:cNvPr>
              <p:cNvPicPr>
                <a:picLocks noGrp="1" noRot="1" noChangeAspect="1" noMove="1" noResize="1" noEditPoints="1" noAdjustHandles="1" noChangeArrowheads="1" noChangeShapeType="1"/>
              </p:cNvPicPr>
              <p:nvPr/>
            </p:nvPicPr>
            <p:blipFill>
              <a:blip r:embed="rId3"/>
              <a:stretch>
                <a:fillRect/>
              </a:stretch>
            </p:blipFill>
            <p:spPr>
              <a:xfrm>
                <a:off x="192088" y="1233488"/>
                <a:ext cx="8351837" cy="5543550"/>
              </a:xfrm>
              <a:prstGeom prst="rect">
                <a:avLst/>
              </a:prstGeom>
            </p:spPr>
          </p:pic>
        </mc:Fallback>
      </mc:AlternateContent>
      <p:sp>
        <p:nvSpPr>
          <p:cNvPr id="4" name="Text Placeholder 3">
            <a:extLst>
              <a:ext uri="{FF2B5EF4-FFF2-40B4-BE49-F238E27FC236}">
                <a16:creationId xmlns:a16="http://schemas.microsoft.com/office/drawing/2014/main" id="{E9D25335-3CBB-4142-9D2C-C99373629B34}"/>
              </a:ext>
            </a:extLst>
          </p:cNvPr>
          <p:cNvSpPr>
            <a:spLocks noGrp="1"/>
          </p:cNvSpPr>
          <p:nvPr>
            <p:ph type="body" sz="quarter" idx="10"/>
          </p:nvPr>
        </p:nvSpPr>
        <p:spPr/>
        <p:txBody>
          <a:bodyPr/>
          <a:lstStyle/>
          <a:p>
            <a:endParaRPr lang="en-AU"/>
          </a:p>
        </p:txBody>
      </p:sp>
    </p:spTree>
    <p:extLst>
      <p:ext uri="{BB962C8B-B14F-4D97-AF65-F5344CB8AC3E}">
        <p14:creationId xmlns:p14="http://schemas.microsoft.com/office/powerpoint/2010/main" val="2305009560"/>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2D96A9-4A1C-4F05-8716-FF83F86DCA0E}"/>
              </a:ext>
            </a:extLst>
          </p:cNvPr>
          <p:cNvSpPr>
            <a:spLocks noGrp="1"/>
          </p:cNvSpPr>
          <p:nvPr>
            <p:ph type="title"/>
          </p:nvPr>
        </p:nvSpPr>
        <p:spPr/>
        <p:txBody>
          <a:bodyPr/>
          <a:lstStyle/>
          <a:p>
            <a:r>
              <a:rPr lang="en-US" dirty="0"/>
              <a:t>Hobart Property Listings</a:t>
            </a:r>
            <a:endParaRPr lang="en-AU" dirty="0"/>
          </a:p>
        </p:txBody>
      </p:sp>
      <mc:AlternateContent xmlns:mc="http://schemas.openxmlformats.org/markup-compatibility/2006" xmlns:we="http://schemas.microsoft.com/office/webextensions/webextension/2010/11" xmlns:pca="http://schemas.microsoft.com/office/powerpoint/2013/contentapp">
        <mc:Choice Requires="we pca">
          <p:graphicFrame>
            <p:nvGraphicFramePr>
              <p:cNvPr id="5" name="Content Placeholder 4" title="Web Viewer">
                <a:extLst>
                  <a:ext uri="{FF2B5EF4-FFF2-40B4-BE49-F238E27FC236}">
                    <a16:creationId xmlns:a16="http://schemas.microsoft.com/office/drawing/2014/main" id="{FB99169E-85DD-4BB3-80B5-3A9982B54177}"/>
                  </a:ext>
                </a:extLst>
              </p:cNvPr>
              <p:cNvGraphicFramePr>
                <a:graphicFrameLocks noGrp="1"/>
              </p:cNvGraphicFramePr>
              <p:nvPr>
                <p:ph idx="1"/>
              </p:nvPr>
            </p:nvGraphicFramePr>
            <p:xfrm>
              <a:off x="192088" y="1233488"/>
              <a:ext cx="8351837" cy="5543550"/>
            </p:xfrm>
            <a:graphic>
              <a:graphicData uri="http://schemas.microsoft.com/office/webextensions/webextension/2010/11">
                <we:webextensionref xmlns:we="http://schemas.microsoft.com/office/webextensions/webextension/2010/11" xmlns:r="http://schemas.openxmlformats.org/officeDocument/2006/relationships" r:id="rId2"/>
              </a:graphicData>
            </a:graphic>
          </p:graphicFrame>
        </mc:Choice>
        <mc:Fallback xmlns="">
          <p:pic>
            <p:nvPicPr>
              <p:cNvPr id="5" name="Content Placeholder 4" title="Web Viewer">
                <a:extLst>
                  <a:ext uri="{FF2B5EF4-FFF2-40B4-BE49-F238E27FC236}">
                    <a16:creationId xmlns:a16="http://schemas.microsoft.com/office/drawing/2014/main" id="{FB99169E-85DD-4BB3-80B5-3A9982B54177}"/>
                  </a:ext>
                </a:extLst>
              </p:cNvPr>
              <p:cNvPicPr>
                <a:picLocks noGrp="1" noRot="1" noChangeAspect="1" noMove="1" noResize="1" noEditPoints="1" noAdjustHandles="1" noChangeArrowheads="1" noChangeShapeType="1"/>
              </p:cNvPicPr>
              <p:nvPr/>
            </p:nvPicPr>
            <p:blipFill>
              <a:blip r:embed="rId3"/>
              <a:stretch>
                <a:fillRect/>
              </a:stretch>
            </p:blipFill>
            <p:spPr>
              <a:xfrm>
                <a:off x="192088" y="1233488"/>
                <a:ext cx="8351837" cy="5543550"/>
              </a:xfrm>
              <a:prstGeom prst="rect">
                <a:avLst/>
              </a:prstGeom>
            </p:spPr>
          </p:pic>
        </mc:Fallback>
      </mc:AlternateContent>
      <p:sp>
        <p:nvSpPr>
          <p:cNvPr id="4" name="Text Placeholder 3">
            <a:extLst>
              <a:ext uri="{FF2B5EF4-FFF2-40B4-BE49-F238E27FC236}">
                <a16:creationId xmlns:a16="http://schemas.microsoft.com/office/drawing/2014/main" id="{6E517B40-C179-4640-BB14-7CBF4DB2C2CD}"/>
              </a:ext>
            </a:extLst>
          </p:cNvPr>
          <p:cNvSpPr>
            <a:spLocks noGrp="1"/>
          </p:cNvSpPr>
          <p:nvPr>
            <p:ph type="body" sz="quarter" idx="10"/>
          </p:nvPr>
        </p:nvSpPr>
        <p:spPr/>
        <p:txBody>
          <a:bodyPr/>
          <a:lstStyle/>
          <a:p>
            <a:endParaRPr lang="en-AU"/>
          </a:p>
        </p:txBody>
      </p:sp>
    </p:spTree>
    <p:extLst>
      <p:ext uri="{BB962C8B-B14F-4D97-AF65-F5344CB8AC3E}">
        <p14:creationId xmlns:p14="http://schemas.microsoft.com/office/powerpoint/2010/main" val="414430546"/>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05D225-9EF7-4E56-B49C-DA48B589274D}"/>
              </a:ext>
            </a:extLst>
          </p:cNvPr>
          <p:cNvSpPr>
            <a:spLocks noGrp="1"/>
          </p:cNvSpPr>
          <p:nvPr>
            <p:ph type="title"/>
          </p:nvPr>
        </p:nvSpPr>
        <p:spPr/>
        <p:txBody>
          <a:bodyPr/>
          <a:lstStyle/>
          <a:p>
            <a:r>
              <a:rPr lang="en-US" dirty="0"/>
              <a:t>Hobart House &amp; Unit Listings</a:t>
            </a:r>
            <a:endParaRPr lang="en-AU" dirty="0"/>
          </a:p>
        </p:txBody>
      </p:sp>
      <mc:AlternateContent xmlns:mc="http://schemas.openxmlformats.org/markup-compatibility/2006" xmlns:we="http://schemas.microsoft.com/office/webextensions/webextension/2010/11" xmlns:pca="http://schemas.microsoft.com/office/powerpoint/2013/contentapp">
        <mc:Choice Requires="we pca">
          <p:graphicFrame>
            <p:nvGraphicFramePr>
              <p:cNvPr id="5" name="Content Placeholder 4" title="Web Viewer">
                <a:extLst>
                  <a:ext uri="{FF2B5EF4-FFF2-40B4-BE49-F238E27FC236}">
                    <a16:creationId xmlns:a16="http://schemas.microsoft.com/office/drawing/2014/main" id="{D24C445B-99F3-412C-B73B-B62E162DF3B2}"/>
                  </a:ext>
                </a:extLst>
              </p:cNvPr>
              <p:cNvGraphicFramePr>
                <a:graphicFrameLocks noGrp="1"/>
              </p:cNvGraphicFramePr>
              <p:nvPr>
                <p:ph idx="1"/>
              </p:nvPr>
            </p:nvGraphicFramePr>
            <p:xfrm>
              <a:off x="192088" y="1233488"/>
              <a:ext cx="8351837" cy="5543550"/>
            </p:xfrm>
            <a:graphic>
              <a:graphicData uri="http://schemas.microsoft.com/office/webextensions/webextension/2010/11">
                <we:webextensionref xmlns:we="http://schemas.microsoft.com/office/webextensions/webextension/2010/11" xmlns:r="http://schemas.openxmlformats.org/officeDocument/2006/relationships" r:id="rId2"/>
              </a:graphicData>
            </a:graphic>
          </p:graphicFrame>
        </mc:Choice>
        <mc:Fallback xmlns="">
          <p:pic>
            <p:nvPicPr>
              <p:cNvPr id="5" name="Content Placeholder 4" title="Web Viewer">
                <a:extLst>
                  <a:ext uri="{FF2B5EF4-FFF2-40B4-BE49-F238E27FC236}">
                    <a16:creationId xmlns:a16="http://schemas.microsoft.com/office/drawing/2014/main" id="{D24C445B-99F3-412C-B73B-B62E162DF3B2}"/>
                  </a:ext>
                </a:extLst>
              </p:cNvPr>
              <p:cNvPicPr>
                <a:picLocks noGrp="1" noRot="1" noChangeAspect="1" noMove="1" noResize="1" noEditPoints="1" noAdjustHandles="1" noChangeArrowheads="1" noChangeShapeType="1"/>
              </p:cNvPicPr>
              <p:nvPr/>
            </p:nvPicPr>
            <p:blipFill>
              <a:blip r:embed="rId3"/>
              <a:stretch>
                <a:fillRect/>
              </a:stretch>
            </p:blipFill>
            <p:spPr>
              <a:xfrm>
                <a:off x="192088" y="1233488"/>
                <a:ext cx="8351837" cy="5543550"/>
              </a:xfrm>
              <a:prstGeom prst="rect">
                <a:avLst/>
              </a:prstGeom>
            </p:spPr>
          </p:pic>
        </mc:Fallback>
      </mc:AlternateContent>
      <p:sp>
        <p:nvSpPr>
          <p:cNvPr id="4" name="Text Placeholder 3">
            <a:extLst>
              <a:ext uri="{FF2B5EF4-FFF2-40B4-BE49-F238E27FC236}">
                <a16:creationId xmlns:a16="http://schemas.microsoft.com/office/drawing/2014/main" id="{E9D25335-3CBB-4142-9D2C-C99373629B34}"/>
              </a:ext>
            </a:extLst>
          </p:cNvPr>
          <p:cNvSpPr>
            <a:spLocks noGrp="1"/>
          </p:cNvSpPr>
          <p:nvPr>
            <p:ph type="body" sz="quarter" idx="10"/>
          </p:nvPr>
        </p:nvSpPr>
        <p:spPr/>
        <p:txBody>
          <a:bodyPr/>
          <a:lstStyle/>
          <a:p>
            <a:endParaRPr lang="en-AU"/>
          </a:p>
        </p:txBody>
      </p:sp>
    </p:spTree>
    <p:extLst>
      <p:ext uri="{BB962C8B-B14F-4D97-AF65-F5344CB8AC3E}">
        <p14:creationId xmlns:p14="http://schemas.microsoft.com/office/powerpoint/2010/main" val="2278690213"/>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2D96A9-4A1C-4F05-8716-FF83F86DCA0E}"/>
              </a:ext>
            </a:extLst>
          </p:cNvPr>
          <p:cNvSpPr>
            <a:spLocks noGrp="1"/>
          </p:cNvSpPr>
          <p:nvPr>
            <p:ph type="title"/>
          </p:nvPr>
        </p:nvSpPr>
        <p:spPr/>
        <p:txBody>
          <a:bodyPr/>
          <a:lstStyle/>
          <a:p>
            <a:r>
              <a:rPr lang="en-US" dirty="0"/>
              <a:t>Perth Property Listings</a:t>
            </a:r>
            <a:endParaRPr lang="en-AU" dirty="0"/>
          </a:p>
        </p:txBody>
      </p:sp>
      <mc:AlternateContent xmlns:mc="http://schemas.openxmlformats.org/markup-compatibility/2006" xmlns:we="http://schemas.microsoft.com/office/webextensions/webextension/2010/11" xmlns:pca="http://schemas.microsoft.com/office/powerpoint/2013/contentapp">
        <mc:Choice Requires="we pca">
          <p:graphicFrame>
            <p:nvGraphicFramePr>
              <p:cNvPr id="5" name="Content Placeholder 4" title="Web Viewer">
                <a:extLst>
                  <a:ext uri="{FF2B5EF4-FFF2-40B4-BE49-F238E27FC236}">
                    <a16:creationId xmlns:a16="http://schemas.microsoft.com/office/drawing/2014/main" id="{FB99169E-85DD-4BB3-80B5-3A9982B54177}"/>
                  </a:ext>
                </a:extLst>
              </p:cNvPr>
              <p:cNvGraphicFramePr>
                <a:graphicFrameLocks noGrp="1"/>
              </p:cNvGraphicFramePr>
              <p:nvPr>
                <p:ph idx="1"/>
              </p:nvPr>
            </p:nvGraphicFramePr>
            <p:xfrm>
              <a:off x="192088" y="1233488"/>
              <a:ext cx="8351837" cy="5543550"/>
            </p:xfrm>
            <a:graphic>
              <a:graphicData uri="http://schemas.microsoft.com/office/webextensions/webextension/2010/11">
                <we:webextensionref xmlns:we="http://schemas.microsoft.com/office/webextensions/webextension/2010/11" xmlns:r="http://schemas.openxmlformats.org/officeDocument/2006/relationships" r:id="rId2"/>
              </a:graphicData>
            </a:graphic>
          </p:graphicFrame>
        </mc:Choice>
        <mc:Fallback xmlns="">
          <p:pic>
            <p:nvPicPr>
              <p:cNvPr id="5" name="Content Placeholder 4" title="Web Viewer">
                <a:extLst>
                  <a:ext uri="{FF2B5EF4-FFF2-40B4-BE49-F238E27FC236}">
                    <a16:creationId xmlns:a16="http://schemas.microsoft.com/office/drawing/2014/main" id="{FB99169E-85DD-4BB3-80B5-3A9982B54177}"/>
                  </a:ext>
                </a:extLst>
              </p:cNvPr>
              <p:cNvPicPr>
                <a:picLocks noGrp="1" noRot="1" noChangeAspect="1" noMove="1" noResize="1" noEditPoints="1" noAdjustHandles="1" noChangeArrowheads="1" noChangeShapeType="1"/>
              </p:cNvPicPr>
              <p:nvPr/>
            </p:nvPicPr>
            <p:blipFill>
              <a:blip r:embed="rId3"/>
              <a:stretch>
                <a:fillRect/>
              </a:stretch>
            </p:blipFill>
            <p:spPr>
              <a:xfrm>
                <a:off x="192088" y="1233488"/>
                <a:ext cx="8351837" cy="5543550"/>
              </a:xfrm>
              <a:prstGeom prst="rect">
                <a:avLst/>
              </a:prstGeom>
            </p:spPr>
          </p:pic>
        </mc:Fallback>
      </mc:AlternateContent>
      <p:sp>
        <p:nvSpPr>
          <p:cNvPr id="4" name="Text Placeholder 3">
            <a:extLst>
              <a:ext uri="{FF2B5EF4-FFF2-40B4-BE49-F238E27FC236}">
                <a16:creationId xmlns:a16="http://schemas.microsoft.com/office/drawing/2014/main" id="{6E517B40-C179-4640-BB14-7CBF4DB2C2CD}"/>
              </a:ext>
            </a:extLst>
          </p:cNvPr>
          <p:cNvSpPr>
            <a:spLocks noGrp="1"/>
          </p:cNvSpPr>
          <p:nvPr>
            <p:ph type="body" sz="quarter" idx="10"/>
          </p:nvPr>
        </p:nvSpPr>
        <p:spPr/>
        <p:txBody>
          <a:bodyPr/>
          <a:lstStyle/>
          <a:p>
            <a:endParaRPr lang="en-AU"/>
          </a:p>
        </p:txBody>
      </p:sp>
    </p:spTree>
    <p:extLst>
      <p:ext uri="{BB962C8B-B14F-4D97-AF65-F5344CB8AC3E}">
        <p14:creationId xmlns:p14="http://schemas.microsoft.com/office/powerpoint/2010/main" val="3876531996"/>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05D225-9EF7-4E56-B49C-DA48B589274D}"/>
              </a:ext>
            </a:extLst>
          </p:cNvPr>
          <p:cNvSpPr>
            <a:spLocks noGrp="1"/>
          </p:cNvSpPr>
          <p:nvPr>
            <p:ph type="title"/>
          </p:nvPr>
        </p:nvSpPr>
        <p:spPr/>
        <p:txBody>
          <a:bodyPr/>
          <a:lstStyle/>
          <a:p>
            <a:r>
              <a:rPr lang="en-US" dirty="0"/>
              <a:t>Perth House &amp; Unit Listings</a:t>
            </a:r>
            <a:endParaRPr lang="en-AU" dirty="0"/>
          </a:p>
        </p:txBody>
      </p:sp>
      <mc:AlternateContent xmlns:mc="http://schemas.openxmlformats.org/markup-compatibility/2006" xmlns:we="http://schemas.microsoft.com/office/webextensions/webextension/2010/11" xmlns:pca="http://schemas.microsoft.com/office/powerpoint/2013/contentapp">
        <mc:Choice Requires="we pca">
          <p:graphicFrame>
            <p:nvGraphicFramePr>
              <p:cNvPr id="5" name="Content Placeholder 4" title="Web Viewer">
                <a:extLst>
                  <a:ext uri="{FF2B5EF4-FFF2-40B4-BE49-F238E27FC236}">
                    <a16:creationId xmlns:a16="http://schemas.microsoft.com/office/drawing/2014/main" id="{D24C445B-99F3-412C-B73B-B62E162DF3B2}"/>
                  </a:ext>
                </a:extLst>
              </p:cNvPr>
              <p:cNvGraphicFramePr>
                <a:graphicFrameLocks noGrp="1"/>
              </p:cNvGraphicFramePr>
              <p:nvPr>
                <p:ph idx="1"/>
              </p:nvPr>
            </p:nvGraphicFramePr>
            <p:xfrm>
              <a:off x="192088" y="1233488"/>
              <a:ext cx="8351837" cy="5543550"/>
            </p:xfrm>
            <a:graphic>
              <a:graphicData uri="http://schemas.microsoft.com/office/webextensions/webextension/2010/11">
                <we:webextensionref xmlns:we="http://schemas.microsoft.com/office/webextensions/webextension/2010/11" xmlns:r="http://schemas.openxmlformats.org/officeDocument/2006/relationships" r:id="rId2"/>
              </a:graphicData>
            </a:graphic>
          </p:graphicFrame>
        </mc:Choice>
        <mc:Fallback xmlns="">
          <p:pic>
            <p:nvPicPr>
              <p:cNvPr id="5" name="Content Placeholder 4" title="Web Viewer">
                <a:extLst>
                  <a:ext uri="{FF2B5EF4-FFF2-40B4-BE49-F238E27FC236}">
                    <a16:creationId xmlns:a16="http://schemas.microsoft.com/office/drawing/2014/main" id="{D24C445B-99F3-412C-B73B-B62E162DF3B2}"/>
                  </a:ext>
                </a:extLst>
              </p:cNvPr>
              <p:cNvPicPr>
                <a:picLocks noGrp="1" noRot="1" noChangeAspect="1" noMove="1" noResize="1" noEditPoints="1" noAdjustHandles="1" noChangeArrowheads="1" noChangeShapeType="1"/>
              </p:cNvPicPr>
              <p:nvPr/>
            </p:nvPicPr>
            <p:blipFill>
              <a:blip r:embed="rId3"/>
              <a:stretch>
                <a:fillRect/>
              </a:stretch>
            </p:blipFill>
            <p:spPr>
              <a:xfrm>
                <a:off x="192088" y="1233488"/>
                <a:ext cx="8351837" cy="5543550"/>
              </a:xfrm>
              <a:prstGeom prst="rect">
                <a:avLst/>
              </a:prstGeom>
            </p:spPr>
          </p:pic>
        </mc:Fallback>
      </mc:AlternateContent>
      <p:sp>
        <p:nvSpPr>
          <p:cNvPr id="4" name="Text Placeholder 3">
            <a:extLst>
              <a:ext uri="{FF2B5EF4-FFF2-40B4-BE49-F238E27FC236}">
                <a16:creationId xmlns:a16="http://schemas.microsoft.com/office/drawing/2014/main" id="{E9D25335-3CBB-4142-9D2C-C99373629B34}"/>
              </a:ext>
            </a:extLst>
          </p:cNvPr>
          <p:cNvSpPr>
            <a:spLocks noGrp="1"/>
          </p:cNvSpPr>
          <p:nvPr>
            <p:ph type="body" sz="quarter" idx="10"/>
          </p:nvPr>
        </p:nvSpPr>
        <p:spPr/>
        <p:txBody>
          <a:bodyPr/>
          <a:lstStyle/>
          <a:p>
            <a:endParaRPr lang="en-AU"/>
          </a:p>
        </p:txBody>
      </p:sp>
    </p:spTree>
    <p:extLst>
      <p:ext uri="{BB962C8B-B14F-4D97-AF65-F5344CB8AC3E}">
        <p14:creationId xmlns:p14="http://schemas.microsoft.com/office/powerpoint/2010/main" val="3492954305"/>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42278E-3CD2-4862-964D-8D21E0145204}"/>
              </a:ext>
            </a:extLst>
          </p:cNvPr>
          <p:cNvSpPr>
            <a:spLocks noGrp="1"/>
          </p:cNvSpPr>
          <p:nvPr>
            <p:ph type="title"/>
          </p:nvPr>
        </p:nvSpPr>
        <p:spPr/>
        <p:txBody>
          <a:bodyPr/>
          <a:lstStyle/>
          <a:p>
            <a:r>
              <a:rPr lang="en-US" dirty="0"/>
              <a:t>National Office Vacancy Rates</a:t>
            </a:r>
          </a:p>
        </p:txBody>
      </p:sp>
      <p:pic>
        <p:nvPicPr>
          <p:cNvPr id="7" name="Content Placeholder 6" descr="Chart, line chart&#10;&#10;Description automatically generated">
            <a:extLst>
              <a:ext uri="{FF2B5EF4-FFF2-40B4-BE49-F238E27FC236}">
                <a16:creationId xmlns:a16="http://schemas.microsoft.com/office/drawing/2014/main" id="{BB374F9A-590F-4A87-8685-1B55848F0805}"/>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92088" y="1751473"/>
            <a:ext cx="8351837" cy="4507579"/>
          </a:xfrm>
        </p:spPr>
      </p:pic>
      <p:sp>
        <p:nvSpPr>
          <p:cNvPr id="4" name="Text Placeholder 3">
            <a:extLst>
              <a:ext uri="{FF2B5EF4-FFF2-40B4-BE49-F238E27FC236}">
                <a16:creationId xmlns:a16="http://schemas.microsoft.com/office/drawing/2014/main" id="{5D146F01-8864-4DF9-86F9-BB86E94ADA5F}"/>
              </a:ext>
            </a:extLst>
          </p:cNvPr>
          <p:cNvSpPr>
            <a:spLocks noGrp="1"/>
          </p:cNvSpPr>
          <p:nvPr>
            <p:ph type="body" sz="quarter" idx="10"/>
          </p:nvPr>
        </p:nvSpPr>
        <p:spPr/>
        <p:txBody>
          <a:bodyPr/>
          <a:lstStyle/>
          <a:p>
            <a:endParaRPr lang="en-US"/>
          </a:p>
        </p:txBody>
      </p:sp>
    </p:spTree>
    <p:extLst>
      <p:ext uri="{BB962C8B-B14F-4D97-AF65-F5344CB8AC3E}">
        <p14:creationId xmlns:p14="http://schemas.microsoft.com/office/powerpoint/2010/main" val="1450472241"/>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42278E-3CD2-4862-964D-8D21E0145204}"/>
              </a:ext>
            </a:extLst>
          </p:cNvPr>
          <p:cNvSpPr>
            <a:spLocks noGrp="1"/>
          </p:cNvSpPr>
          <p:nvPr>
            <p:ph type="title"/>
          </p:nvPr>
        </p:nvSpPr>
        <p:spPr/>
        <p:txBody>
          <a:bodyPr/>
          <a:lstStyle/>
          <a:p>
            <a:r>
              <a:rPr lang="en-US" dirty="0"/>
              <a:t>Canberra Office Vacancy Rates</a:t>
            </a:r>
          </a:p>
        </p:txBody>
      </p:sp>
      <p:sp>
        <p:nvSpPr>
          <p:cNvPr id="4" name="Text Placeholder 3">
            <a:extLst>
              <a:ext uri="{FF2B5EF4-FFF2-40B4-BE49-F238E27FC236}">
                <a16:creationId xmlns:a16="http://schemas.microsoft.com/office/drawing/2014/main" id="{5D146F01-8864-4DF9-86F9-BB86E94ADA5F}"/>
              </a:ext>
            </a:extLst>
          </p:cNvPr>
          <p:cNvSpPr>
            <a:spLocks noGrp="1"/>
          </p:cNvSpPr>
          <p:nvPr>
            <p:ph type="body" sz="quarter" idx="10"/>
          </p:nvPr>
        </p:nvSpPr>
        <p:spPr/>
        <p:txBody>
          <a:bodyPr/>
          <a:lstStyle/>
          <a:p>
            <a:endParaRPr lang="en-US"/>
          </a:p>
        </p:txBody>
      </p:sp>
      <p:pic>
        <p:nvPicPr>
          <p:cNvPr id="10" name="Content Placeholder 9" descr="Chart, line chart&#10;&#10;Description automatically generated">
            <a:extLst>
              <a:ext uri="{FF2B5EF4-FFF2-40B4-BE49-F238E27FC236}">
                <a16:creationId xmlns:a16="http://schemas.microsoft.com/office/drawing/2014/main" id="{2B5C40D5-2976-42D5-82E4-FF4B62185ACC}"/>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92088" y="1751473"/>
            <a:ext cx="8351837" cy="4507579"/>
          </a:xfrm>
        </p:spPr>
      </p:pic>
    </p:spTree>
    <p:extLst>
      <p:ext uri="{BB962C8B-B14F-4D97-AF65-F5344CB8AC3E}">
        <p14:creationId xmlns:p14="http://schemas.microsoft.com/office/powerpoint/2010/main" val="3585417535"/>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EF588EE-8017-40BE-AEA1-9703EA0C06B2}"/>
              </a:ext>
            </a:extLst>
          </p:cNvPr>
          <p:cNvSpPr>
            <a:spLocks noGrp="1"/>
          </p:cNvSpPr>
          <p:nvPr>
            <p:ph type="title"/>
          </p:nvPr>
        </p:nvSpPr>
        <p:spPr/>
        <p:txBody>
          <a:bodyPr>
            <a:normAutofit/>
          </a:bodyPr>
          <a:lstStyle/>
          <a:p>
            <a:r>
              <a:rPr lang="en-US" b="1" cap="small" dirty="0">
                <a:solidFill>
                  <a:schemeClr val="accent2"/>
                </a:solidFill>
                <a:effectLst>
                  <a:outerShdw blurRad="38100" dist="38100" dir="2700000" algn="tl">
                    <a:srgbClr val="000000">
                      <a:alpha val="43137"/>
                    </a:srgbClr>
                  </a:outerShdw>
                </a:effectLst>
              </a:rPr>
              <a:t>What would Aussies Buy?</a:t>
            </a:r>
            <a:endParaRPr lang="en-AU" dirty="0"/>
          </a:p>
        </p:txBody>
      </p:sp>
      <p:sp>
        <p:nvSpPr>
          <p:cNvPr id="7" name="Text Placeholder 6">
            <a:extLst>
              <a:ext uri="{FF2B5EF4-FFF2-40B4-BE49-F238E27FC236}">
                <a16:creationId xmlns:a16="http://schemas.microsoft.com/office/drawing/2014/main" id="{1F5E27A7-9142-40AF-9144-A3E7769156D8}"/>
              </a:ext>
            </a:extLst>
          </p:cNvPr>
          <p:cNvSpPr>
            <a:spLocks noGrp="1"/>
          </p:cNvSpPr>
          <p:nvPr>
            <p:ph type="body" sz="quarter" idx="10"/>
          </p:nvPr>
        </p:nvSpPr>
        <p:spPr/>
        <p:txBody>
          <a:bodyPr>
            <a:normAutofit/>
          </a:bodyPr>
          <a:lstStyle/>
          <a:p>
            <a:endParaRPr lang="en-AU" dirty="0"/>
          </a:p>
        </p:txBody>
      </p:sp>
      <p:pic>
        <p:nvPicPr>
          <p:cNvPr id="12" name="Content Placeholder 11">
            <a:hlinkClick r:id="rId3"/>
            <a:extLst>
              <a:ext uri="{FF2B5EF4-FFF2-40B4-BE49-F238E27FC236}">
                <a16:creationId xmlns:a16="http://schemas.microsoft.com/office/drawing/2014/main" id="{90A40805-F45B-4B17-9405-F5ADE820C57E}"/>
              </a:ext>
            </a:extLst>
          </p:cNvPr>
          <p:cNvPicPr>
            <a:picLocks noGrp="1" noChangeAspect="1"/>
          </p:cNvPicPr>
          <p:nvPr>
            <p:ph idx="1"/>
          </p:nvPr>
        </p:nvPicPr>
        <p:blipFill>
          <a:blip r:embed="rId4"/>
          <a:stretch>
            <a:fillRect/>
          </a:stretch>
        </p:blipFill>
        <p:spPr>
          <a:xfrm>
            <a:off x="272256" y="1626668"/>
            <a:ext cx="8191500" cy="3981450"/>
          </a:xfrm>
        </p:spPr>
      </p:pic>
    </p:spTree>
    <p:extLst>
      <p:ext uri="{BB962C8B-B14F-4D97-AF65-F5344CB8AC3E}">
        <p14:creationId xmlns:p14="http://schemas.microsoft.com/office/powerpoint/2010/main" val="34379207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C970FB5-9D36-4B01-8B43-95B40F67041A}"/>
              </a:ext>
            </a:extLst>
          </p:cNvPr>
          <p:cNvSpPr>
            <a:spLocks noGrp="1"/>
          </p:cNvSpPr>
          <p:nvPr>
            <p:ph type="title"/>
          </p:nvPr>
        </p:nvSpPr>
        <p:spPr/>
        <p:txBody>
          <a:bodyPr/>
          <a:lstStyle/>
          <a:p>
            <a:endParaRPr lang="en-AU"/>
          </a:p>
        </p:txBody>
      </p:sp>
      <p:pic>
        <p:nvPicPr>
          <p:cNvPr id="10" name="Content Placeholder 9">
            <a:extLst>
              <a:ext uri="{FF2B5EF4-FFF2-40B4-BE49-F238E27FC236}">
                <a16:creationId xmlns:a16="http://schemas.microsoft.com/office/drawing/2014/main" id="{123CC740-E6FD-4CBE-8552-39ED3AD40F4C}"/>
              </a:ext>
            </a:extLst>
          </p:cNvPr>
          <p:cNvPicPr>
            <a:picLocks noGrp="1" noChangeAspect="1"/>
          </p:cNvPicPr>
          <p:nvPr>
            <p:ph sz="half" idx="1"/>
          </p:nvPr>
        </p:nvPicPr>
        <p:blipFill>
          <a:blip r:embed="rId2"/>
          <a:stretch>
            <a:fillRect/>
          </a:stretch>
        </p:blipFill>
        <p:spPr>
          <a:xfrm>
            <a:off x="192088" y="2719814"/>
            <a:ext cx="4117975" cy="2535973"/>
          </a:xfrm>
        </p:spPr>
      </p:pic>
      <p:pic>
        <p:nvPicPr>
          <p:cNvPr id="12" name="Content Placeholder 11">
            <a:extLst>
              <a:ext uri="{FF2B5EF4-FFF2-40B4-BE49-F238E27FC236}">
                <a16:creationId xmlns:a16="http://schemas.microsoft.com/office/drawing/2014/main" id="{6B6A74D1-2C30-4780-AC2A-93D5CC44B75E}"/>
              </a:ext>
            </a:extLst>
          </p:cNvPr>
          <p:cNvPicPr>
            <a:picLocks noGrp="1" noChangeAspect="1"/>
          </p:cNvPicPr>
          <p:nvPr>
            <p:ph sz="half" idx="2"/>
          </p:nvPr>
        </p:nvPicPr>
        <p:blipFill>
          <a:blip r:embed="rId3"/>
          <a:stretch>
            <a:fillRect/>
          </a:stretch>
        </p:blipFill>
        <p:spPr>
          <a:xfrm>
            <a:off x="4425950" y="2694223"/>
            <a:ext cx="4117975" cy="2641130"/>
          </a:xfrm>
        </p:spPr>
      </p:pic>
      <p:sp>
        <p:nvSpPr>
          <p:cNvPr id="8" name="Text Placeholder 7">
            <a:extLst>
              <a:ext uri="{FF2B5EF4-FFF2-40B4-BE49-F238E27FC236}">
                <a16:creationId xmlns:a16="http://schemas.microsoft.com/office/drawing/2014/main" id="{B9500751-7565-4E78-A07D-8398FDBE8A3B}"/>
              </a:ext>
            </a:extLst>
          </p:cNvPr>
          <p:cNvSpPr>
            <a:spLocks noGrp="1"/>
          </p:cNvSpPr>
          <p:nvPr>
            <p:ph type="body" sz="quarter" idx="10"/>
          </p:nvPr>
        </p:nvSpPr>
        <p:spPr/>
        <p:txBody>
          <a:bodyPr/>
          <a:lstStyle/>
          <a:p>
            <a:endParaRPr lang="en-AU"/>
          </a:p>
        </p:txBody>
      </p:sp>
    </p:spTree>
    <p:extLst>
      <p:ext uri="{BB962C8B-B14F-4D97-AF65-F5344CB8AC3E}">
        <p14:creationId xmlns:p14="http://schemas.microsoft.com/office/powerpoint/2010/main" val="779663608"/>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FF5938F-4419-4879-9440-32FEF742052E}"/>
              </a:ext>
            </a:extLst>
          </p:cNvPr>
          <p:cNvSpPr>
            <a:spLocks noGrp="1"/>
          </p:cNvSpPr>
          <p:nvPr>
            <p:ph type="title"/>
          </p:nvPr>
        </p:nvSpPr>
        <p:spPr/>
        <p:txBody>
          <a:bodyPr/>
          <a:lstStyle/>
          <a:p>
            <a:r>
              <a:rPr lang="en-AU" dirty="0"/>
              <a:t>Capital City Average Asking Prices</a:t>
            </a:r>
          </a:p>
        </p:txBody>
      </p:sp>
      <mc:AlternateContent xmlns:mc="http://schemas.openxmlformats.org/markup-compatibility/2006" xmlns:we="http://schemas.microsoft.com/office/webextensions/webextension/2010/11" xmlns:pca="http://schemas.microsoft.com/office/powerpoint/2013/contentapp">
        <mc:Choice Requires="we pca">
          <p:graphicFrame>
            <p:nvGraphicFramePr>
              <p:cNvPr id="8" name="Content Placeholder 7" title="Web Viewer">
                <a:extLst>
                  <a:ext uri="{FF2B5EF4-FFF2-40B4-BE49-F238E27FC236}">
                    <a16:creationId xmlns:a16="http://schemas.microsoft.com/office/drawing/2014/main" id="{35396D20-C48C-41E5-9071-75EC236B3145}"/>
                  </a:ext>
                </a:extLst>
              </p:cNvPr>
              <p:cNvGraphicFramePr>
                <a:graphicFrameLocks noGrp="1"/>
              </p:cNvGraphicFramePr>
              <p:nvPr>
                <p:ph idx="1"/>
              </p:nvPr>
            </p:nvGraphicFramePr>
            <p:xfrm>
              <a:off x="192088" y="1233488"/>
              <a:ext cx="8351837" cy="5543550"/>
            </p:xfrm>
            <a:graphic>
              <a:graphicData uri="http://schemas.microsoft.com/office/webextensions/webextension/2010/11">
                <we:webextensionref xmlns:we="http://schemas.microsoft.com/office/webextensions/webextension/2010/11" xmlns:r="http://schemas.openxmlformats.org/officeDocument/2006/relationships" r:id="rId2"/>
              </a:graphicData>
            </a:graphic>
          </p:graphicFrame>
        </mc:Choice>
        <mc:Fallback xmlns="">
          <p:pic>
            <p:nvPicPr>
              <p:cNvPr id="8" name="Content Placeholder 7" title="Web Viewer">
                <a:extLst>
                  <a:ext uri="{FF2B5EF4-FFF2-40B4-BE49-F238E27FC236}">
                    <a16:creationId xmlns:a16="http://schemas.microsoft.com/office/drawing/2014/main" id="{35396D20-C48C-41E5-9071-75EC236B3145}"/>
                  </a:ext>
                </a:extLst>
              </p:cNvPr>
              <p:cNvPicPr>
                <a:picLocks noGrp="1" noRot="1" noChangeAspect="1" noMove="1" noResize="1" noEditPoints="1" noAdjustHandles="1" noChangeArrowheads="1" noChangeShapeType="1"/>
              </p:cNvPicPr>
              <p:nvPr/>
            </p:nvPicPr>
            <p:blipFill>
              <a:blip r:embed="rId3"/>
              <a:stretch>
                <a:fillRect/>
              </a:stretch>
            </p:blipFill>
            <p:spPr>
              <a:xfrm>
                <a:off x="192088" y="1233488"/>
                <a:ext cx="8351837" cy="5543550"/>
              </a:xfrm>
              <a:prstGeom prst="rect">
                <a:avLst/>
              </a:prstGeom>
            </p:spPr>
          </p:pic>
        </mc:Fallback>
      </mc:AlternateContent>
      <p:sp>
        <p:nvSpPr>
          <p:cNvPr id="7" name="Text Placeholder 6">
            <a:extLst>
              <a:ext uri="{FF2B5EF4-FFF2-40B4-BE49-F238E27FC236}">
                <a16:creationId xmlns:a16="http://schemas.microsoft.com/office/drawing/2014/main" id="{7F765F73-8921-4158-AF49-DEF98737F3B5}"/>
              </a:ext>
            </a:extLst>
          </p:cNvPr>
          <p:cNvSpPr>
            <a:spLocks noGrp="1"/>
          </p:cNvSpPr>
          <p:nvPr>
            <p:ph type="body" sz="quarter" idx="10"/>
          </p:nvPr>
        </p:nvSpPr>
        <p:spPr/>
        <p:txBody>
          <a:bodyPr/>
          <a:lstStyle/>
          <a:p>
            <a:endParaRPr lang="en-AU"/>
          </a:p>
        </p:txBody>
      </p:sp>
    </p:spTree>
    <p:extLst>
      <p:ext uri="{BB962C8B-B14F-4D97-AF65-F5344CB8AC3E}">
        <p14:creationId xmlns:p14="http://schemas.microsoft.com/office/powerpoint/2010/main" val="2352178206"/>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CAC4E2-8EDE-4541-BB08-684C8471F73A}"/>
              </a:ext>
            </a:extLst>
          </p:cNvPr>
          <p:cNvSpPr>
            <a:spLocks noGrp="1"/>
          </p:cNvSpPr>
          <p:nvPr>
            <p:ph type="title"/>
          </p:nvPr>
        </p:nvSpPr>
        <p:spPr/>
        <p:txBody>
          <a:bodyPr/>
          <a:lstStyle/>
          <a:p>
            <a:r>
              <a:rPr lang="en-AU" dirty="0"/>
              <a:t>National Asking Prices</a:t>
            </a:r>
          </a:p>
        </p:txBody>
      </p:sp>
      <mc:AlternateContent xmlns:mc="http://schemas.openxmlformats.org/markup-compatibility/2006" xmlns:we="http://schemas.microsoft.com/office/webextensions/webextension/2010/11" xmlns:pca="http://schemas.microsoft.com/office/powerpoint/2013/contentapp">
        <mc:Choice Requires="we pca">
          <p:graphicFrame>
            <p:nvGraphicFramePr>
              <p:cNvPr id="5" name="Content Placeholder 4" title="Web Viewer">
                <a:extLst>
                  <a:ext uri="{FF2B5EF4-FFF2-40B4-BE49-F238E27FC236}">
                    <a16:creationId xmlns:a16="http://schemas.microsoft.com/office/drawing/2014/main" id="{05991AC4-F15D-44C3-B543-EFB505C5A0C8}"/>
                  </a:ext>
                </a:extLst>
              </p:cNvPr>
              <p:cNvGraphicFramePr>
                <a:graphicFrameLocks noGrp="1"/>
              </p:cNvGraphicFramePr>
              <p:nvPr>
                <p:ph idx="1"/>
              </p:nvPr>
            </p:nvGraphicFramePr>
            <p:xfrm>
              <a:off x="192088" y="1233488"/>
              <a:ext cx="8351837" cy="5543550"/>
            </p:xfrm>
            <a:graphic>
              <a:graphicData uri="http://schemas.microsoft.com/office/webextensions/webextension/2010/11">
                <we:webextensionref xmlns:we="http://schemas.microsoft.com/office/webextensions/webextension/2010/11" xmlns:r="http://schemas.openxmlformats.org/officeDocument/2006/relationships" r:id="rId2"/>
              </a:graphicData>
            </a:graphic>
          </p:graphicFrame>
        </mc:Choice>
        <mc:Fallback xmlns="">
          <p:pic>
            <p:nvPicPr>
              <p:cNvPr id="5" name="Content Placeholder 4" title="Web Viewer">
                <a:extLst>
                  <a:ext uri="{FF2B5EF4-FFF2-40B4-BE49-F238E27FC236}">
                    <a16:creationId xmlns:a16="http://schemas.microsoft.com/office/drawing/2014/main" id="{05991AC4-F15D-44C3-B543-EFB505C5A0C8}"/>
                  </a:ext>
                </a:extLst>
              </p:cNvPr>
              <p:cNvPicPr>
                <a:picLocks noGrp="1" noRot="1" noChangeAspect="1" noMove="1" noResize="1" noEditPoints="1" noAdjustHandles="1" noChangeArrowheads="1" noChangeShapeType="1"/>
              </p:cNvPicPr>
              <p:nvPr/>
            </p:nvPicPr>
            <p:blipFill>
              <a:blip r:embed="rId3"/>
              <a:stretch>
                <a:fillRect/>
              </a:stretch>
            </p:blipFill>
            <p:spPr>
              <a:xfrm>
                <a:off x="192088" y="1233488"/>
                <a:ext cx="8351837" cy="5543550"/>
              </a:xfrm>
              <a:prstGeom prst="rect">
                <a:avLst/>
              </a:prstGeom>
            </p:spPr>
          </p:pic>
        </mc:Fallback>
      </mc:AlternateContent>
      <p:sp>
        <p:nvSpPr>
          <p:cNvPr id="4" name="Text Placeholder 3">
            <a:extLst>
              <a:ext uri="{FF2B5EF4-FFF2-40B4-BE49-F238E27FC236}">
                <a16:creationId xmlns:a16="http://schemas.microsoft.com/office/drawing/2014/main" id="{0B6BF697-E598-49B4-8AEB-225FF94A7CE6}"/>
              </a:ext>
            </a:extLst>
          </p:cNvPr>
          <p:cNvSpPr>
            <a:spLocks noGrp="1"/>
          </p:cNvSpPr>
          <p:nvPr>
            <p:ph type="body" sz="quarter" idx="10"/>
          </p:nvPr>
        </p:nvSpPr>
        <p:spPr/>
        <p:txBody>
          <a:bodyPr/>
          <a:lstStyle/>
          <a:p>
            <a:endParaRPr lang="en-AU"/>
          </a:p>
        </p:txBody>
      </p:sp>
    </p:spTree>
    <p:extLst>
      <p:ext uri="{BB962C8B-B14F-4D97-AF65-F5344CB8AC3E}">
        <p14:creationId xmlns:p14="http://schemas.microsoft.com/office/powerpoint/2010/main" val="4109784824"/>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428125E-DED1-45C1-8BC4-89D1DFE80519}"/>
              </a:ext>
            </a:extLst>
          </p:cNvPr>
          <p:cNvSpPr>
            <a:spLocks noGrp="1"/>
          </p:cNvSpPr>
          <p:nvPr>
            <p:ph type="title"/>
          </p:nvPr>
        </p:nvSpPr>
        <p:spPr/>
        <p:txBody>
          <a:bodyPr/>
          <a:lstStyle/>
          <a:p>
            <a:r>
              <a:rPr lang="en-AU" dirty="0"/>
              <a:t>Sydney Asking Prices</a:t>
            </a:r>
          </a:p>
        </p:txBody>
      </p:sp>
      <mc:AlternateContent xmlns:mc="http://schemas.openxmlformats.org/markup-compatibility/2006" xmlns:we="http://schemas.microsoft.com/office/webextensions/webextension/2010/11" xmlns:pca="http://schemas.microsoft.com/office/powerpoint/2013/contentapp">
        <mc:Choice Requires="we pca">
          <p:graphicFrame>
            <p:nvGraphicFramePr>
              <p:cNvPr id="8" name="Content Placeholder 7" title="Web Viewer">
                <a:extLst>
                  <a:ext uri="{FF2B5EF4-FFF2-40B4-BE49-F238E27FC236}">
                    <a16:creationId xmlns:a16="http://schemas.microsoft.com/office/drawing/2014/main" id="{6B82AD5C-D221-4317-84A6-109B4D251873}"/>
                  </a:ext>
                </a:extLst>
              </p:cNvPr>
              <p:cNvGraphicFramePr>
                <a:graphicFrameLocks noGrp="1"/>
              </p:cNvGraphicFramePr>
              <p:nvPr>
                <p:ph idx="1"/>
              </p:nvPr>
            </p:nvGraphicFramePr>
            <p:xfrm>
              <a:off x="192088" y="1233488"/>
              <a:ext cx="8351837" cy="5543550"/>
            </p:xfrm>
            <a:graphic>
              <a:graphicData uri="http://schemas.microsoft.com/office/webextensions/webextension/2010/11">
                <we:webextensionref xmlns:we="http://schemas.microsoft.com/office/webextensions/webextension/2010/11" xmlns:r="http://schemas.openxmlformats.org/officeDocument/2006/relationships" r:id="rId2"/>
              </a:graphicData>
            </a:graphic>
          </p:graphicFrame>
        </mc:Choice>
        <mc:Fallback xmlns="">
          <p:pic>
            <p:nvPicPr>
              <p:cNvPr id="8" name="Content Placeholder 7" title="Web Viewer">
                <a:extLst>
                  <a:ext uri="{FF2B5EF4-FFF2-40B4-BE49-F238E27FC236}">
                    <a16:creationId xmlns:a16="http://schemas.microsoft.com/office/drawing/2014/main" id="{6B82AD5C-D221-4317-84A6-109B4D251873}"/>
                  </a:ext>
                </a:extLst>
              </p:cNvPr>
              <p:cNvPicPr>
                <a:picLocks noGrp="1" noRot="1" noChangeAspect="1" noMove="1" noResize="1" noEditPoints="1" noAdjustHandles="1" noChangeArrowheads="1" noChangeShapeType="1"/>
              </p:cNvPicPr>
              <p:nvPr/>
            </p:nvPicPr>
            <p:blipFill>
              <a:blip r:embed="rId3"/>
              <a:stretch>
                <a:fillRect/>
              </a:stretch>
            </p:blipFill>
            <p:spPr>
              <a:xfrm>
                <a:off x="192088" y="1233488"/>
                <a:ext cx="8351837" cy="5543550"/>
              </a:xfrm>
              <a:prstGeom prst="rect">
                <a:avLst/>
              </a:prstGeom>
            </p:spPr>
          </p:pic>
        </mc:Fallback>
      </mc:AlternateContent>
      <p:sp>
        <p:nvSpPr>
          <p:cNvPr id="7" name="Text Placeholder 6">
            <a:extLst>
              <a:ext uri="{FF2B5EF4-FFF2-40B4-BE49-F238E27FC236}">
                <a16:creationId xmlns:a16="http://schemas.microsoft.com/office/drawing/2014/main" id="{C9F8737A-1AFC-4A1F-B5FA-E07DBCF65037}"/>
              </a:ext>
            </a:extLst>
          </p:cNvPr>
          <p:cNvSpPr>
            <a:spLocks noGrp="1"/>
          </p:cNvSpPr>
          <p:nvPr>
            <p:ph type="body" sz="quarter" idx="10"/>
          </p:nvPr>
        </p:nvSpPr>
        <p:spPr/>
        <p:txBody>
          <a:bodyPr/>
          <a:lstStyle/>
          <a:p>
            <a:endParaRPr lang="en-AU"/>
          </a:p>
        </p:txBody>
      </p:sp>
    </p:spTree>
    <p:extLst>
      <p:ext uri="{BB962C8B-B14F-4D97-AF65-F5344CB8AC3E}">
        <p14:creationId xmlns:p14="http://schemas.microsoft.com/office/powerpoint/2010/main" val="2366465204"/>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33FBB91-DDE4-4540-B176-6FF7556FD777}"/>
              </a:ext>
            </a:extLst>
          </p:cNvPr>
          <p:cNvSpPr>
            <a:spLocks noGrp="1"/>
          </p:cNvSpPr>
          <p:nvPr>
            <p:ph type="title"/>
          </p:nvPr>
        </p:nvSpPr>
        <p:spPr/>
        <p:txBody>
          <a:bodyPr/>
          <a:lstStyle/>
          <a:p>
            <a:r>
              <a:rPr lang="en-AU" dirty="0"/>
              <a:t>Melbourne Asking Prices</a:t>
            </a:r>
          </a:p>
        </p:txBody>
      </p:sp>
      <mc:AlternateContent xmlns:mc="http://schemas.openxmlformats.org/markup-compatibility/2006" xmlns:we="http://schemas.microsoft.com/office/webextensions/webextension/2010/11" xmlns:pca="http://schemas.microsoft.com/office/powerpoint/2013/contentapp">
        <mc:Choice Requires="we pca">
          <p:graphicFrame>
            <p:nvGraphicFramePr>
              <p:cNvPr id="5" name="Content Placeholder 4" title="Web Viewer">
                <a:extLst>
                  <a:ext uri="{FF2B5EF4-FFF2-40B4-BE49-F238E27FC236}">
                    <a16:creationId xmlns:a16="http://schemas.microsoft.com/office/drawing/2014/main" id="{9B64FC27-D9EB-48C0-B667-28385893C64F}"/>
                  </a:ext>
                </a:extLst>
              </p:cNvPr>
              <p:cNvGraphicFramePr>
                <a:graphicFrameLocks noGrp="1"/>
              </p:cNvGraphicFramePr>
              <p:nvPr>
                <p:ph idx="1"/>
              </p:nvPr>
            </p:nvGraphicFramePr>
            <p:xfrm>
              <a:off x="192088" y="1233488"/>
              <a:ext cx="8351837" cy="5543550"/>
            </p:xfrm>
            <a:graphic>
              <a:graphicData uri="http://schemas.microsoft.com/office/webextensions/webextension/2010/11">
                <we:webextensionref xmlns:we="http://schemas.microsoft.com/office/webextensions/webextension/2010/11" xmlns:r="http://schemas.openxmlformats.org/officeDocument/2006/relationships" r:id="rId2"/>
              </a:graphicData>
            </a:graphic>
          </p:graphicFrame>
        </mc:Choice>
        <mc:Fallback xmlns="">
          <p:pic>
            <p:nvPicPr>
              <p:cNvPr id="5" name="Content Placeholder 4" title="Web Viewer">
                <a:extLst>
                  <a:ext uri="{FF2B5EF4-FFF2-40B4-BE49-F238E27FC236}">
                    <a16:creationId xmlns:a16="http://schemas.microsoft.com/office/drawing/2014/main" id="{9B64FC27-D9EB-48C0-B667-28385893C64F}"/>
                  </a:ext>
                </a:extLst>
              </p:cNvPr>
              <p:cNvPicPr>
                <a:picLocks noGrp="1" noRot="1" noChangeAspect="1" noMove="1" noResize="1" noEditPoints="1" noAdjustHandles="1" noChangeArrowheads="1" noChangeShapeType="1"/>
              </p:cNvPicPr>
              <p:nvPr/>
            </p:nvPicPr>
            <p:blipFill>
              <a:blip r:embed="rId3"/>
              <a:stretch>
                <a:fillRect/>
              </a:stretch>
            </p:blipFill>
            <p:spPr>
              <a:xfrm>
                <a:off x="192088" y="1233488"/>
                <a:ext cx="8351837" cy="5543550"/>
              </a:xfrm>
              <a:prstGeom prst="rect">
                <a:avLst/>
              </a:prstGeom>
            </p:spPr>
          </p:pic>
        </mc:Fallback>
      </mc:AlternateContent>
      <p:sp>
        <p:nvSpPr>
          <p:cNvPr id="4" name="Text Placeholder 3">
            <a:extLst>
              <a:ext uri="{FF2B5EF4-FFF2-40B4-BE49-F238E27FC236}">
                <a16:creationId xmlns:a16="http://schemas.microsoft.com/office/drawing/2014/main" id="{EAC4C903-728E-4D21-B7BC-4A16CC93F55C}"/>
              </a:ext>
            </a:extLst>
          </p:cNvPr>
          <p:cNvSpPr>
            <a:spLocks noGrp="1"/>
          </p:cNvSpPr>
          <p:nvPr>
            <p:ph type="body" sz="quarter" idx="10"/>
          </p:nvPr>
        </p:nvSpPr>
        <p:spPr/>
        <p:txBody>
          <a:bodyPr/>
          <a:lstStyle/>
          <a:p>
            <a:endParaRPr lang="en-AU"/>
          </a:p>
        </p:txBody>
      </p:sp>
    </p:spTree>
    <p:extLst>
      <p:ext uri="{BB962C8B-B14F-4D97-AF65-F5344CB8AC3E}">
        <p14:creationId xmlns:p14="http://schemas.microsoft.com/office/powerpoint/2010/main" val="3174440080"/>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CAFB45D-1EA6-4259-8183-C19E192CF322}"/>
              </a:ext>
            </a:extLst>
          </p:cNvPr>
          <p:cNvSpPr>
            <a:spLocks noGrp="1"/>
          </p:cNvSpPr>
          <p:nvPr>
            <p:ph type="title"/>
          </p:nvPr>
        </p:nvSpPr>
        <p:spPr/>
        <p:txBody>
          <a:bodyPr/>
          <a:lstStyle/>
          <a:p>
            <a:r>
              <a:rPr lang="en-AU" dirty="0"/>
              <a:t>Brisbane Asking Prices</a:t>
            </a:r>
          </a:p>
        </p:txBody>
      </p:sp>
      <mc:AlternateContent xmlns:mc="http://schemas.openxmlformats.org/markup-compatibility/2006" xmlns:we="http://schemas.microsoft.com/office/webextensions/webextension/2010/11" xmlns:pca="http://schemas.microsoft.com/office/powerpoint/2013/contentapp">
        <mc:Choice Requires="we pca">
          <p:graphicFrame>
            <p:nvGraphicFramePr>
              <p:cNvPr id="5" name="Content Placeholder 4" title="Web Viewer">
                <a:extLst>
                  <a:ext uri="{FF2B5EF4-FFF2-40B4-BE49-F238E27FC236}">
                    <a16:creationId xmlns:a16="http://schemas.microsoft.com/office/drawing/2014/main" id="{B2D60460-3F72-41D8-BCBC-7C98D6FE3A21}"/>
                  </a:ext>
                </a:extLst>
              </p:cNvPr>
              <p:cNvGraphicFramePr>
                <a:graphicFrameLocks noGrp="1"/>
              </p:cNvGraphicFramePr>
              <p:nvPr>
                <p:ph idx="1"/>
              </p:nvPr>
            </p:nvGraphicFramePr>
            <p:xfrm>
              <a:off x="192088" y="1233488"/>
              <a:ext cx="8351837" cy="5543550"/>
            </p:xfrm>
            <a:graphic>
              <a:graphicData uri="http://schemas.microsoft.com/office/webextensions/webextension/2010/11">
                <we:webextensionref xmlns:we="http://schemas.microsoft.com/office/webextensions/webextension/2010/11" xmlns:r="http://schemas.openxmlformats.org/officeDocument/2006/relationships" r:id="rId2"/>
              </a:graphicData>
            </a:graphic>
          </p:graphicFrame>
        </mc:Choice>
        <mc:Fallback xmlns="">
          <p:pic>
            <p:nvPicPr>
              <p:cNvPr id="5" name="Content Placeholder 4" title="Web Viewer">
                <a:extLst>
                  <a:ext uri="{FF2B5EF4-FFF2-40B4-BE49-F238E27FC236}">
                    <a16:creationId xmlns:a16="http://schemas.microsoft.com/office/drawing/2014/main" id="{B2D60460-3F72-41D8-BCBC-7C98D6FE3A21}"/>
                  </a:ext>
                </a:extLst>
              </p:cNvPr>
              <p:cNvPicPr>
                <a:picLocks noGrp="1" noRot="1" noChangeAspect="1" noMove="1" noResize="1" noEditPoints="1" noAdjustHandles="1" noChangeArrowheads="1" noChangeShapeType="1"/>
              </p:cNvPicPr>
              <p:nvPr/>
            </p:nvPicPr>
            <p:blipFill>
              <a:blip r:embed="rId3"/>
              <a:stretch>
                <a:fillRect/>
              </a:stretch>
            </p:blipFill>
            <p:spPr>
              <a:xfrm>
                <a:off x="192088" y="1233488"/>
                <a:ext cx="8351837" cy="5543550"/>
              </a:xfrm>
              <a:prstGeom prst="rect">
                <a:avLst/>
              </a:prstGeom>
            </p:spPr>
          </p:pic>
        </mc:Fallback>
      </mc:AlternateContent>
      <p:sp>
        <p:nvSpPr>
          <p:cNvPr id="4" name="Text Placeholder 3">
            <a:extLst>
              <a:ext uri="{FF2B5EF4-FFF2-40B4-BE49-F238E27FC236}">
                <a16:creationId xmlns:a16="http://schemas.microsoft.com/office/drawing/2014/main" id="{3DCD7634-C041-4260-A86B-0D5870B3EF1D}"/>
              </a:ext>
            </a:extLst>
          </p:cNvPr>
          <p:cNvSpPr>
            <a:spLocks noGrp="1"/>
          </p:cNvSpPr>
          <p:nvPr>
            <p:ph type="body" sz="quarter" idx="10"/>
          </p:nvPr>
        </p:nvSpPr>
        <p:spPr/>
        <p:txBody>
          <a:bodyPr/>
          <a:lstStyle/>
          <a:p>
            <a:endParaRPr lang="en-AU"/>
          </a:p>
        </p:txBody>
      </p:sp>
    </p:spTree>
    <p:extLst>
      <p:ext uri="{BB962C8B-B14F-4D97-AF65-F5344CB8AC3E}">
        <p14:creationId xmlns:p14="http://schemas.microsoft.com/office/powerpoint/2010/main" val="2950270535"/>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CAC4E2-8EDE-4541-BB08-684C8471F73A}"/>
              </a:ext>
            </a:extLst>
          </p:cNvPr>
          <p:cNvSpPr>
            <a:spLocks noGrp="1"/>
          </p:cNvSpPr>
          <p:nvPr>
            <p:ph type="title"/>
          </p:nvPr>
        </p:nvSpPr>
        <p:spPr/>
        <p:txBody>
          <a:bodyPr/>
          <a:lstStyle/>
          <a:p>
            <a:r>
              <a:rPr lang="en-AU" dirty="0"/>
              <a:t>Property Asking Prices Cairns</a:t>
            </a:r>
          </a:p>
        </p:txBody>
      </p:sp>
      <mc:AlternateContent xmlns:mc="http://schemas.openxmlformats.org/markup-compatibility/2006">
        <mc:Choice xmlns:we="http://schemas.microsoft.com/office/webextensions/webextension/2010/11" xmlns:pca="http://schemas.microsoft.com/office/powerpoint/2013/contentapp" Requires="we pca">
          <p:graphicFrame>
            <p:nvGraphicFramePr>
              <p:cNvPr id="5" name="Content Placeholder 4" title="Web Viewer">
                <a:extLst>
                  <a:ext uri="{FF2B5EF4-FFF2-40B4-BE49-F238E27FC236}">
                    <a16:creationId xmlns:a16="http://schemas.microsoft.com/office/drawing/2014/main" id="{05991AC4-F15D-44C3-B543-EFB505C5A0C8}"/>
                  </a:ext>
                </a:extLst>
              </p:cNvPr>
              <p:cNvGraphicFramePr>
                <a:graphicFrameLocks noGrp="1"/>
              </p:cNvGraphicFramePr>
              <p:nvPr>
                <p:ph idx="1"/>
              </p:nvPr>
            </p:nvGraphicFramePr>
            <p:xfrm>
              <a:off x="192088" y="1233488"/>
              <a:ext cx="8351837" cy="5543550"/>
            </p:xfrm>
            <a:graphic>
              <a:graphicData uri="http://schemas.microsoft.com/office/webextensions/webextension/2010/11">
                <we:webextensionref xmlns:we="http://schemas.microsoft.com/office/webextensions/webextension/2010/11" xmlns:r="http://schemas.openxmlformats.org/officeDocument/2006/relationships" r:id="rId2"/>
              </a:graphicData>
            </a:graphic>
          </p:graphicFrame>
        </mc:Choice>
        <mc:Fallback>
          <p:pic>
            <p:nvPicPr>
              <p:cNvPr id="5" name="Content Placeholder 4" title="Web Viewer">
                <a:extLst>
                  <a:ext uri="{FF2B5EF4-FFF2-40B4-BE49-F238E27FC236}">
                    <a16:creationId xmlns:a16="http://schemas.microsoft.com/office/drawing/2014/main" id="{05991AC4-F15D-44C3-B543-EFB505C5A0C8}"/>
                  </a:ext>
                </a:extLst>
              </p:cNvPr>
              <p:cNvPicPr>
                <a:picLocks noGrp="1" noRot="1" noChangeAspect="1" noMove="1" noResize="1" noEditPoints="1" noAdjustHandles="1" noChangeArrowheads="1" noChangeShapeType="1"/>
              </p:cNvPicPr>
              <p:nvPr/>
            </p:nvPicPr>
            <p:blipFill>
              <a:blip r:embed="rId3"/>
              <a:stretch>
                <a:fillRect/>
              </a:stretch>
            </p:blipFill>
            <p:spPr>
              <a:xfrm>
                <a:off x="192088" y="1233488"/>
                <a:ext cx="8351837" cy="5543550"/>
              </a:xfrm>
              <a:prstGeom prst="rect">
                <a:avLst/>
              </a:prstGeom>
            </p:spPr>
          </p:pic>
        </mc:Fallback>
      </mc:AlternateContent>
      <p:sp>
        <p:nvSpPr>
          <p:cNvPr id="4" name="Text Placeholder 3">
            <a:extLst>
              <a:ext uri="{FF2B5EF4-FFF2-40B4-BE49-F238E27FC236}">
                <a16:creationId xmlns:a16="http://schemas.microsoft.com/office/drawing/2014/main" id="{0B6BF697-E598-49B4-8AEB-225FF94A7CE6}"/>
              </a:ext>
            </a:extLst>
          </p:cNvPr>
          <p:cNvSpPr>
            <a:spLocks noGrp="1"/>
          </p:cNvSpPr>
          <p:nvPr>
            <p:ph type="body" sz="quarter" idx="10"/>
          </p:nvPr>
        </p:nvSpPr>
        <p:spPr/>
        <p:txBody>
          <a:bodyPr/>
          <a:lstStyle/>
          <a:p>
            <a:endParaRPr lang="en-AU"/>
          </a:p>
        </p:txBody>
      </p:sp>
    </p:spTree>
    <p:extLst>
      <p:ext uri="{BB962C8B-B14F-4D97-AF65-F5344CB8AC3E}">
        <p14:creationId xmlns:p14="http://schemas.microsoft.com/office/powerpoint/2010/main" val="316278819"/>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AB8A96-491E-4128-AE1C-67CF4187C064}"/>
              </a:ext>
            </a:extLst>
          </p:cNvPr>
          <p:cNvSpPr>
            <a:spLocks noGrp="1"/>
          </p:cNvSpPr>
          <p:nvPr>
            <p:ph type="title"/>
          </p:nvPr>
        </p:nvSpPr>
        <p:spPr/>
        <p:txBody>
          <a:bodyPr/>
          <a:lstStyle/>
          <a:p>
            <a:r>
              <a:rPr lang="en-AU" dirty="0"/>
              <a:t>Total Property Listing on Cairns</a:t>
            </a:r>
          </a:p>
        </p:txBody>
      </p:sp>
      <mc:AlternateContent xmlns:mc="http://schemas.openxmlformats.org/markup-compatibility/2006" xmlns:we="http://schemas.microsoft.com/office/webextensions/webextension/2010/11" xmlns:pca="http://schemas.microsoft.com/office/powerpoint/2013/contentapp">
        <mc:Choice Requires="we pca">
          <p:graphicFrame>
            <p:nvGraphicFramePr>
              <p:cNvPr id="5" name="Content Placeholder 4" title="Web Viewer">
                <a:extLst>
                  <a:ext uri="{FF2B5EF4-FFF2-40B4-BE49-F238E27FC236}">
                    <a16:creationId xmlns:a16="http://schemas.microsoft.com/office/drawing/2014/main" id="{351C6D49-81A9-43B2-A112-0E80FDAABD8A}"/>
                  </a:ext>
                </a:extLst>
              </p:cNvPr>
              <p:cNvGraphicFramePr>
                <a:graphicFrameLocks noGrp="1"/>
              </p:cNvGraphicFramePr>
              <p:nvPr>
                <p:ph idx="1"/>
              </p:nvPr>
            </p:nvGraphicFramePr>
            <p:xfrm>
              <a:off x="192088" y="1233488"/>
              <a:ext cx="8351837" cy="5543550"/>
            </p:xfrm>
            <a:graphic>
              <a:graphicData uri="http://schemas.microsoft.com/office/webextensions/webextension/2010/11">
                <we:webextensionref xmlns:we="http://schemas.microsoft.com/office/webextensions/webextension/2010/11" xmlns:r="http://schemas.openxmlformats.org/officeDocument/2006/relationships" r:id="rId2"/>
              </a:graphicData>
            </a:graphic>
          </p:graphicFrame>
        </mc:Choice>
        <mc:Fallback xmlns="">
          <p:pic>
            <p:nvPicPr>
              <p:cNvPr id="5" name="Content Placeholder 4" title="Web Viewer">
                <a:extLst>
                  <a:ext uri="{FF2B5EF4-FFF2-40B4-BE49-F238E27FC236}">
                    <a16:creationId xmlns:a16="http://schemas.microsoft.com/office/drawing/2014/main" id="{351C6D49-81A9-43B2-A112-0E80FDAABD8A}"/>
                  </a:ext>
                </a:extLst>
              </p:cNvPr>
              <p:cNvPicPr>
                <a:picLocks noGrp="1" noRot="1" noChangeAspect="1" noMove="1" noResize="1" noEditPoints="1" noAdjustHandles="1" noChangeArrowheads="1" noChangeShapeType="1"/>
              </p:cNvPicPr>
              <p:nvPr/>
            </p:nvPicPr>
            <p:blipFill>
              <a:blip r:embed="rId3"/>
              <a:stretch>
                <a:fillRect/>
              </a:stretch>
            </p:blipFill>
            <p:spPr>
              <a:xfrm>
                <a:off x="192088" y="1233488"/>
                <a:ext cx="8351837" cy="5543550"/>
              </a:xfrm>
              <a:prstGeom prst="rect">
                <a:avLst/>
              </a:prstGeom>
            </p:spPr>
          </p:pic>
        </mc:Fallback>
      </mc:AlternateContent>
      <p:sp>
        <p:nvSpPr>
          <p:cNvPr id="4" name="Text Placeholder 3">
            <a:extLst>
              <a:ext uri="{FF2B5EF4-FFF2-40B4-BE49-F238E27FC236}">
                <a16:creationId xmlns:a16="http://schemas.microsoft.com/office/drawing/2014/main" id="{884F2C09-FA50-443A-8319-8D7CA95A9427}"/>
              </a:ext>
            </a:extLst>
          </p:cNvPr>
          <p:cNvSpPr>
            <a:spLocks noGrp="1"/>
          </p:cNvSpPr>
          <p:nvPr>
            <p:ph type="body" sz="quarter" idx="10"/>
          </p:nvPr>
        </p:nvSpPr>
        <p:spPr/>
        <p:txBody>
          <a:bodyPr/>
          <a:lstStyle/>
          <a:p>
            <a:endParaRPr lang="en-AU"/>
          </a:p>
        </p:txBody>
      </p:sp>
    </p:spTree>
    <p:extLst>
      <p:ext uri="{BB962C8B-B14F-4D97-AF65-F5344CB8AC3E}">
        <p14:creationId xmlns:p14="http://schemas.microsoft.com/office/powerpoint/2010/main" val="17986796"/>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D7D8F7-BBE1-4375-8CC1-780402E39272}"/>
              </a:ext>
            </a:extLst>
          </p:cNvPr>
          <p:cNvSpPr>
            <a:spLocks noGrp="1"/>
          </p:cNvSpPr>
          <p:nvPr>
            <p:ph type="title"/>
          </p:nvPr>
        </p:nvSpPr>
        <p:spPr/>
        <p:txBody>
          <a:bodyPr/>
          <a:lstStyle/>
          <a:p>
            <a:r>
              <a:rPr lang="en-AU" dirty="0"/>
              <a:t>Cairns Weekly Rental Listings</a:t>
            </a:r>
          </a:p>
        </p:txBody>
      </p:sp>
      <mc:AlternateContent xmlns:mc="http://schemas.openxmlformats.org/markup-compatibility/2006" xmlns:we="http://schemas.microsoft.com/office/webextensions/webextension/2010/11" xmlns:pca="http://schemas.microsoft.com/office/powerpoint/2013/contentapp">
        <mc:Choice Requires="we pca">
          <p:graphicFrame>
            <p:nvGraphicFramePr>
              <p:cNvPr id="5" name="Content Placeholder 4" title="Web Viewer">
                <a:extLst>
                  <a:ext uri="{FF2B5EF4-FFF2-40B4-BE49-F238E27FC236}">
                    <a16:creationId xmlns:a16="http://schemas.microsoft.com/office/drawing/2014/main" id="{0853DFC8-120C-404E-9BEA-98463C5F0E81}"/>
                  </a:ext>
                </a:extLst>
              </p:cNvPr>
              <p:cNvGraphicFramePr>
                <a:graphicFrameLocks noGrp="1"/>
              </p:cNvGraphicFramePr>
              <p:nvPr>
                <p:ph idx="1"/>
              </p:nvPr>
            </p:nvGraphicFramePr>
            <p:xfrm>
              <a:off x="192088" y="1233488"/>
              <a:ext cx="8351837" cy="5543550"/>
            </p:xfrm>
            <a:graphic>
              <a:graphicData uri="http://schemas.microsoft.com/office/webextensions/webextension/2010/11">
                <we:webextensionref xmlns:we="http://schemas.microsoft.com/office/webextensions/webextension/2010/11" xmlns:r="http://schemas.openxmlformats.org/officeDocument/2006/relationships" r:id="rId2"/>
              </a:graphicData>
            </a:graphic>
          </p:graphicFrame>
        </mc:Choice>
        <mc:Fallback xmlns="">
          <p:pic>
            <p:nvPicPr>
              <p:cNvPr id="5" name="Content Placeholder 4" title="Web Viewer">
                <a:extLst>
                  <a:ext uri="{FF2B5EF4-FFF2-40B4-BE49-F238E27FC236}">
                    <a16:creationId xmlns:a16="http://schemas.microsoft.com/office/drawing/2014/main" id="{0853DFC8-120C-404E-9BEA-98463C5F0E81}"/>
                  </a:ext>
                </a:extLst>
              </p:cNvPr>
              <p:cNvPicPr>
                <a:picLocks noGrp="1" noRot="1" noChangeAspect="1" noMove="1" noResize="1" noEditPoints="1" noAdjustHandles="1" noChangeArrowheads="1" noChangeShapeType="1"/>
              </p:cNvPicPr>
              <p:nvPr/>
            </p:nvPicPr>
            <p:blipFill>
              <a:blip r:embed="rId3"/>
              <a:stretch>
                <a:fillRect/>
              </a:stretch>
            </p:blipFill>
            <p:spPr>
              <a:xfrm>
                <a:off x="192088" y="1233488"/>
                <a:ext cx="8351837" cy="5543550"/>
              </a:xfrm>
              <a:prstGeom prst="rect">
                <a:avLst/>
              </a:prstGeom>
            </p:spPr>
          </p:pic>
        </mc:Fallback>
      </mc:AlternateContent>
      <p:sp>
        <p:nvSpPr>
          <p:cNvPr id="4" name="Text Placeholder 3">
            <a:extLst>
              <a:ext uri="{FF2B5EF4-FFF2-40B4-BE49-F238E27FC236}">
                <a16:creationId xmlns:a16="http://schemas.microsoft.com/office/drawing/2014/main" id="{279335EB-4AE0-477A-BF08-0F110177C18D}"/>
              </a:ext>
            </a:extLst>
          </p:cNvPr>
          <p:cNvSpPr>
            <a:spLocks noGrp="1"/>
          </p:cNvSpPr>
          <p:nvPr>
            <p:ph type="body" sz="quarter" idx="10"/>
          </p:nvPr>
        </p:nvSpPr>
        <p:spPr/>
        <p:txBody>
          <a:bodyPr/>
          <a:lstStyle/>
          <a:p>
            <a:endParaRPr lang="en-AU"/>
          </a:p>
        </p:txBody>
      </p:sp>
    </p:spTree>
    <p:extLst>
      <p:ext uri="{BB962C8B-B14F-4D97-AF65-F5344CB8AC3E}">
        <p14:creationId xmlns:p14="http://schemas.microsoft.com/office/powerpoint/2010/main" val="2447027375"/>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8881DF-B0A4-45E2-B3D0-BAC88FF0D50B}"/>
              </a:ext>
            </a:extLst>
          </p:cNvPr>
          <p:cNvSpPr>
            <a:spLocks noGrp="1"/>
          </p:cNvSpPr>
          <p:nvPr>
            <p:ph type="title"/>
          </p:nvPr>
        </p:nvSpPr>
        <p:spPr/>
        <p:txBody>
          <a:bodyPr/>
          <a:lstStyle/>
          <a:p>
            <a:r>
              <a:rPr lang="en-AU" dirty="0"/>
              <a:t>Cairns Residential Vacancy Rates</a:t>
            </a:r>
          </a:p>
        </p:txBody>
      </p:sp>
      <mc:AlternateContent xmlns:mc="http://schemas.openxmlformats.org/markup-compatibility/2006" xmlns:we="http://schemas.microsoft.com/office/webextensions/webextension/2010/11" xmlns:pca="http://schemas.microsoft.com/office/powerpoint/2013/contentapp">
        <mc:Choice Requires="we pca">
          <p:graphicFrame>
            <p:nvGraphicFramePr>
              <p:cNvPr id="5" name="Content Placeholder 4" title="Web Viewer">
                <a:extLst>
                  <a:ext uri="{FF2B5EF4-FFF2-40B4-BE49-F238E27FC236}">
                    <a16:creationId xmlns:a16="http://schemas.microsoft.com/office/drawing/2014/main" id="{1E981CEB-9A21-4793-B414-3BC6D6FDDC0A}"/>
                  </a:ext>
                </a:extLst>
              </p:cNvPr>
              <p:cNvGraphicFramePr>
                <a:graphicFrameLocks noGrp="1"/>
              </p:cNvGraphicFramePr>
              <p:nvPr>
                <p:ph idx="1"/>
              </p:nvPr>
            </p:nvGraphicFramePr>
            <p:xfrm>
              <a:off x="192088" y="1233488"/>
              <a:ext cx="8351837" cy="5543550"/>
            </p:xfrm>
            <a:graphic>
              <a:graphicData uri="http://schemas.microsoft.com/office/webextensions/webextension/2010/11">
                <we:webextensionref xmlns:we="http://schemas.microsoft.com/office/webextensions/webextension/2010/11" xmlns:r="http://schemas.openxmlformats.org/officeDocument/2006/relationships" r:id="rId2"/>
              </a:graphicData>
            </a:graphic>
          </p:graphicFrame>
        </mc:Choice>
        <mc:Fallback xmlns="">
          <p:pic>
            <p:nvPicPr>
              <p:cNvPr id="5" name="Content Placeholder 4" title="Web Viewer">
                <a:extLst>
                  <a:ext uri="{FF2B5EF4-FFF2-40B4-BE49-F238E27FC236}">
                    <a16:creationId xmlns:a16="http://schemas.microsoft.com/office/drawing/2014/main" id="{1E981CEB-9A21-4793-B414-3BC6D6FDDC0A}"/>
                  </a:ext>
                </a:extLst>
              </p:cNvPr>
              <p:cNvPicPr>
                <a:picLocks noGrp="1" noRot="1" noChangeAspect="1" noMove="1" noResize="1" noEditPoints="1" noAdjustHandles="1" noChangeArrowheads="1" noChangeShapeType="1"/>
              </p:cNvPicPr>
              <p:nvPr/>
            </p:nvPicPr>
            <p:blipFill>
              <a:blip r:embed="rId3"/>
              <a:stretch>
                <a:fillRect/>
              </a:stretch>
            </p:blipFill>
            <p:spPr>
              <a:xfrm>
                <a:off x="192088" y="1233488"/>
                <a:ext cx="8351837" cy="5543550"/>
              </a:xfrm>
              <a:prstGeom prst="rect">
                <a:avLst/>
              </a:prstGeom>
            </p:spPr>
          </p:pic>
        </mc:Fallback>
      </mc:AlternateContent>
      <p:sp>
        <p:nvSpPr>
          <p:cNvPr id="4" name="Text Placeholder 3">
            <a:extLst>
              <a:ext uri="{FF2B5EF4-FFF2-40B4-BE49-F238E27FC236}">
                <a16:creationId xmlns:a16="http://schemas.microsoft.com/office/drawing/2014/main" id="{BFE33D2E-ADC6-42C3-9385-F88D3F407489}"/>
              </a:ext>
            </a:extLst>
          </p:cNvPr>
          <p:cNvSpPr>
            <a:spLocks noGrp="1"/>
          </p:cNvSpPr>
          <p:nvPr>
            <p:ph type="body" sz="quarter" idx="10"/>
          </p:nvPr>
        </p:nvSpPr>
        <p:spPr/>
        <p:txBody>
          <a:bodyPr/>
          <a:lstStyle/>
          <a:p>
            <a:endParaRPr lang="en-AU"/>
          </a:p>
        </p:txBody>
      </p:sp>
    </p:spTree>
    <p:extLst>
      <p:ext uri="{BB962C8B-B14F-4D97-AF65-F5344CB8AC3E}">
        <p14:creationId xmlns:p14="http://schemas.microsoft.com/office/powerpoint/2010/main" val="577199751"/>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D44BC2-3CA3-430E-9029-790F742C1497}"/>
              </a:ext>
            </a:extLst>
          </p:cNvPr>
          <p:cNvSpPr>
            <a:spLocks noGrp="1"/>
          </p:cNvSpPr>
          <p:nvPr>
            <p:ph type="title"/>
          </p:nvPr>
        </p:nvSpPr>
        <p:spPr/>
        <p:txBody>
          <a:bodyPr/>
          <a:lstStyle/>
          <a:p>
            <a:r>
              <a:rPr lang="en-AU" dirty="0"/>
              <a:t>Cairns Weekly Rents</a:t>
            </a:r>
          </a:p>
        </p:txBody>
      </p:sp>
      <mc:AlternateContent xmlns:mc="http://schemas.openxmlformats.org/markup-compatibility/2006" xmlns:we="http://schemas.microsoft.com/office/webextensions/webextension/2010/11" xmlns:pca="http://schemas.microsoft.com/office/powerpoint/2013/contentapp">
        <mc:Choice Requires="we pca">
          <p:graphicFrame>
            <p:nvGraphicFramePr>
              <p:cNvPr id="5" name="Content Placeholder 4" title="Web Viewer">
                <a:extLst>
                  <a:ext uri="{FF2B5EF4-FFF2-40B4-BE49-F238E27FC236}">
                    <a16:creationId xmlns:a16="http://schemas.microsoft.com/office/drawing/2014/main" id="{32FF47FE-7982-4ED1-8F1D-4B300E82BA84}"/>
                  </a:ext>
                </a:extLst>
              </p:cNvPr>
              <p:cNvGraphicFramePr>
                <a:graphicFrameLocks noGrp="1"/>
              </p:cNvGraphicFramePr>
              <p:nvPr>
                <p:ph idx="1"/>
              </p:nvPr>
            </p:nvGraphicFramePr>
            <p:xfrm>
              <a:off x="192088" y="1233488"/>
              <a:ext cx="8351837" cy="5543550"/>
            </p:xfrm>
            <a:graphic>
              <a:graphicData uri="http://schemas.microsoft.com/office/webextensions/webextension/2010/11">
                <we:webextensionref xmlns:we="http://schemas.microsoft.com/office/webextensions/webextension/2010/11" xmlns:r="http://schemas.openxmlformats.org/officeDocument/2006/relationships" r:id="rId2"/>
              </a:graphicData>
            </a:graphic>
          </p:graphicFrame>
        </mc:Choice>
        <mc:Fallback xmlns="">
          <p:pic>
            <p:nvPicPr>
              <p:cNvPr id="5" name="Content Placeholder 4" title="Web Viewer">
                <a:extLst>
                  <a:ext uri="{FF2B5EF4-FFF2-40B4-BE49-F238E27FC236}">
                    <a16:creationId xmlns:a16="http://schemas.microsoft.com/office/drawing/2014/main" id="{32FF47FE-7982-4ED1-8F1D-4B300E82BA84}"/>
                  </a:ext>
                </a:extLst>
              </p:cNvPr>
              <p:cNvPicPr>
                <a:picLocks noGrp="1" noRot="1" noChangeAspect="1" noMove="1" noResize="1" noEditPoints="1" noAdjustHandles="1" noChangeArrowheads="1" noChangeShapeType="1"/>
              </p:cNvPicPr>
              <p:nvPr/>
            </p:nvPicPr>
            <p:blipFill>
              <a:blip r:embed="rId3"/>
              <a:stretch>
                <a:fillRect/>
              </a:stretch>
            </p:blipFill>
            <p:spPr>
              <a:xfrm>
                <a:off x="192088" y="1233488"/>
                <a:ext cx="8351837" cy="5543550"/>
              </a:xfrm>
              <a:prstGeom prst="rect">
                <a:avLst/>
              </a:prstGeom>
            </p:spPr>
          </p:pic>
        </mc:Fallback>
      </mc:AlternateContent>
      <p:sp>
        <p:nvSpPr>
          <p:cNvPr id="4" name="Text Placeholder 3">
            <a:extLst>
              <a:ext uri="{FF2B5EF4-FFF2-40B4-BE49-F238E27FC236}">
                <a16:creationId xmlns:a16="http://schemas.microsoft.com/office/drawing/2014/main" id="{34B790E4-DE82-408A-A74A-5C5D4C378072}"/>
              </a:ext>
            </a:extLst>
          </p:cNvPr>
          <p:cNvSpPr>
            <a:spLocks noGrp="1"/>
          </p:cNvSpPr>
          <p:nvPr>
            <p:ph type="body" sz="quarter" idx="10"/>
          </p:nvPr>
        </p:nvSpPr>
        <p:spPr/>
        <p:txBody>
          <a:bodyPr/>
          <a:lstStyle/>
          <a:p>
            <a:endParaRPr lang="en-AU"/>
          </a:p>
        </p:txBody>
      </p:sp>
    </p:spTree>
    <p:extLst>
      <p:ext uri="{BB962C8B-B14F-4D97-AF65-F5344CB8AC3E}">
        <p14:creationId xmlns:p14="http://schemas.microsoft.com/office/powerpoint/2010/main" val="230519244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8A5B203-0C64-4A14-9E61-09D2E7B0800B}"/>
              </a:ext>
            </a:extLst>
          </p:cNvPr>
          <p:cNvSpPr>
            <a:spLocks noGrp="1"/>
          </p:cNvSpPr>
          <p:nvPr>
            <p:ph type="title"/>
          </p:nvPr>
        </p:nvSpPr>
        <p:spPr>
          <a:xfrm>
            <a:off x="192088" y="80964"/>
            <a:ext cx="8560026" cy="1008062"/>
          </a:xfrm>
        </p:spPr>
        <p:txBody>
          <a:bodyPr>
            <a:normAutofit fontScale="90000"/>
          </a:bodyPr>
          <a:lstStyle/>
          <a:p>
            <a:r>
              <a:rPr lang="en-AU" dirty="0"/>
              <a:t>Dead Weight Loss Due to the Minimum wage</a:t>
            </a:r>
          </a:p>
        </p:txBody>
      </p:sp>
      <p:sp>
        <p:nvSpPr>
          <p:cNvPr id="7" name="Text Placeholder 6">
            <a:extLst>
              <a:ext uri="{FF2B5EF4-FFF2-40B4-BE49-F238E27FC236}">
                <a16:creationId xmlns:a16="http://schemas.microsoft.com/office/drawing/2014/main" id="{697356A0-4CC1-41FF-A9DA-5314E89BD97B}"/>
              </a:ext>
            </a:extLst>
          </p:cNvPr>
          <p:cNvSpPr>
            <a:spLocks noGrp="1"/>
          </p:cNvSpPr>
          <p:nvPr>
            <p:ph type="body" sz="quarter" idx="10"/>
          </p:nvPr>
        </p:nvSpPr>
        <p:spPr/>
        <p:txBody>
          <a:bodyPr/>
          <a:lstStyle/>
          <a:p>
            <a:endParaRPr lang="en-AU"/>
          </a:p>
        </p:txBody>
      </p:sp>
      <p:pic>
        <p:nvPicPr>
          <p:cNvPr id="1026" name="Picture 2">
            <a:extLst>
              <a:ext uri="{FF2B5EF4-FFF2-40B4-BE49-F238E27FC236}">
                <a16:creationId xmlns:a16="http://schemas.microsoft.com/office/drawing/2014/main" id="{37F1D068-2708-42A7-986F-C94084A2F465}"/>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187028" y="1233488"/>
            <a:ext cx="6361957" cy="5543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6216180"/>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EAAF23-16AE-4DFF-A712-4CE723171619}"/>
              </a:ext>
            </a:extLst>
          </p:cNvPr>
          <p:cNvSpPr>
            <a:spLocks noGrp="1"/>
          </p:cNvSpPr>
          <p:nvPr>
            <p:ph type="title"/>
          </p:nvPr>
        </p:nvSpPr>
        <p:spPr/>
        <p:txBody>
          <a:bodyPr>
            <a:normAutofit fontScale="90000"/>
          </a:bodyPr>
          <a:lstStyle/>
          <a:p>
            <a:r>
              <a:rPr lang="en-AU" dirty="0"/>
              <a:t>National net Debt of $1.298 Trillion in 2023-24.</a:t>
            </a:r>
          </a:p>
        </p:txBody>
      </p:sp>
      <p:pic>
        <p:nvPicPr>
          <p:cNvPr id="6" name="Content Placeholder 5">
            <a:extLst>
              <a:ext uri="{FF2B5EF4-FFF2-40B4-BE49-F238E27FC236}">
                <a16:creationId xmlns:a16="http://schemas.microsoft.com/office/drawing/2014/main" id="{82F97DAB-DB8C-4C5D-A52D-5ECDB6444EEE}"/>
              </a:ext>
            </a:extLst>
          </p:cNvPr>
          <p:cNvPicPr>
            <a:picLocks noGrp="1" noChangeAspect="1"/>
          </p:cNvPicPr>
          <p:nvPr>
            <p:ph idx="1"/>
          </p:nvPr>
        </p:nvPicPr>
        <p:blipFill>
          <a:blip r:embed="rId2"/>
          <a:stretch>
            <a:fillRect/>
          </a:stretch>
        </p:blipFill>
        <p:spPr>
          <a:xfrm>
            <a:off x="1878971" y="1233488"/>
            <a:ext cx="4978070" cy="5543550"/>
          </a:xfrm>
        </p:spPr>
      </p:pic>
      <p:sp>
        <p:nvSpPr>
          <p:cNvPr id="4" name="Text Placeholder 3">
            <a:extLst>
              <a:ext uri="{FF2B5EF4-FFF2-40B4-BE49-F238E27FC236}">
                <a16:creationId xmlns:a16="http://schemas.microsoft.com/office/drawing/2014/main" id="{3AD52A41-9F04-4F93-B934-E759C9BCCD34}"/>
              </a:ext>
            </a:extLst>
          </p:cNvPr>
          <p:cNvSpPr>
            <a:spLocks noGrp="1"/>
          </p:cNvSpPr>
          <p:nvPr>
            <p:ph type="body" sz="quarter" idx="10"/>
          </p:nvPr>
        </p:nvSpPr>
        <p:spPr/>
        <p:txBody>
          <a:bodyPr/>
          <a:lstStyle/>
          <a:p>
            <a:endParaRPr lang="en-AU"/>
          </a:p>
        </p:txBody>
      </p:sp>
    </p:spTree>
    <p:extLst>
      <p:ext uri="{BB962C8B-B14F-4D97-AF65-F5344CB8AC3E}">
        <p14:creationId xmlns:p14="http://schemas.microsoft.com/office/powerpoint/2010/main" val="880180754"/>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2B90105-7EEE-4724-89D5-731419008E29}"/>
              </a:ext>
            </a:extLst>
          </p:cNvPr>
          <p:cNvSpPr>
            <a:spLocks noGrp="1"/>
          </p:cNvSpPr>
          <p:nvPr>
            <p:ph type="title"/>
          </p:nvPr>
        </p:nvSpPr>
        <p:spPr/>
        <p:txBody>
          <a:bodyPr/>
          <a:lstStyle/>
          <a:p>
            <a:r>
              <a:rPr lang="en-AU" dirty="0" err="1"/>
              <a:t>Solitions</a:t>
            </a:r>
            <a:endParaRPr lang="en-AU" dirty="0"/>
          </a:p>
        </p:txBody>
      </p:sp>
      <p:sp>
        <p:nvSpPr>
          <p:cNvPr id="6" name="Content Placeholder 5">
            <a:extLst>
              <a:ext uri="{FF2B5EF4-FFF2-40B4-BE49-F238E27FC236}">
                <a16:creationId xmlns:a16="http://schemas.microsoft.com/office/drawing/2014/main" id="{7C3A05F7-61DD-41AF-A775-B2FD3434C911}"/>
              </a:ext>
            </a:extLst>
          </p:cNvPr>
          <p:cNvSpPr>
            <a:spLocks noGrp="1"/>
          </p:cNvSpPr>
          <p:nvPr>
            <p:ph sz="half" idx="1"/>
          </p:nvPr>
        </p:nvSpPr>
        <p:spPr/>
        <p:txBody>
          <a:bodyPr/>
          <a:lstStyle/>
          <a:p>
            <a:r>
              <a:rPr lang="en-AU" dirty="0"/>
              <a:t>Long term we need to reduce our dependence on property.</a:t>
            </a:r>
          </a:p>
          <a:p>
            <a:endParaRPr lang="en-AU" dirty="0"/>
          </a:p>
        </p:txBody>
      </p:sp>
      <p:sp>
        <p:nvSpPr>
          <p:cNvPr id="8" name="Text Placeholder 7">
            <a:extLst>
              <a:ext uri="{FF2B5EF4-FFF2-40B4-BE49-F238E27FC236}">
                <a16:creationId xmlns:a16="http://schemas.microsoft.com/office/drawing/2014/main" id="{3A502FD5-C43F-401D-A398-100B2FA2AFCF}"/>
              </a:ext>
            </a:extLst>
          </p:cNvPr>
          <p:cNvSpPr>
            <a:spLocks noGrp="1"/>
          </p:cNvSpPr>
          <p:nvPr>
            <p:ph type="body" sz="quarter" idx="10"/>
          </p:nvPr>
        </p:nvSpPr>
        <p:spPr/>
        <p:txBody>
          <a:bodyPr>
            <a:normAutofit fontScale="92500" lnSpcReduction="10000"/>
          </a:bodyPr>
          <a:lstStyle/>
          <a:p>
            <a:pPr marL="355600" lvl="1" indent="-355600">
              <a:buFont typeface="+mj-lt"/>
              <a:buAutoNum type="arabicPeriod"/>
              <a:tabLst>
                <a:tab pos="355600" algn="l"/>
              </a:tabLst>
            </a:pPr>
            <a:r>
              <a:rPr lang="en-US" cap="small" dirty="0">
                <a:solidFill>
                  <a:schemeClr val="bg2">
                    <a:lumMod val="75000"/>
                  </a:schemeClr>
                </a:solidFill>
              </a:rPr>
              <a:t>Introduction</a:t>
            </a:r>
          </a:p>
          <a:p>
            <a:pPr marL="355600" lvl="1" indent="-355600">
              <a:buFont typeface="+mj-lt"/>
              <a:buAutoNum type="arabicPeriod"/>
              <a:tabLst>
                <a:tab pos="355600" algn="l"/>
              </a:tabLst>
            </a:pPr>
            <a:r>
              <a:rPr lang="en-US" cap="small" dirty="0">
                <a:solidFill>
                  <a:schemeClr val="bg2">
                    <a:lumMod val="75000"/>
                  </a:schemeClr>
                </a:solidFill>
              </a:rPr>
              <a:t>Current Property Listing</a:t>
            </a:r>
          </a:p>
          <a:p>
            <a:pPr marL="355600" lvl="1" indent="-355600">
              <a:buFont typeface="+mj-lt"/>
              <a:buAutoNum type="arabicPeriod"/>
              <a:tabLst>
                <a:tab pos="355600" algn="l"/>
              </a:tabLst>
            </a:pPr>
            <a:r>
              <a:rPr lang="en-US" cap="small" dirty="0">
                <a:solidFill>
                  <a:schemeClr val="bg2">
                    <a:lumMod val="75000"/>
                  </a:schemeClr>
                </a:solidFill>
              </a:rPr>
              <a:t>Government to the rescue</a:t>
            </a:r>
          </a:p>
          <a:p>
            <a:pPr marL="355600" lvl="1" indent="-355600">
              <a:buFont typeface="+mj-lt"/>
              <a:buAutoNum type="arabicPeriod"/>
              <a:tabLst>
                <a:tab pos="355600" algn="l"/>
              </a:tabLst>
            </a:pPr>
            <a:r>
              <a:rPr lang="en-US" cap="small" dirty="0">
                <a:solidFill>
                  <a:schemeClr val="bg2">
                    <a:lumMod val="75000"/>
                  </a:schemeClr>
                </a:solidFill>
              </a:rPr>
              <a:t>Housing Supply Crashes</a:t>
            </a:r>
          </a:p>
          <a:p>
            <a:pPr marL="355600" lvl="1" indent="-355600">
              <a:buFont typeface="+mj-lt"/>
              <a:buAutoNum type="arabicPeriod"/>
              <a:tabLst>
                <a:tab pos="355600" algn="l"/>
              </a:tabLst>
            </a:pPr>
            <a:r>
              <a:rPr lang="en-US" cap="small" dirty="0">
                <a:solidFill>
                  <a:schemeClr val="bg2">
                    <a:lumMod val="75000"/>
                  </a:schemeClr>
                </a:solidFill>
              </a:rPr>
              <a:t>What would Aussies Buy?</a:t>
            </a:r>
          </a:p>
          <a:p>
            <a:pPr marL="355600" lvl="1" indent="-355600">
              <a:buFont typeface="+mj-lt"/>
              <a:buAutoNum type="arabicPeriod"/>
              <a:tabLst>
                <a:tab pos="355600" algn="l"/>
              </a:tabLst>
            </a:pPr>
            <a:r>
              <a:rPr lang="en-US" b="1" cap="small" dirty="0">
                <a:solidFill>
                  <a:schemeClr val="accent2"/>
                </a:solidFill>
                <a:effectLst>
                  <a:outerShdw blurRad="38100" dist="38100" dir="2700000" algn="tl">
                    <a:srgbClr val="000000">
                      <a:alpha val="43137"/>
                    </a:srgbClr>
                  </a:outerShdw>
                </a:effectLst>
              </a:rPr>
              <a:t>Solutions</a:t>
            </a:r>
          </a:p>
          <a:p>
            <a:pPr marL="355600" lvl="1" indent="-355600">
              <a:buFont typeface="+mj-lt"/>
              <a:buAutoNum type="arabicPeriod"/>
              <a:tabLst>
                <a:tab pos="355600" algn="l"/>
              </a:tabLst>
            </a:pPr>
            <a:r>
              <a:rPr lang="en-US" cap="small" dirty="0">
                <a:solidFill>
                  <a:schemeClr val="bg2">
                    <a:lumMod val="75000"/>
                  </a:schemeClr>
                </a:solidFill>
              </a:rPr>
              <a:t>Outro</a:t>
            </a:r>
          </a:p>
          <a:p>
            <a:endParaRPr lang="en-AU" dirty="0"/>
          </a:p>
        </p:txBody>
      </p:sp>
      <p:pic>
        <p:nvPicPr>
          <p:cNvPr id="2050" name="Picture 2" descr="Houses for Sale in Brisbane - Greater Region, QLD - realestate.com.au">
            <a:extLst>
              <a:ext uri="{FF2B5EF4-FFF2-40B4-BE49-F238E27FC236}">
                <a16:creationId xmlns:a16="http://schemas.microsoft.com/office/drawing/2014/main" id="{1A4725AE-FC85-4CD7-AE13-508CABF00C30}"/>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4425950" y="1233487"/>
            <a:ext cx="4117975" cy="308848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2236137"/>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2B90105-7EEE-4724-89D5-731419008E29}"/>
              </a:ext>
            </a:extLst>
          </p:cNvPr>
          <p:cNvSpPr>
            <a:spLocks noGrp="1"/>
          </p:cNvSpPr>
          <p:nvPr>
            <p:ph type="title"/>
          </p:nvPr>
        </p:nvSpPr>
        <p:spPr/>
        <p:txBody>
          <a:bodyPr/>
          <a:lstStyle/>
          <a:p>
            <a:r>
              <a:rPr lang="en-AU" dirty="0"/>
              <a:t>Solutions</a:t>
            </a:r>
          </a:p>
        </p:txBody>
      </p:sp>
      <p:sp>
        <p:nvSpPr>
          <p:cNvPr id="6" name="Content Placeholder 5">
            <a:extLst>
              <a:ext uri="{FF2B5EF4-FFF2-40B4-BE49-F238E27FC236}">
                <a16:creationId xmlns:a16="http://schemas.microsoft.com/office/drawing/2014/main" id="{7C3A05F7-61DD-41AF-A775-B2FD3434C911}"/>
              </a:ext>
            </a:extLst>
          </p:cNvPr>
          <p:cNvSpPr>
            <a:spLocks noGrp="1"/>
          </p:cNvSpPr>
          <p:nvPr>
            <p:ph sz="half" idx="1"/>
          </p:nvPr>
        </p:nvSpPr>
        <p:spPr/>
        <p:txBody>
          <a:bodyPr/>
          <a:lstStyle/>
          <a:p>
            <a:r>
              <a:rPr lang="en-AU" dirty="0"/>
              <a:t>Long term we need to reduce our dependence on property.</a:t>
            </a:r>
          </a:p>
          <a:p>
            <a:r>
              <a:rPr lang="en-AU" dirty="0"/>
              <a:t>Create Special Economic Regions to experiment with reduced levels of government intervention into the economy.</a:t>
            </a:r>
          </a:p>
          <a:p>
            <a:endParaRPr lang="en-AU" dirty="0"/>
          </a:p>
        </p:txBody>
      </p:sp>
      <p:sp>
        <p:nvSpPr>
          <p:cNvPr id="8" name="Text Placeholder 7">
            <a:extLst>
              <a:ext uri="{FF2B5EF4-FFF2-40B4-BE49-F238E27FC236}">
                <a16:creationId xmlns:a16="http://schemas.microsoft.com/office/drawing/2014/main" id="{3A502FD5-C43F-401D-A398-100B2FA2AFCF}"/>
              </a:ext>
            </a:extLst>
          </p:cNvPr>
          <p:cNvSpPr>
            <a:spLocks noGrp="1"/>
          </p:cNvSpPr>
          <p:nvPr>
            <p:ph type="body" sz="quarter" idx="10"/>
          </p:nvPr>
        </p:nvSpPr>
        <p:spPr/>
        <p:txBody>
          <a:bodyPr>
            <a:normAutofit fontScale="92500" lnSpcReduction="10000"/>
          </a:bodyPr>
          <a:lstStyle/>
          <a:p>
            <a:pPr marL="355600" lvl="1" indent="-355600">
              <a:buFont typeface="+mj-lt"/>
              <a:buAutoNum type="arabicPeriod"/>
              <a:tabLst>
                <a:tab pos="355600" algn="l"/>
              </a:tabLst>
            </a:pPr>
            <a:r>
              <a:rPr lang="en-US" cap="small" dirty="0">
                <a:solidFill>
                  <a:schemeClr val="bg2">
                    <a:lumMod val="75000"/>
                  </a:schemeClr>
                </a:solidFill>
              </a:rPr>
              <a:t>Introduction</a:t>
            </a:r>
          </a:p>
          <a:p>
            <a:pPr marL="355600" lvl="1" indent="-355600">
              <a:buFont typeface="+mj-lt"/>
              <a:buAutoNum type="arabicPeriod"/>
              <a:tabLst>
                <a:tab pos="355600" algn="l"/>
              </a:tabLst>
            </a:pPr>
            <a:r>
              <a:rPr lang="en-US" cap="small" dirty="0">
                <a:solidFill>
                  <a:schemeClr val="bg2">
                    <a:lumMod val="75000"/>
                  </a:schemeClr>
                </a:solidFill>
              </a:rPr>
              <a:t>Current Property Listing</a:t>
            </a:r>
          </a:p>
          <a:p>
            <a:pPr marL="355600" lvl="1" indent="-355600">
              <a:buFont typeface="+mj-lt"/>
              <a:buAutoNum type="arabicPeriod"/>
              <a:tabLst>
                <a:tab pos="355600" algn="l"/>
              </a:tabLst>
            </a:pPr>
            <a:r>
              <a:rPr lang="en-US" cap="small" dirty="0">
                <a:solidFill>
                  <a:schemeClr val="bg2">
                    <a:lumMod val="75000"/>
                  </a:schemeClr>
                </a:solidFill>
              </a:rPr>
              <a:t>Government to the rescue</a:t>
            </a:r>
          </a:p>
          <a:p>
            <a:pPr marL="355600" lvl="1" indent="-355600">
              <a:buFont typeface="+mj-lt"/>
              <a:buAutoNum type="arabicPeriod"/>
              <a:tabLst>
                <a:tab pos="355600" algn="l"/>
              </a:tabLst>
            </a:pPr>
            <a:r>
              <a:rPr lang="en-US" cap="small" dirty="0">
                <a:solidFill>
                  <a:schemeClr val="bg2">
                    <a:lumMod val="75000"/>
                  </a:schemeClr>
                </a:solidFill>
              </a:rPr>
              <a:t>Housing Supply Crashes</a:t>
            </a:r>
          </a:p>
          <a:p>
            <a:pPr marL="355600" lvl="1" indent="-355600">
              <a:buFont typeface="+mj-lt"/>
              <a:buAutoNum type="arabicPeriod"/>
              <a:tabLst>
                <a:tab pos="355600" algn="l"/>
              </a:tabLst>
            </a:pPr>
            <a:r>
              <a:rPr lang="en-US" cap="small" dirty="0">
                <a:solidFill>
                  <a:schemeClr val="bg2">
                    <a:lumMod val="75000"/>
                  </a:schemeClr>
                </a:solidFill>
              </a:rPr>
              <a:t>What would Aussies Buy?</a:t>
            </a:r>
          </a:p>
          <a:p>
            <a:pPr marL="355600" lvl="1" indent="-355600">
              <a:buFont typeface="+mj-lt"/>
              <a:buAutoNum type="arabicPeriod"/>
              <a:tabLst>
                <a:tab pos="355600" algn="l"/>
              </a:tabLst>
            </a:pPr>
            <a:r>
              <a:rPr lang="en-US" b="1" cap="small" dirty="0">
                <a:solidFill>
                  <a:schemeClr val="accent2"/>
                </a:solidFill>
                <a:effectLst>
                  <a:outerShdw blurRad="38100" dist="38100" dir="2700000" algn="tl">
                    <a:srgbClr val="000000">
                      <a:alpha val="43137"/>
                    </a:srgbClr>
                  </a:outerShdw>
                </a:effectLst>
              </a:rPr>
              <a:t>Solutions</a:t>
            </a:r>
          </a:p>
          <a:p>
            <a:pPr marL="355600" lvl="1" indent="-355600">
              <a:buFont typeface="+mj-lt"/>
              <a:buAutoNum type="arabicPeriod"/>
              <a:tabLst>
                <a:tab pos="355600" algn="l"/>
              </a:tabLst>
            </a:pPr>
            <a:r>
              <a:rPr lang="en-US" cap="small" dirty="0">
                <a:solidFill>
                  <a:schemeClr val="bg2">
                    <a:lumMod val="75000"/>
                  </a:schemeClr>
                </a:solidFill>
              </a:rPr>
              <a:t>Outro</a:t>
            </a:r>
          </a:p>
          <a:p>
            <a:endParaRPr lang="en-AU" dirty="0"/>
          </a:p>
        </p:txBody>
      </p:sp>
      <p:pic>
        <p:nvPicPr>
          <p:cNvPr id="2050" name="Picture 2" descr="Houses for Sale in Brisbane - Greater Region, QLD - realestate.com.au">
            <a:extLst>
              <a:ext uri="{FF2B5EF4-FFF2-40B4-BE49-F238E27FC236}">
                <a16:creationId xmlns:a16="http://schemas.microsoft.com/office/drawing/2014/main" id="{1A4725AE-FC85-4CD7-AE13-508CABF00C30}"/>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5015031" y="409995"/>
            <a:ext cx="3293611" cy="2470208"/>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DF343168-3C03-4392-A948-90BF4669281B}"/>
              </a:ext>
            </a:extLst>
          </p:cNvPr>
          <p:cNvPicPr>
            <a:picLocks noChangeAspect="1"/>
          </p:cNvPicPr>
          <p:nvPr/>
        </p:nvPicPr>
        <p:blipFill>
          <a:blip r:embed="rId3"/>
          <a:stretch>
            <a:fillRect/>
          </a:stretch>
        </p:blipFill>
        <p:spPr>
          <a:xfrm>
            <a:off x="5213017" y="2964238"/>
            <a:ext cx="3095625" cy="3657600"/>
          </a:xfrm>
          <a:prstGeom prst="rect">
            <a:avLst/>
          </a:prstGeom>
        </p:spPr>
      </p:pic>
    </p:spTree>
    <p:extLst>
      <p:ext uri="{BB962C8B-B14F-4D97-AF65-F5344CB8AC3E}">
        <p14:creationId xmlns:p14="http://schemas.microsoft.com/office/powerpoint/2010/main" val="2024484567"/>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AED9DC6-C7FF-460F-8511-72C84AA33E2D}"/>
              </a:ext>
            </a:extLst>
          </p:cNvPr>
          <p:cNvSpPr>
            <a:spLocks noGrp="1"/>
          </p:cNvSpPr>
          <p:nvPr>
            <p:ph type="title"/>
          </p:nvPr>
        </p:nvSpPr>
        <p:spPr/>
        <p:txBody>
          <a:bodyPr/>
          <a:lstStyle/>
          <a:p>
            <a:r>
              <a:rPr lang="en-AU" dirty="0"/>
              <a:t>Solutions</a:t>
            </a:r>
          </a:p>
        </p:txBody>
      </p:sp>
      <p:sp>
        <p:nvSpPr>
          <p:cNvPr id="6" name="Content Placeholder 5">
            <a:extLst>
              <a:ext uri="{FF2B5EF4-FFF2-40B4-BE49-F238E27FC236}">
                <a16:creationId xmlns:a16="http://schemas.microsoft.com/office/drawing/2014/main" id="{065004C0-FFC7-4BED-BD12-DA23BD85F12B}"/>
              </a:ext>
            </a:extLst>
          </p:cNvPr>
          <p:cNvSpPr>
            <a:spLocks noGrp="1"/>
          </p:cNvSpPr>
          <p:nvPr>
            <p:ph sz="half" idx="1"/>
          </p:nvPr>
        </p:nvSpPr>
        <p:spPr/>
        <p:txBody>
          <a:bodyPr>
            <a:normAutofit fontScale="92500" lnSpcReduction="20000"/>
          </a:bodyPr>
          <a:lstStyle/>
          <a:p>
            <a:r>
              <a:rPr lang="en-AU" dirty="0"/>
              <a:t>Watch the Hidden Secrets of Money by </a:t>
            </a:r>
            <a:r>
              <a:rPr lang="en-AU" b="1" dirty="0"/>
              <a:t>Mike Maloney</a:t>
            </a:r>
          </a:p>
          <a:p>
            <a:r>
              <a:rPr lang="en-AU" dirty="0"/>
              <a:t>Invest in </a:t>
            </a:r>
            <a:r>
              <a:rPr lang="en-AU" b="1" dirty="0"/>
              <a:t>Gold</a:t>
            </a:r>
            <a:r>
              <a:rPr lang="en-AU" dirty="0"/>
              <a:t>?</a:t>
            </a:r>
          </a:p>
          <a:p>
            <a:r>
              <a:rPr lang="en-AU" dirty="0"/>
              <a:t>Invest in </a:t>
            </a:r>
            <a:r>
              <a:rPr lang="en-AU" b="1" dirty="0"/>
              <a:t>Silver</a:t>
            </a:r>
            <a:r>
              <a:rPr lang="en-AU" dirty="0"/>
              <a:t>? (The Silver Squeeze)</a:t>
            </a:r>
          </a:p>
          <a:p>
            <a:r>
              <a:rPr lang="en-AU" dirty="0"/>
              <a:t>Investing in </a:t>
            </a:r>
            <a:r>
              <a:rPr lang="en-AU" b="1" dirty="0"/>
              <a:t>Crypto</a:t>
            </a:r>
            <a:r>
              <a:rPr lang="en-AU" dirty="0"/>
              <a:t>? (CBDCs)</a:t>
            </a:r>
          </a:p>
          <a:p>
            <a:r>
              <a:rPr lang="en-AU" dirty="0"/>
              <a:t>Invest in </a:t>
            </a:r>
            <a:r>
              <a:rPr lang="en-AU" b="1" dirty="0"/>
              <a:t>Property</a:t>
            </a:r>
            <a:r>
              <a:rPr lang="en-AU" dirty="0"/>
              <a:t>?</a:t>
            </a:r>
          </a:p>
          <a:p>
            <a:r>
              <a:rPr lang="en-AU" dirty="0"/>
              <a:t>Investing in </a:t>
            </a:r>
            <a:r>
              <a:rPr lang="en-AU" b="1" dirty="0"/>
              <a:t>Real Physical Assets</a:t>
            </a:r>
            <a:r>
              <a:rPr lang="en-AU" dirty="0"/>
              <a:t>?</a:t>
            </a:r>
          </a:p>
          <a:p>
            <a:r>
              <a:rPr lang="en-AU" b="1" dirty="0"/>
              <a:t>Never Bet Against the FED </a:t>
            </a:r>
            <a:r>
              <a:rPr lang="en-AU" dirty="0"/>
              <a:t> or Sue the FED?</a:t>
            </a:r>
          </a:p>
          <a:p>
            <a:r>
              <a:rPr lang="en-AU" dirty="0"/>
              <a:t>Will the US economy Boom? Jamie </a:t>
            </a:r>
            <a:r>
              <a:rPr lang="en-AU" dirty="0" err="1"/>
              <a:t>Dimon</a:t>
            </a:r>
            <a:r>
              <a:rPr lang="en-AU" dirty="0"/>
              <a:t> “Goldilocks Moment”</a:t>
            </a:r>
          </a:p>
        </p:txBody>
      </p:sp>
      <p:pic>
        <p:nvPicPr>
          <p:cNvPr id="10" name="Content Placeholder 9">
            <a:extLst>
              <a:ext uri="{FF2B5EF4-FFF2-40B4-BE49-F238E27FC236}">
                <a16:creationId xmlns:a16="http://schemas.microsoft.com/office/drawing/2014/main" id="{1D5E1385-8D31-45DB-A2F3-8B10BC7DE001}"/>
              </a:ext>
            </a:extLst>
          </p:cNvPr>
          <p:cNvPicPr>
            <a:picLocks noGrp="1" noChangeAspect="1"/>
          </p:cNvPicPr>
          <p:nvPr>
            <p:ph sz="half" idx="2"/>
          </p:nvPr>
        </p:nvPicPr>
        <p:blipFill rotWithShape="1">
          <a:blip r:embed="rId3"/>
          <a:srcRect r="18539" b="71858"/>
          <a:stretch/>
        </p:blipFill>
        <p:spPr>
          <a:xfrm>
            <a:off x="4716360" y="405052"/>
            <a:ext cx="3246297" cy="3734186"/>
          </a:xfrm>
        </p:spPr>
      </p:pic>
      <p:sp>
        <p:nvSpPr>
          <p:cNvPr id="8" name="Text Placeholder 7">
            <a:extLst>
              <a:ext uri="{FF2B5EF4-FFF2-40B4-BE49-F238E27FC236}">
                <a16:creationId xmlns:a16="http://schemas.microsoft.com/office/drawing/2014/main" id="{A5C029A1-48C7-45BE-86A6-C6A85830D84A}"/>
              </a:ext>
            </a:extLst>
          </p:cNvPr>
          <p:cNvSpPr>
            <a:spLocks noGrp="1"/>
          </p:cNvSpPr>
          <p:nvPr>
            <p:ph type="body" sz="quarter" idx="4294967295"/>
          </p:nvPr>
        </p:nvSpPr>
        <p:spPr>
          <a:xfrm>
            <a:off x="8752114" y="1447800"/>
            <a:ext cx="3439886" cy="3345238"/>
          </a:xfrm>
        </p:spPr>
        <p:txBody>
          <a:bodyPr>
            <a:normAutofit fontScale="85000" lnSpcReduction="20000"/>
          </a:bodyPr>
          <a:lstStyle/>
          <a:p>
            <a:pPr marL="355600" lvl="1" indent="-355600">
              <a:buFont typeface="+mj-lt"/>
              <a:buAutoNum type="arabicPeriod"/>
              <a:tabLst>
                <a:tab pos="355600" algn="l"/>
              </a:tabLst>
            </a:pPr>
            <a:r>
              <a:rPr lang="en-US" cap="small" dirty="0">
                <a:solidFill>
                  <a:schemeClr val="bg2">
                    <a:lumMod val="75000"/>
                  </a:schemeClr>
                </a:solidFill>
              </a:rPr>
              <a:t>Introduction</a:t>
            </a:r>
          </a:p>
          <a:p>
            <a:pPr marL="355600" lvl="1" indent="-355600">
              <a:buFont typeface="+mj-lt"/>
              <a:buAutoNum type="arabicPeriod"/>
              <a:tabLst>
                <a:tab pos="355600" algn="l"/>
              </a:tabLst>
            </a:pPr>
            <a:r>
              <a:rPr lang="en-US" cap="small" dirty="0">
                <a:solidFill>
                  <a:schemeClr val="bg2">
                    <a:lumMod val="75000"/>
                  </a:schemeClr>
                </a:solidFill>
              </a:rPr>
              <a:t>What is M0, M1, M2 &amp; M3 Money Supply.</a:t>
            </a:r>
          </a:p>
          <a:p>
            <a:pPr marL="355600" lvl="1" indent="-355600">
              <a:buFont typeface="+mj-lt"/>
              <a:buAutoNum type="arabicPeriod"/>
              <a:tabLst>
                <a:tab pos="355600" algn="l"/>
              </a:tabLst>
            </a:pPr>
            <a:r>
              <a:rPr lang="en-US" cap="small" dirty="0">
                <a:solidFill>
                  <a:schemeClr val="bg2">
                    <a:lumMod val="75000"/>
                  </a:schemeClr>
                </a:solidFill>
              </a:rPr>
              <a:t>Inflation Over Time</a:t>
            </a:r>
          </a:p>
          <a:p>
            <a:pPr marL="355600" lvl="1" indent="-355600">
              <a:buFont typeface="+mj-lt"/>
              <a:buAutoNum type="arabicPeriod"/>
              <a:tabLst>
                <a:tab pos="355600" algn="l"/>
              </a:tabLst>
            </a:pPr>
            <a:r>
              <a:rPr lang="en-US" cap="small" dirty="0">
                <a:solidFill>
                  <a:schemeClr val="bg2">
                    <a:lumMod val="75000"/>
                  </a:schemeClr>
                </a:solidFill>
              </a:rPr>
              <a:t>Hyper Inflation</a:t>
            </a:r>
          </a:p>
          <a:p>
            <a:pPr marL="355600" lvl="1" indent="-355600">
              <a:buFont typeface="+mj-lt"/>
              <a:buAutoNum type="arabicPeriod"/>
              <a:tabLst>
                <a:tab pos="355600" algn="l"/>
              </a:tabLst>
            </a:pPr>
            <a:r>
              <a:rPr lang="en-US" cap="small" dirty="0">
                <a:solidFill>
                  <a:schemeClr val="bg2">
                    <a:lumMod val="75000"/>
                  </a:schemeClr>
                </a:solidFill>
              </a:rPr>
              <a:t>Is the FED Hiding Hyper Inflation?</a:t>
            </a:r>
          </a:p>
          <a:p>
            <a:pPr marL="355600" lvl="1" indent="-355600">
              <a:buFont typeface="+mj-lt"/>
              <a:buAutoNum type="arabicPeriod"/>
              <a:tabLst>
                <a:tab pos="355600" algn="l"/>
              </a:tabLst>
            </a:pPr>
            <a:r>
              <a:rPr lang="en-AU" cap="small" dirty="0">
                <a:solidFill>
                  <a:schemeClr val="bg2">
                    <a:lumMod val="75000"/>
                  </a:schemeClr>
                </a:solidFill>
              </a:rPr>
              <a:t>Why would the FED hide Inflation?</a:t>
            </a:r>
            <a:endParaRPr lang="en-US" cap="small" dirty="0">
              <a:solidFill>
                <a:schemeClr val="bg2">
                  <a:lumMod val="75000"/>
                </a:schemeClr>
              </a:solidFill>
            </a:endParaRPr>
          </a:p>
          <a:p>
            <a:pPr marL="355600" lvl="1" indent="-355600">
              <a:buFont typeface="+mj-lt"/>
              <a:buAutoNum type="arabicPeriod"/>
              <a:tabLst>
                <a:tab pos="355600" algn="l"/>
              </a:tabLst>
            </a:pPr>
            <a:r>
              <a:rPr lang="en-US" cap="small" dirty="0">
                <a:solidFill>
                  <a:schemeClr val="bg2">
                    <a:lumMod val="75000"/>
                  </a:schemeClr>
                </a:solidFill>
              </a:rPr>
              <a:t>The FED’s Argument</a:t>
            </a:r>
          </a:p>
          <a:p>
            <a:pPr marL="355600" lvl="1" indent="-355600">
              <a:buFont typeface="+mj-lt"/>
              <a:buAutoNum type="arabicPeriod"/>
              <a:tabLst>
                <a:tab pos="355600" algn="l"/>
              </a:tabLst>
            </a:pPr>
            <a:r>
              <a:rPr lang="en-US" b="1" cap="small" dirty="0">
                <a:solidFill>
                  <a:schemeClr val="accent2"/>
                </a:solidFill>
                <a:effectLst>
                  <a:outerShdw blurRad="38100" dist="38100" dir="2700000" algn="tl">
                    <a:srgbClr val="000000">
                      <a:alpha val="43137"/>
                    </a:srgbClr>
                  </a:outerShdw>
                </a:effectLst>
              </a:rPr>
              <a:t>Solutions</a:t>
            </a:r>
          </a:p>
          <a:p>
            <a:pPr marL="355600" lvl="1" indent="-355600">
              <a:buFont typeface="+mj-lt"/>
              <a:buAutoNum type="arabicPeriod"/>
              <a:tabLst>
                <a:tab pos="355600" algn="l"/>
              </a:tabLst>
            </a:pPr>
            <a:r>
              <a:rPr lang="en-US" cap="small" dirty="0">
                <a:solidFill>
                  <a:schemeClr val="bg2">
                    <a:lumMod val="75000"/>
                  </a:schemeClr>
                </a:solidFill>
              </a:rPr>
              <a:t>Outro</a:t>
            </a:r>
          </a:p>
          <a:p>
            <a:endParaRPr lang="en-AU" dirty="0"/>
          </a:p>
        </p:txBody>
      </p:sp>
      <p:pic>
        <p:nvPicPr>
          <p:cNvPr id="12" name="Picture 11">
            <a:extLst>
              <a:ext uri="{FF2B5EF4-FFF2-40B4-BE49-F238E27FC236}">
                <a16:creationId xmlns:a16="http://schemas.microsoft.com/office/drawing/2014/main" id="{8481B995-FBA4-493B-AE3D-4044680817D4}"/>
              </a:ext>
            </a:extLst>
          </p:cNvPr>
          <p:cNvPicPr>
            <a:picLocks noChangeAspect="1"/>
          </p:cNvPicPr>
          <p:nvPr/>
        </p:nvPicPr>
        <p:blipFill>
          <a:blip r:embed="rId4"/>
          <a:stretch>
            <a:fillRect/>
          </a:stretch>
        </p:blipFill>
        <p:spPr>
          <a:xfrm>
            <a:off x="4290262" y="4585855"/>
            <a:ext cx="4253663" cy="1914832"/>
          </a:xfrm>
          <a:prstGeom prst="rect">
            <a:avLst/>
          </a:prstGeom>
        </p:spPr>
      </p:pic>
    </p:spTree>
    <p:extLst>
      <p:ext uri="{BB962C8B-B14F-4D97-AF65-F5344CB8AC3E}">
        <p14:creationId xmlns:p14="http://schemas.microsoft.com/office/powerpoint/2010/main" val="2641433645"/>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5E1175B-9E6F-4958-AE90-6745C13C7410}"/>
              </a:ext>
            </a:extLst>
          </p:cNvPr>
          <p:cNvSpPr>
            <a:spLocks noGrp="1"/>
          </p:cNvSpPr>
          <p:nvPr>
            <p:ph type="title"/>
          </p:nvPr>
        </p:nvSpPr>
        <p:spPr/>
        <p:txBody>
          <a:bodyPr/>
          <a:lstStyle/>
          <a:p>
            <a:r>
              <a:rPr lang="en-AU"/>
              <a:t>Australia needs Freedom of Speech</a:t>
            </a:r>
          </a:p>
        </p:txBody>
      </p:sp>
      <p:sp>
        <p:nvSpPr>
          <p:cNvPr id="10" name="Text Placeholder 9">
            <a:extLst>
              <a:ext uri="{FF2B5EF4-FFF2-40B4-BE49-F238E27FC236}">
                <a16:creationId xmlns:a16="http://schemas.microsoft.com/office/drawing/2014/main" id="{F6CF5DF7-CD1F-4474-93BC-7FAE6692ACD5}"/>
              </a:ext>
            </a:extLst>
          </p:cNvPr>
          <p:cNvSpPr>
            <a:spLocks noGrp="1"/>
          </p:cNvSpPr>
          <p:nvPr>
            <p:ph type="body" sz="quarter" idx="10"/>
          </p:nvPr>
        </p:nvSpPr>
        <p:spPr/>
        <p:txBody>
          <a:bodyPr>
            <a:normAutofit fontScale="92500" lnSpcReduction="20000"/>
          </a:bodyPr>
          <a:lstStyle/>
          <a:p>
            <a:pPr marL="355600" lvl="1" indent="-355600">
              <a:buFont typeface="+mj-lt"/>
              <a:buAutoNum type="arabicPeriod"/>
              <a:tabLst>
                <a:tab pos="355600" algn="l"/>
              </a:tabLst>
            </a:pPr>
            <a:r>
              <a:rPr lang="en-US" cap="small">
                <a:solidFill>
                  <a:schemeClr val="bg2">
                    <a:lumMod val="75000"/>
                  </a:schemeClr>
                </a:solidFill>
              </a:rPr>
              <a:t>Introduction</a:t>
            </a:r>
          </a:p>
          <a:p>
            <a:pPr marL="355600" lvl="1" indent="-355600">
              <a:buFont typeface="+mj-lt"/>
              <a:buAutoNum type="arabicPeriod"/>
              <a:tabLst>
                <a:tab pos="355600" algn="l"/>
              </a:tabLst>
            </a:pPr>
            <a:r>
              <a:rPr lang="en-AU" cap="small">
                <a:solidFill>
                  <a:schemeClr val="bg2">
                    <a:lumMod val="75000"/>
                  </a:schemeClr>
                </a:solidFill>
              </a:rPr>
              <a:t>100 Points of ID for Facebook or Tinder</a:t>
            </a:r>
          </a:p>
          <a:p>
            <a:pPr marL="355600" lvl="1" indent="-355600">
              <a:buFont typeface="+mj-lt"/>
              <a:buAutoNum type="arabicPeriod"/>
              <a:tabLst>
                <a:tab pos="355600" algn="l"/>
              </a:tabLst>
            </a:pPr>
            <a:r>
              <a:rPr lang="en-US" cap="small">
                <a:solidFill>
                  <a:schemeClr val="bg2">
                    <a:lumMod val="75000"/>
                  </a:schemeClr>
                </a:solidFill>
              </a:rPr>
              <a:t>Government to the Rescue</a:t>
            </a:r>
          </a:p>
          <a:p>
            <a:pPr marL="355600" lvl="1" indent="-355600">
              <a:buFont typeface="+mj-lt"/>
              <a:buAutoNum type="arabicPeriod"/>
              <a:tabLst>
                <a:tab pos="355600" algn="l"/>
              </a:tabLst>
            </a:pPr>
            <a:r>
              <a:rPr lang="en-US" kern="1200" cap="small">
                <a:solidFill>
                  <a:schemeClr val="bg2">
                    <a:lumMod val="75000"/>
                  </a:schemeClr>
                </a:solidFill>
                <a:latin typeface="+mn-lt"/>
                <a:ea typeface="+mn-ea"/>
                <a:cs typeface="+mn-cs"/>
              </a:rPr>
              <a:t>Previous Enquiry</a:t>
            </a:r>
          </a:p>
          <a:p>
            <a:pPr marL="355600" lvl="1" indent="-355600">
              <a:buFont typeface="+mj-lt"/>
              <a:buAutoNum type="arabicPeriod"/>
              <a:tabLst>
                <a:tab pos="355600" algn="l"/>
              </a:tabLst>
            </a:pPr>
            <a:r>
              <a:rPr lang="en-US" b="1" cap="small">
                <a:solidFill>
                  <a:schemeClr val="accent2"/>
                </a:solidFill>
                <a:effectLst>
                  <a:outerShdw blurRad="38100" dist="38100" dir="2700000" algn="tl">
                    <a:srgbClr val="000000">
                      <a:alpha val="43137"/>
                    </a:srgbClr>
                  </a:outerShdw>
                </a:effectLst>
              </a:rPr>
              <a:t>Solutions</a:t>
            </a:r>
          </a:p>
          <a:p>
            <a:pPr marL="355600" lvl="1" indent="-355600">
              <a:buFont typeface="+mj-lt"/>
              <a:buAutoNum type="arabicPeriod"/>
              <a:tabLst>
                <a:tab pos="355600" algn="l"/>
              </a:tabLst>
            </a:pPr>
            <a:r>
              <a:rPr lang="en-US" cap="small">
                <a:solidFill>
                  <a:schemeClr val="bg2">
                    <a:lumMod val="75000"/>
                  </a:schemeClr>
                </a:solidFill>
              </a:rPr>
              <a:t>Outtro</a:t>
            </a:r>
            <a:endParaRPr lang="en-US"/>
          </a:p>
          <a:p>
            <a:endParaRPr lang="en-AU"/>
          </a:p>
        </p:txBody>
      </p:sp>
      <p:sp>
        <p:nvSpPr>
          <p:cNvPr id="3" name="Content Placeholder 2">
            <a:extLst>
              <a:ext uri="{FF2B5EF4-FFF2-40B4-BE49-F238E27FC236}">
                <a16:creationId xmlns:a16="http://schemas.microsoft.com/office/drawing/2014/main" id="{7DE76AB8-5EBF-43A9-A5EE-FB01D65F72B7}"/>
              </a:ext>
            </a:extLst>
          </p:cNvPr>
          <p:cNvSpPr>
            <a:spLocks noGrp="1"/>
          </p:cNvSpPr>
          <p:nvPr>
            <p:ph sz="half" idx="2"/>
          </p:nvPr>
        </p:nvSpPr>
        <p:spPr/>
        <p:txBody>
          <a:bodyPr/>
          <a:lstStyle/>
          <a:p>
            <a:r>
              <a:rPr lang="en-US"/>
              <a:t>Advocate for a real Australian Bill of Rights that enshrines Freedom of Speech.</a:t>
            </a:r>
          </a:p>
          <a:p>
            <a:r>
              <a:rPr lang="en-US"/>
              <a:t>Without the provisions to make it meaningless.</a:t>
            </a:r>
          </a:p>
          <a:p>
            <a:r>
              <a:rPr lang="en-US"/>
              <a:t>Repeal “Hate Speech Laws”</a:t>
            </a:r>
          </a:p>
        </p:txBody>
      </p:sp>
      <p:pic>
        <p:nvPicPr>
          <p:cNvPr id="1026" name="Picture 2" descr="bill-of-rights">
            <a:extLst>
              <a:ext uri="{FF2B5EF4-FFF2-40B4-BE49-F238E27FC236}">
                <a16:creationId xmlns:a16="http://schemas.microsoft.com/office/drawing/2014/main" id="{2D1306C0-F8C9-40B0-881A-BC3F7FF4A262}"/>
              </a:ext>
            </a:extLst>
          </p:cNvPr>
          <p:cNvPicPr>
            <a:picLocks noGrp="1" noChangeAspect="1" noChangeArrowheads="1"/>
          </p:cNvPicPr>
          <p:nvPr>
            <p:ph sz="quarter" idx="4"/>
          </p:nvPr>
        </p:nvPicPr>
        <p:blipFill>
          <a:blip r:embed="rId2">
            <a:extLst>
              <a:ext uri="{28A0092B-C50C-407E-A947-70E740481C1C}">
                <a14:useLocalDpi xmlns:a14="http://schemas.microsoft.com/office/drawing/2010/main" val="0"/>
              </a:ext>
            </a:extLst>
          </a:blip>
          <a:srcRect/>
          <a:stretch>
            <a:fillRect/>
          </a:stretch>
        </p:blipFill>
        <p:spPr bwMode="auto">
          <a:xfrm>
            <a:off x="4425950" y="2725680"/>
            <a:ext cx="4117975" cy="34703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43491861"/>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CC5F971-E630-473A-8832-4E33F3D75888}"/>
              </a:ext>
            </a:extLst>
          </p:cNvPr>
          <p:cNvSpPr>
            <a:spLocks noGrp="1"/>
          </p:cNvSpPr>
          <p:nvPr>
            <p:ph type="title"/>
          </p:nvPr>
        </p:nvSpPr>
        <p:spPr/>
        <p:txBody>
          <a:bodyPr/>
          <a:lstStyle/>
          <a:p>
            <a:r>
              <a:rPr lang="en-US" dirty="0"/>
              <a:t>Solutions</a:t>
            </a:r>
          </a:p>
        </p:txBody>
      </p:sp>
      <p:sp>
        <p:nvSpPr>
          <p:cNvPr id="6" name="Content Placeholder 5">
            <a:extLst>
              <a:ext uri="{FF2B5EF4-FFF2-40B4-BE49-F238E27FC236}">
                <a16:creationId xmlns:a16="http://schemas.microsoft.com/office/drawing/2014/main" id="{8DA3A05E-5F31-4AA6-A709-5E72A830732F}"/>
              </a:ext>
            </a:extLst>
          </p:cNvPr>
          <p:cNvSpPr>
            <a:spLocks noGrp="1"/>
          </p:cNvSpPr>
          <p:nvPr>
            <p:ph sz="half" idx="1"/>
          </p:nvPr>
        </p:nvSpPr>
        <p:spPr/>
        <p:txBody>
          <a:bodyPr/>
          <a:lstStyle/>
          <a:p>
            <a:r>
              <a:rPr lang="en-US" dirty="0"/>
              <a:t>Advocate for Local and State Governments to increase the supply of homes.</a:t>
            </a:r>
          </a:p>
          <a:p>
            <a:r>
              <a:rPr lang="en-US" dirty="0"/>
              <a:t>Don’t vote for parties who limit development and construction.</a:t>
            </a:r>
          </a:p>
          <a:p>
            <a:r>
              <a:rPr lang="en-US" dirty="0"/>
              <a:t>Fight the NIMBY crowd. (Greenies and Hipsters)</a:t>
            </a:r>
          </a:p>
        </p:txBody>
      </p:sp>
      <p:sp>
        <p:nvSpPr>
          <p:cNvPr id="8" name="Text Placeholder 7">
            <a:extLst>
              <a:ext uri="{FF2B5EF4-FFF2-40B4-BE49-F238E27FC236}">
                <a16:creationId xmlns:a16="http://schemas.microsoft.com/office/drawing/2014/main" id="{A8021459-4C36-409C-9ED1-E11AC59B95DB}"/>
              </a:ext>
            </a:extLst>
          </p:cNvPr>
          <p:cNvSpPr>
            <a:spLocks noGrp="1"/>
          </p:cNvSpPr>
          <p:nvPr>
            <p:ph type="body" sz="quarter" idx="10"/>
          </p:nvPr>
        </p:nvSpPr>
        <p:spPr/>
        <p:txBody>
          <a:bodyPr>
            <a:normAutofit fontScale="92500" lnSpcReduction="20000"/>
          </a:bodyPr>
          <a:lstStyle/>
          <a:p>
            <a:pPr marL="355600" lvl="1" indent="-355600">
              <a:buFont typeface="+mj-lt"/>
              <a:buAutoNum type="arabicPeriod"/>
              <a:tabLst>
                <a:tab pos="355600" algn="l"/>
              </a:tabLst>
            </a:pPr>
            <a:r>
              <a:rPr lang="en-US" cap="small" dirty="0">
                <a:solidFill>
                  <a:schemeClr val="bg2">
                    <a:lumMod val="75000"/>
                  </a:schemeClr>
                </a:solidFill>
              </a:rPr>
              <a:t>Introduction</a:t>
            </a:r>
          </a:p>
          <a:p>
            <a:pPr marL="355600" lvl="1" indent="-355600">
              <a:buFont typeface="+mj-lt"/>
              <a:buAutoNum type="arabicPeriod"/>
              <a:tabLst>
                <a:tab pos="355600" algn="l"/>
              </a:tabLst>
            </a:pPr>
            <a:r>
              <a:rPr lang="en-AU" cap="small" dirty="0">
                <a:solidFill>
                  <a:schemeClr val="bg2">
                    <a:lumMod val="75000"/>
                  </a:schemeClr>
                </a:solidFill>
              </a:rPr>
              <a:t>The Hot Housing market</a:t>
            </a:r>
          </a:p>
          <a:p>
            <a:pPr marL="355600" lvl="1" indent="-355600">
              <a:buFont typeface="+mj-lt"/>
              <a:buAutoNum type="arabicPeriod"/>
              <a:tabLst>
                <a:tab pos="355600" algn="l"/>
              </a:tabLst>
            </a:pPr>
            <a:r>
              <a:rPr lang="en-US" cap="small" dirty="0">
                <a:solidFill>
                  <a:schemeClr val="bg2">
                    <a:lumMod val="75000"/>
                  </a:schemeClr>
                </a:solidFill>
              </a:rPr>
              <a:t>Latest Housing Data</a:t>
            </a:r>
          </a:p>
          <a:p>
            <a:pPr marL="355600" lvl="1" indent="-355600">
              <a:buFont typeface="+mj-lt"/>
              <a:buAutoNum type="arabicPeriod"/>
              <a:tabLst>
                <a:tab pos="355600" algn="l"/>
              </a:tabLst>
            </a:pPr>
            <a:r>
              <a:rPr lang="en-US" cap="small" dirty="0">
                <a:solidFill>
                  <a:schemeClr val="bg2">
                    <a:lumMod val="75000"/>
                  </a:schemeClr>
                </a:solidFill>
              </a:rPr>
              <a:t>Latest Weekly Rent </a:t>
            </a:r>
          </a:p>
          <a:p>
            <a:pPr marL="355600" lvl="1" indent="-355600">
              <a:buFont typeface="+mj-lt"/>
              <a:buAutoNum type="arabicPeriod"/>
              <a:tabLst>
                <a:tab pos="355600" algn="l"/>
              </a:tabLst>
            </a:pPr>
            <a:r>
              <a:rPr lang="en-US" cap="small" dirty="0">
                <a:solidFill>
                  <a:schemeClr val="bg2">
                    <a:lumMod val="75000"/>
                  </a:schemeClr>
                </a:solidFill>
              </a:rPr>
              <a:t>Government to the Rescue</a:t>
            </a:r>
          </a:p>
          <a:p>
            <a:pPr marL="355600" lvl="1" indent="-355600">
              <a:buFont typeface="+mj-lt"/>
              <a:buAutoNum type="arabicPeriod"/>
              <a:tabLst>
                <a:tab pos="355600" algn="l"/>
              </a:tabLst>
            </a:pPr>
            <a:r>
              <a:rPr lang="en-US" b="1" cap="small" dirty="0">
                <a:solidFill>
                  <a:schemeClr val="accent2"/>
                </a:solidFill>
                <a:effectLst>
                  <a:outerShdw blurRad="38100" dist="38100" dir="2700000" algn="tl">
                    <a:srgbClr val="000000">
                      <a:alpha val="43137"/>
                    </a:srgbClr>
                  </a:outerShdw>
                </a:effectLst>
              </a:rPr>
              <a:t>Solutions</a:t>
            </a:r>
            <a:endParaRPr lang="en-US" cap="small" dirty="0">
              <a:solidFill>
                <a:schemeClr val="bg2">
                  <a:lumMod val="75000"/>
                </a:schemeClr>
              </a:solidFill>
            </a:endParaRPr>
          </a:p>
          <a:p>
            <a:pPr marL="355600" lvl="1" indent="-355600">
              <a:buFont typeface="+mj-lt"/>
              <a:buAutoNum type="arabicPeriod"/>
              <a:tabLst>
                <a:tab pos="355600" algn="l"/>
              </a:tabLst>
            </a:pPr>
            <a:r>
              <a:rPr lang="en-US" cap="small" dirty="0">
                <a:solidFill>
                  <a:schemeClr val="bg2">
                    <a:lumMod val="75000"/>
                  </a:schemeClr>
                </a:solidFill>
              </a:rPr>
              <a:t>Outtro</a:t>
            </a:r>
            <a:endParaRPr lang="en-US" dirty="0"/>
          </a:p>
          <a:p>
            <a:endParaRPr lang="en-US" dirty="0"/>
          </a:p>
        </p:txBody>
      </p:sp>
      <p:pic>
        <p:nvPicPr>
          <p:cNvPr id="4098" name="Picture 2" descr="New City Plan 2014">
            <a:extLst>
              <a:ext uri="{FF2B5EF4-FFF2-40B4-BE49-F238E27FC236}">
                <a16:creationId xmlns:a16="http://schemas.microsoft.com/office/drawing/2014/main" id="{AFDC59F5-E3C2-4825-808C-2379EA8F23BA}"/>
              </a:ext>
            </a:extLst>
          </p:cNvPr>
          <p:cNvPicPr>
            <a:picLocks noGrp="1" noChangeAspect="1" noChangeArrowheads="1"/>
          </p:cNvPicPr>
          <p:nvPr>
            <p:ph sz="half" idx="2"/>
          </p:nvPr>
        </p:nvPicPr>
        <p:blipFill rotWithShape="1">
          <a:blip r:embed="rId2">
            <a:extLst>
              <a:ext uri="{28A0092B-C50C-407E-A947-70E740481C1C}">
                <a14:useLocalDpi xmlns:a14="http://schemas.microsoft.com/office/drawing/2010/main" val="0"/>
              </a:ext>
            </a:extLst>
          </a:blip>
          <a:srcRect l="5036" t="21602" r="11430" b="-910"/>
          <a:stretch/>
        </p:blipFill>
        <p:spPr bwMode="auto">
          <a:xfrm>
            <a:off x="4425950" y="1233487"/>
            <a:ext cx="3439887" cy="235129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NIMBY: Not In My Backyard | Opposition by local residents | Planning Tank">
            <a:extLst>
              <a:ext uri="{FF2B5EF4-FFF2-40B4-BE49-F238E27FC236}">
                <a16:creationId xmlns:a16="http://schemas.microsoft.com/office/drawing/2014/main" id="{3C413B3F-C35E-4D11-8FE4-7A7B880CC5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25951" y="3987799"/>
            <a:ext cx="3439886" cy="23735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079413"/>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CC5F971-E630-473A-8832-4E33F3D75888}"/>
              </a:ext>
            </a:extLst>
          </p:cNvPr>
          <p:cNvSpPr>
            <a:spLocks noGrp="1"/>
          </p:cNvSpPr>
          <p:nvPr>
            <p:ph type="title"/>
          </p:nvPr>
        </p:nvSpPr>
        <p:spPr/>
        <p:txBody>
          <a:bodyPr/>
          <a:lstStyle/>
          <a:p>
            <a:r>
              <a:rPr lang="en-US" dirty="0"/>
              <a:t>Solutions</a:t>
            </a:r>
          </a:p>
        </p:txBody>
      </p:sp>
      <p:sp>
        <p:nvSpPr>
          <p:cNvPr id="6" name="Content Placeholder 5">
            <a:extLst>
              <a:ext uri="{FF2B5EF4-FFF2-40B4-BE49-F238E27FC236}">
                <a16:creationId xmlns:a16="http://schemas.microsoft.com/office/drawing/2014/main" id="{8DA3A05E-5F31-4AA6-A709-5E72A830732F}"/>
              </a:ext>
            </a:extLst>
          </p:cNvPr>
          <p:cNvSpPr>
            <a:spLocks noGrp="1"/>
          </p:cNvSpPr>
          <p:nvPr>
            <p:ph sz="half" idx="1"/>
          </p:nvPr>
        </p:nvSpPr>
        <p:spPr/>
        <p:txBody>
          <a:bodyPr/>
          <a:lstStyle/>
          <a:p>
            <a:r>
              <a:rPr lang="en-US" dirty="0"/>
              <a:t>Acknowledge that the Andrews Government is driving up houses.</a:t>
            </a:r>
          </a:p>
          <a:p>
            <a:r>
              <a:rPr lang="en-US" dirty="0"/>
              <a:t>Advocate for Local and State Governments to increase the supply of homes.</a:t>
            </a:r>
          </a:p>
          <a:p>
            <a:r>
              <a:rPr lang="en-US" dirty="0"/>
              <a:t>Don’t vote for parties who limit development and construction.</a:t>
            </a:r>
          </a:p>
          <a:p>
            <a:r>
              <a:rPr lang="en-US" dirty="0"/>
              <a:t>Fight the NIMBY crowd. (Greenies and Hipsters)</a:t>
            </a:r>
          </a:p>
        </p:txBody>
      </p:sp>
      <p:sp>
        <p:nvSpPr>
          <p:cNvPr id="8" name="Text Placeholder 7">
            <a:extLst>
              <a:ext uri="{FF2B5EF4-FFF2-40B4-BE49-F238E27FC236}">
                <a16:creationId xmlns:a16="http://schemas.microsoft.com/office/drawing/2014/main" id="{A8021459-4C36-409C-9ED1-E11AC59B95DB}"/>
              </a:ext>
            </a:extLst>
          </p:cNvPr>
          <p:cNvSpPr>
            <a:spLocks noGrp="1"/>
          </p:cNvSpPr>
          <p:nvPr>
            <p:ph type="body" sz="quarter" idx="10"/>
          </p:nvPr>
        </p:nvSpPr>
        <p:spPr/>
        <p:txBody>
          <a:bodyPr>
            <a:normAutofit/>
          </a:bodyPr>
          <a:lstStyle/>
          <a:p>
            <a:endParaRPr lang="en-US" dirty="0"/>
          </a:p>
        </p:txBody>
      </p:sp>
      <p:pic>
        <p:nvPicPr>
          <p:cNvPr id="4100" name="Picture 4" descr="NIMBY: Not In My Backyard | Opposition by local residents | Planning Tank">
            <a:extLst>
              <a:ext uri="{FF2B5EF4-FFF2-40B4-BE49-F238E27FC236}">
                <a16:creationId xmlns:a16="http://schemas.microsoft.com/office/drawing/2014/main" id="{3C413B3F-C35E-4D11-8FE4-7A7B880CC5A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25951" y="3987799"/>
            <a:ext cx="3439886" cy="2373521"/>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Daniel Andrews takes on the Catholic Church and wins">
            <a:extLst>
              <a:ext uri="{FF2B5EF4-FFF2-40B4-BE49-F238E27FC236}">
                <a16:creationId xmlns:a16="http://schemas.microsoft.com/office/drawing/2014/main" id="{F187FA37-B08C-4D8C-9DEC-8BB4899C06D0}"/>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4425950" y="1233487"/>
            <a:ext cx="3610399" cy="21955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21637114"/>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441CA04-96A1-4489-8EF0-7794EBA6E78C}"/>
              </a:ext>
            </a:extLst>
          </p:cNvPr>
          <p:cNvSpPr>
            <a:spLocks noGrp="1"/>
          </p:cNvSpPr>
          <p:nvPr>
            <p:ph type="title"/>
          </p:nvPr>
        </p:nvSpPr>
        <p:spPr/>
        <p:txBody>
          <a:bodyPr/>
          <a:lstStyle/>
          <a:p>
            <a:r>
              <a:rPr lang="en-US" dirty="0"/>
              <a:t>Solutions</a:t>
            </a:r>
          </a:p>
        </p:txBody>
      </p:sp>
      <p:sp>
        <p:nvSpPr>
          <p:cNvPr id="7" name="Text Placeholder 6">
            <a:extLst>
              <a:ext uri="{FF2B5EF4-FFF2-40B4-BE49-F238E27FC236}">
                <a16:creationId xmlns:a16="http://schemas.microsoft.com/office/drawing/2014/main" id="{FE7D1D3A-3F6C-4355-B595-2379973FA52D}"/>
              </a:ext>
            </a:extLst>
          </p:cNvPr>
          <p:cNvSpPr>
            <a:spLocks noGrp="1"/>
          </p:cNvSpPr>
          <p:nvPr>
            <p:ph type="body" sz="half" idx="2"/>
          </p:nvPr>
        </p:nvSpPr>
        <p:spPr/>
        <p:txBody>
          <a:bodyPr>
            <a:normAutofit/>
          </a:bodyPr>
          <a:lstStyle/>
          <a:p>
            <a:pPr marL="285750" indent="-285750">
              <a:buFont typeface="Arial" panose="020B0604020202020204" pitchFamily="34" charset="0"/>
              <a:buChar char="•"/>
            </a:pPr>
            <a:r>
              <a:rPr lang="en-US" sz="2400" dirty="0"/>
              <a:t>Always be Skeptical.</a:t>
            </a:r>
          </a:p>
        </p:txBody>
      </p:sp>
      <p:sp>
        <p:nvSpPr>
          <p:cNvPr id="8" name="Text Placeholder 7">
            <a:extLst>
              <a:ext uri="{FF2B5EF4-FFF2-40B4-BE49-F238E27FC236}">
                <a16:creationId xmlns:a16="http://schemas.microsoft.com/office/drawing/2014/main" id="{CEA02FA4-64EF-40C7-B45B-CDE4E2E96237}"/>
              </a:ext>
            </a:extLst>
          </p:cNvPr>
          <p:cNvSpPr>
            <a:spLocks noGrp="1"/>
          </p:cNvSpPr>
          <p:nvPr>
            <p:ph type="body" sz="quarter" idx="10"/>
          </p:nvPr>
        </p:nvSpPr>
        <p:spPr/>
        <p:txBody>
          <a:bodyPr>
            <a:normAutofit/>
          </a:bodyPr>
          <a:lstStyle/>
          <a:p>
            <a:endParaRPr lang="en-US" dirty="0"/>
          </a:p>
        </p:txBody>
      </p:sp>
      <p:pic>
        <p:nvPicPr>
          <p:cNvPr id="1026" name="Picture 2" descr="Magician And Skeptic James Randi Dead At 92 : NPR">
            <a:extLst>
              <a:ext uri="{FF2B5EF4-FFF2-40B4-BE49-F238E27FC236}">
                <a16:creationId xmlns:a16="http://schemas.microsoft.com/office/drawing/2014/main" id="{6608898D-2927-4143-AB81-043D3258C013}"/>
              </a:ext>
            </a:extLst>
          </p:cNvPr>
          <p:cNvPicPr>
            <a:picLocks noGrp="1" noChangeAspect="1" noChangeArrowheads="1"/>
          </p:cNvPicPr>
          <p:nvPr>
            <p:ph type="pic" idx="1"/>
          </p:nvPr>
        </p:nvPicPr>
        <p:blipFill rotWithShape="1">
          <a:blip r:embed="rId2">
            <a:extLst>
              <a:ext uri="{28A0092B-C50C-407E-A947-70E740481C1C}">
                <a14:useLocalDpi xmlns:a14="http://schemas.microsoft.com/office/drawing/2010/main" val="0"/>
              </a:ext>
            </a:extLst>
          </a:blip>
          <a:srcRect l="6520" r="26379"/>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38197493"/>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636A8BA-84F7-48CA-A751-65A9A25638BB}"/>
              </a:ext>
            </a:extLst>
          </p:cNvPr>
          <p:cNvSpPr>
            <a:spLocks noGrp="1"/>
          </p:cNvSpPr>
          <p:nvPr>
            <p:ph sz="half" idx="1"/>
          </p:nvPr>
        </p:nvSpPr>
        <p:spPr/>
        <p:txBody>
          <a:bodyPr>
            <a:normAutofit/>
          </a:bodyPr>
          <a:lstStyle/>
          <a:p>
            <a:r>
              <a:rPr lang="en-AU" sz="1400" dirty="0"/>
              <a:t>Contact your </a:t>
            </a:r>
            <a:r>
              <a:rPr lang="en-AU" sz="1400" b="1" dirty="0"/>
              <a:t>local member </a:t>
            </a:r>
            <a:r>
              <a:rPr lang="en-AU" sz="1400" dirty="0"/>
              <a:t>of council and ask what they have been doing to reduce the cost of housing?</a:t>
            </a:r>
          </a:p>
          <a:p>
            <a:pPr lvl="1"/>
            <a:r>
              <a:rPr lang="en-AU" sz="1000" dirty="0"/>
              <a:t>EG: Advocate for reduced Headworks charges.</a:t>
            </a:r>
          </a:p>
          <a:p>
            <a:r>
              <a:rPr lang="en-AU" sz="1400" dirty="0"/>
              <a:t>Contact your state member and ask them what they have been doing to </a:t>
            </a:r>
            <a:r>
              <a:rPr lang="en-AU" sz="1400" b="1" dirty="0"/>
              <a:t>reduce red tape at a state level</a:t>
            </a:r>
            <a:r>
              <a:rPr lang="en-AU" sz="1400" dirty="0"/>
              <a:t> to reduce the cost of housing?</a:t>
            </a:r>
          </a:p>
          <a:p>
            <a:r>
              <a:rPr lang="en-AU" sz="1400" dirty="0"/>
              <a:t>Contact your federal member</a:t>
            </a:r>
          </a:p>
          <a:p>
            <a:r>
              <a:rPr lang="en-AU" sz="1400" dirty="0"/>
              <a:t>Contact Minor Party Senators or prospective candidates and let them know that they would get your support if they publicly advocated for </a:t>
            </a:r>
            <a:r>
              <a:rPr lang="en-AU" sz="1400" b="1" dirty="0"/>
              <a:t>reduced government intervention</a:t>
            </a:r>
            <a:r>
              <a:rPr lang="en-AU" sz="1400" dirty="0"/>
              <a:t> into housing.</a:t>
            </a:r>
          </a:p>
          <a:p>
            <a:r>
              <a:rPr lang="en-AU" sz="1400" dirty="0"/>
              <a:t>Use Social Media to make the conversation public.</a:t>
            </a:r>
          </a:p>
          <a:p>
            <a:endParaRPr lang="en-AU" sz="1400" dirty="0"/>
          </a:p>
        </p:txBody>
      </p:sp>
      <p:sp>
        <p:nvSpPr>
          <p:cNvPr id="5" name="Text Placeholder 4">
            <a:extLst>
              <a:ext uri="{FF2B5EF4-FFF2-40B4-BE49-F238E27FC236}">
                <a16:creationId xmlns:a16="http://schemas.microsoft.com/office/drawing/2014/main" id="{D5DAF802-EC26-4CE1-B512-138B2B5A58BD}"/>
              </a:ext>
            </a:extLst>
          </p:cNvPr>
          <p:cNvSpPr>
            <a:spLocks noGrp="1"/>
          </p:cNvSpPr>
          <p:nvPr>
            <p:ph type="body" sz="quarter" idx="10"/>
          </p:nvPr>
        </p:nvSpPr>
        <p:spPr/>
        <p:txBody>
          <a:bodyPr/>
          <a:lstStyle/>
          <a:p>
            <a:endParaRPr lang="en-US"/>
          </a:p>
        </p:txBody>
      </p:sp>
      <p:pic>
        <p:nvPicPr>
          <p:cNvPr id="6" name="Picture 5">
            <a:extLst>
              <a:ext uri="{FF2B5EF4-FFF2-40B4-BE49-F238E27FC236}">
                <a16:creationId xmlns:a16="http://schemas.microsoft.com/office/drawing/2014/main" id="{F77A182F-B012-4687-90C2-287AEA07DBC1}"/>
              </a:ext>
            </a:extLst>
          </p:cNvPr>
          <p:cNvPicPr>
            <a:picLocks noChangeAspect="1"/>
          </p:cNvPicPr>
          <p:nvPr/>
        </p:nvPicPr>
        <p:blipFill>
          <a:blip r:embed="rId3"/>
          <a:stretch>
            <a:fillRect/>
          </a:stretch>
        </p:blipFill>
        <p:spPr>
          <a:xfrm>
            <a:off x="4432698" y="1230770"/>
            <a:ext cx="4118654" cy="3161345"/>
          </a:xfrm>
          <a:prstGeom prst="rect">
            <a:avLst/>
          </a:prstGeom>
        </p:spPr>
      </p:pic>
      <p:pic>
        <p:nvPicPr>
          <p:cNvPr id="5122" name="Picture 2" descr="Queensland Sports Minister Mick de Brenni denies pork barrelling claims  amid intervention in sports grants program - ABC News">
            <a:extLst>
              <a:ext uri="{FF2B5EF4-FFF2-40B4-BE49-F238E27FC236}">
                <a16:creationId xmlns:a16="http://schemas.microsoft.com/office/drawing/2014/main" id="{D5D6C9CB-3E39-412C-A430-7B0124E0600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511505" y="4533859"/>
            <a:ext cx="3310459" cy="2208253"/>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Facebook logo and symbol, meaning, history, PNG">
            <a:extLst>
              <a:ext uri="{FF2B5EF4-FFF2-40B4-BE49-F238E27FC236}">
                <a16:creationId xmlns:a16="http://schemas.microsoft.com/office/drawing/2014/main" id="{CBD71FEE-F658-489F-BD16-CE557C0BBF4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09105" y="4392115"/>
            <a:ext cx="1625717" cy="1138081"/>
          </a:xfrm>
          <a:prstGeom prst="rect">
            <a:avLst/>
          </a:prstGeom>
          <a:noFill/>
          <a:extLst>
            <a:ext uri="{909E8E84-426E-40DD-AFC4-6F175D3DCCD1}">
              <a14:hiddenFill xmlns:a14="http://schemas.microsoft.com/office/drawing/2010/main">
                <a:solidFill>
                  <a:srgbClr val="FFFFFF"/>
                </a:solidFill>
              </a14:hiddenFill>
            </a:ext>
          </a:extLst>
        </p:spPr>
      </p:pic>
      <p:pic>
        <p:nvPicPr>
          <p:cNvPr id="5128" name="Picture 8" descr="Jacques Kelly: Documents reveal the origins of several Baltimore  neighborhoods | Twitter logo, Twitter funny, Social media">
            <a:extLst>
              <a:ext uri="{FF2B5EF4-FFF2-40B4-BE49-F238E27FC236}">
                <a16:creationId xmlns:a16="http://schemas.microsoft.com/office/drawing/2014/main" id="{5B10BFB4-512E-469F-8721-3489A2CDFAB3}"/>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68607" y="5627230"/>
            <a:ext cx="1106714" cy="1106714"/>
          </a:xfrm>
          <a:prstGeom prst="rect">
            <a:avLst/>
          </a:prstGeom>
          <a:noFill/>
          <a:extLst>
            <a:ext uri="{909E8E84-426E-40DD-AFC4-6F175D3DCCD1}">
              <a14:hiddenFill xmlns:a14="http://schemas.microsoft.com/office/drawing/2010/main">
                <a:solidFill>
                  <a:srgbClr val="FFFFFF"/>
                </a:solidFill>
              </a14:hiddenFill>
            </a:ext>
          </a:extLst>
        </p:spPr>
      </p:pic>
      <p:sp>
        <p:nvSpPr>
          <p:cNvPr id="8" name="Title 7">
            <a:extLst>
              <a:ext uri="{FF2B5EF4-FFF2-40B4-BE49-F238E27FC236}">
                <a16:creationId xmlns:a16="http://schemas.microsoft.com/office/drawing/2014/main" id="{0E6DC4A4-A52B-4573-90C7-228D0022F467}"/>
              </a:ext>
            </a:extLst>
          </p:cNvPr>
          <p:cNvSpPr>
            <a:spLocks noGrp="1"/>
          </p:cNvSpPr>
          <p:nvPr>
            <p:ph type="title"/>
          </p:nvPr>
        </p:nvSpPr>
        <p:spPr/>
        <p:txBody>
          <a:bodyPr/>
          <a:lstStyle/>
          <a:p>
            <a:r>
              <a:rPr lang="en-US" dirty="0"/>
              <a:t>Become Politically Active</a:t>
            </a:r>
          </a:p>
        </p:txBody>
      </p:sp>
    </p:spTree>
    <p:extLst>
      <p:ext uri="{BB962C8B-B14F-4D97-AF65-F5344CB8AC3E}">
        <p14:creationId xmlns:p14="http://schemas.microsoft.com/office/powerpoint/2010/main" val="617037938"/>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D9F04F-D128-46E8-91E3-D4572DA85C18}"/>
              </a:ext>
            </a:extLst>
          </p:cNvPr>
          <p:cNvSpPr>
            <a:spLocks noGrp="1"/>
          </p:cNvSpPr>
          <p:nvPr>
            <p:ph type="title"/>
          </p:nvPr>
        </p:nvSpPr>
        <p:spPr/>
        <p:txBody>
          <a:bodyPr/>
          <a:lstStyle/>
          <a:p>
            <a:r>
              <a:rPr lang="en-US" dirty="0"/>
              <a:t>Increase Financial Literacy</a:t>
            </a:r>
          </a:p>
        </p:txBody>
      </p:sp>
      <p:sp>
        <p:nvSpPr>
          <p:cNvPr id="5" name="Content Placeholder 4">
            <a:extLst>
              <a:ext uri="{FF2B5EF4-FFF2-40B4-BE49-F238E27FC236}">
                <a16:creationId xmlns:a16="http://schemas.microsoft.com/office/drawing/2014/main" id="{3E340154-46D0-449F-83F8-F6464EA5EBA9}"/>
              </a:ext>
            </a:extLst>
          </p:cNvPr>
          <p:cNvSpPr>
            <a:spLocks noGrp="1"/>
          </p:cNvSpPr>
          <p:nvPr>
            <p:ph sz="half" idx="1"/>
          </p:nvPr>
        </p:nvSpPr>
        <p:spPr>
          <a:xfrm>
            <a:off x="307296" y="1279523"/>
            <a:ext cx="4118654" cy="5508625"/>
          </a:xfrm>
        </p:spPr>
        <p:txBody>
          <a:bodyPr/>
          <a:lstStyle/>
          <a:p>
            <a:r>
              <a:rPr lang="en-US" dirty="0"/>
              <a:t>Increase general Financial Literacy.</a:t>
            </a:r>
          </a:p>
          <a:p>
            <a:r>
              <a:rPr lang="en-US" dirty="0"/>
              <a:t>Encourage Freedom from Debt to promote individuality.</a:t>
            </a:r>
          </a:p>
          <a:p>
            <a:r>
              <a:rPr lang="en-US" dirty="0"/>
              <a:t>Promote wider understanding of Austrian Economics.</a:t>
            </a:r>
          </a:p>
          <a:p>
            <a:endParaRPr lang="en-US" dirty="0"/>
          </a:p>
        </p:txBody>
      </p:sp>
      <p:sp>
        <p:nvSpPr>
          <p:cNvPr id="4" name="Text Placeholder 3">
            <a:extLst>
              <a:ext uri="{FF2B5EF4-FFF2-40B4-BE49-F238E27FC236}">
                <a16:creationId xmlns:a16="http://schemas.microsoft.com/office/drawing/2014/main" id="{EDE9B1BB-EDF0-4E0F-A901-884F9AA38A6C}"/>
              </a:ext>
            </a:extLst>
          </p:cNvPr>
          <p:cNvSpPr>
            <a:spLocks noGrp="1"/>
          </p:cNvSpPr>
          <p:nvPr>
            <p:ph type="body" sz="quarter" idx="10"/>
          </p:nvPr>
        </p:nvSpPr>
        <p:spPr/>
        <p:txBody>
          <a:bodyPr>
            <a:normAutofit fontScale="85000" lnSpcReduction="20000"/>
          </a:bodyPr>
          <a:lstStyle/>
          <a:p>
            <a:pPr marL="355600" lvl="1" indent="-355600">
              <a:buFont typeface="+mj-lt"/>
              <a:buAutoNum type="arabicPeriod"/>
              <a:tabLst>
                <a:tab pos="355600" algn="l"/>
              </a:tabLst>
            </a:pPr>
            <a:r>
              <a:rPr lang="en-US" cap="small" dirty="0">
                <a:solidFill>
                  <a:schemeClr val="bg2">
                    <a:lumMod val="75000"/>
                  </a:schemeClr>
                </a:solidFill>
              </a:rPr>
              <a:t>Introduction</a:t>
            </a:r>
          </a:p>
          <a:p>
            <a:pPr marL="355600" lvl="1" indent="-355600">
              <a:buFont typeface="+mj-lt"/>
              <a:buAutoNum type="arabicPeriod"/>
              <a:tabLst>
                <a:tab pos="355600" algn="l"/>
              </a:tabLst>
            </a:pPr>
            <a:r>
              <a:rPr lang="en-AU" cap="small" dirty="0">
                <a:solidFill>
                  <a:schemeClr val="bg2">
                    <a:lumMod val="75000"/>
                  </a:schemeClr>
                </a:solidFill>
              </a:rPr>
              <a:t>The Hot Housing market</a:t>
            </a:r>
          </a:p>
          <a:p>
            <a:pPr marL="355600" lvl="1" indent="-355600">
              <a:buFont typeface="+mj-lt"/>
              <a:buAutoNum type="arabicPeriod"/>
              <a:tabLst>
                <a:tab pos="355600" algn="l"/>
              </a:tabLst>
            </a:pPr>
            <a:r>
              <a:rPr lang="en-US" cap="small" dirty="0">
                <a:solidFill>
                  <a:schemeClr val="bg2">
                    <a:lumMod val="75000"/>
                  </a:schemeClr>
                </a:solidFill>
              </a:rPr>
              <a:t>Latest Housing Data</a:t>
            </a:r>
          </a:p>
          <a:p>
            <a:pPr marL="355600" lvl="1" indent="-355600">
              <a:buFont typeface="+mj-lt"/>
              <a:buAutoNum type="arabicPeriod"/>
              <a:tabLst>
                <a:tab pos="355600" algn="l"/>
              </a:tabLst>
            </a:pPr>
            <a:r>
              <a:rPr lang="en-US" cap="small" dirty="0">
                <a:solidFill>
                  <a:schemeClr val="bg2">
                    <a:lumMod val="75000"/>
                  </a:schemeClr>
                </a:solidFill>
              </a:rPr>
              <a:t>Government to the Rescue</a:t>
            </a:r>
          </a:p>
          <a:p>
            <a:pPr marL="355600" lvl="1" indent="-355600">
              <a:buFont typeface="+mj-lt"/>
              <a:buAutoNum type="arabicPeriod"/>
              <a:tabLst>
                <a:tab pos="355600" algn="l"/>
              </a:tabLst>
            </a:pPr>
            <a:r>
              <a:rPr lang="en-AU" cap="small" dirty="0">
                <a:solidFill>
                  <a:schemeClr val="bg2">
                    <a:lumMod val="75000"/>
                  </a:schemeClr>
                </a:solidFill>
              </a:rPr>
              <a:t>The RBA Won’t Stop the Housing boom</a:t>
            </a:r>
            <a:endParaRPr lang="en-US" cap="small" dirty="0">
              <a:solidFill>
                <a:schemeClr val="bg2">
                  <a:lumMod val="75000"/>
                </a:schemeClr>
              </a:solidFill>
            </a:endParaRPr>
          </a:p>
          <a:p>
            <a:pPr marL="355600" lvl="1" indent="-355600">
              <a:buFont typeface="+mj-lt"/>
              <a:buAutoNum type="arabicPeriod"/>
              <a:tabLst>
                <a:tab pos="355600" algn="l"/>
              </a:tabLst>
            </a:pPr>
            <a:r>
              <a:rPr lang="en-US" b="1" cap="small" dirty="0">
                <a:solidFill>
                  <a:schemeClr val="accent2"/>
                </a:solidFill>
                <a:effectLst>
                  <a:outerShdw blurRad="38100" dist="38100" dir="2700000" algn="tl">
                    <a:srgbClr val="000000">
                      <a:alpha val="43137"/>
                    </a:srgbClr>
                  </a:outerShdw>
                </a:effectLst>
              </a:rPr>
              <a:t>Solutions</a:t>
            </a:r>
            <a:endParaRPr lang="en-US" cap="small" dirty="0">
              <a:solidFill>
                <a:schemeClr val="bg2">
                  <a:lumMod val="75000"/>
                </a:schemeClr>
              </a:solidFill>
            </a:endParaRPr>
          </a:p>
          <a:p>
            <a:pPr marL="355600" lvl="1" indent="-355600">
              <a:buFont typeface="+mj-lt"/>
              <a:buAutoNum type="arabicPeriod"/>
              <a:tabLst>
                <a:tab pos="355600" algn="l"/>
              </a:tabLst>
            </a:pPr>
            <a:r>
              <a:rPr lang="en-US" cap="small" dirty="0">
                <a:solidFill>
                  <a:schemeClr val="bg2">
                    <a:lumMod val="75000"/>
                  </a:schemeClr>
                </a:solidFill>
              </a:rPr>
              <a:t>Outtro</a:t>
            </a:r>
            <a:endParaRPr lang="en-US" dirty="0"/>
          </a:p>
          <a:p>
            <a:endParaRPr lang="en-US" dirty="0"/>
          </a:p>
        </p:txBody>
      </p:sp>
      <p:pic>
        <p:nvPicPr>
          <p:cNvPr id="12290" name="Picture 2">
            <a:extLst>
              <a:ext uri="{FF2B5EF4-FFF2-40B4-BE49-F238E27FC236}">
                <a16:creationId xmlns:a16="http://schemas.microsoft.com/office/drawing/2014/main" id="{89A43E4E-7F52-4DF4-85A8-2E64807029F2}"/>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4425950" y="1397548"/>
            <a:ext cx="4117975" cy="22198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88329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8F9254F-2091-4592-B197-9DBAF0D021C2}"/>
              </a:ext>
            </a:extLst>
          </p:cNvPr>
          <p:cNvSpPr>
            <a:spLocks noGrp="1"/>
          </p:cNvSpPr>
          <p:nvPr>
            <p:ph type="title"/>
          </p:nvPr>
        </p:nvSpPr>
        <p:spPr/>
        <p:txBody>
          <a:bodyPr/>
          <a:lstStyle/>
          <a:p>
            <a:r>
              <a:rPr lang="en-AU" dirty="0"/>
              <a:t>Growing Wealth Disparity</a:t>
            </a:r>
          </a:p>
        </p:txBody>
      </p:sp>
      <p:sp>
        <p:nvSpPr>
          <p:cNvPr id="8" name="Text Placeholder 7">
            <a:extLst>
              <a:ext uri="{FF2B5EF4-FFF2-40B4-BE49-F238E27FC236}">
                <a16:creationId xmlns:a16="http://schemas.microsoft.com/office/drawing/2014/main" id="{5FBF7F7F-5509-4104-B8BC-0BC3BFB6415F}"/>
              </a:ext>
            </a:extLst>
          </p:cNvPr>
          <p:cNvSpPr>
            <a:spLocks noGrp="1"/>
          </p:cNvSpPr>
          <p:nvPr>
            <p:ph type="body" sz="quarter" idx="10"/>
          </p:nvPr>
        </p:nvSpPr>
        <p:spPr/>
        <p:txBody>
          <a:bodyPr>
            <a:normAutofit fontScale="92500" lnSpcReduction="10000"/>
          </a:bodyPr>
          <a:lstStyle/>
          <a:p>
            <a:pPr marL="355600" lvl="1" indent="-355600">
              <a:buFont typeface="+mj-lt"/>
              <a:buAutoNum type="arabicPeriod"/>
              <a:tabLst>
                <a:tab pos="355600" algn="l"/>
              </a:tabLst>
            </a:pPr>
            <a:r>
              <a:rPr lang="en-US" cap="small" dirty="0">
                <a:solidFill>
                  <a:schemeClr val="bg2">
                    <a:lumMod val="75000"/>
                  </a:schemeClr>
                </a:solidFill>
              </a:rPr>
              <a:t>Introduction</a:t>
            </a:r>
          </a:p>
          <a:p>
            <a:pPr marL="355600" lvl="1" indent="-355600">
              <a:buFont typeface="+mj-lt"/>
              <a:buAutoNum type="arabicPeriod"/>
              <a:tabLst>
                <a:tab pos="355600" algn="l"/>
              </a:tabLst>
            </a:pPr>
            <a:r>
              <a:rPr lang="en-US" cap="small" dirty="0">
                <a:solidFill>
                  <a:schemeClr val="bg2">
                    <a:lumMod val="75000"/>
                  </a:schemeClr>
                </a:solidFill>
              </a:rPr>
              <a:t>Current Asking Prices</a:t>
            </a:r>
          </a:p>
          <a:p>
            <a:pPr marL="355600" lvl="1" indent="-355600">
              <a:buFont typeface="+mj-lt"/>
              <a:buAutoNum type="arabicPeriod"/>
              <a:tabLst>
                <a:tab pos="355600" algn="l"/>
              </a:tabLst>
            </a:pPr>
            <a:r>
              <a:rPr lang="en-US" cap="small" dirty="0">
                <a:solidFill>
                  <a:schemeClr val="bg2">
                    <a:lumMod val="75000"/>
                  </a:schemeClr>
                </a:solidFill>
              </a:rPr>
              <a:t>Has Housing Peaked</a:t>
            </a:r>
          </a:p>
          <a:p>
            <a:pPr marL="355600" lvl="1" indent="-355600">
              <a:buFont typeface="+mj-lt"/>
              <a:buAutoNum type="arabicPeriod"/>
              <a:tabLst>
                <a:tab pos="355600" algn="l"/>
              </a:tabLst>
            </a:pPr>
            <a:r>
              <a:rPr lang="en-US" cap="small" dirty="0">
                <a:solidFill>
                  <a:schemeClr val="bg2">
                    <a:lumMod val="75000"/>
                  </a:schemeClr>
                </a:solidFill>
              </a:rPr>
              <a:t>Government to the Rescue</a:t>
            </a:r>
          </a:p>
          <a:p>
            <a:pPr marL="355600" lvl="1" indent="-355600">
              <a:buFont typeface="+mj-lt"/>
              <a:buAutoNum type="arabicPeriod"/>
              <a:tabLst>
                <a:tab pos="355600" algn="l"/>
              </a:tabLst>
            </a:pPr>
            <a:r>
              <a:rPr lang="en-US" b="1" cap="small" dirty="0">
                <a:solidFill>
                  <a:schemeClr val="accent2"/>
                </a:solidFill>
                <a:effectLst>
                  <a:outerShdw blurRad="38100" dist="38100" dir="2700000" algn="tl">
                    <a:srgbClr val="000000">
                      <a:alpha val="43137"/>
                    </a:srgbClr>
                  </a:outerShdw>
                </a:effectLst>
              </a:rPr>
              <a:t>Solutions</a:t>
            </a:r>
          </a:p>
          <a:p>
            <a:pPr marL="355600" lvl="1" indent="-355600">
              <a:buFont typeface="+mj-lt"/>
              <a:buAutoNum type="arabicPeriod"/>
              <a:tabLst>
                <a:tab pos="355600" algn="l"/>
              </a:tabLst>
            </a:pPr>
            <a:r>
              <a:rPr lang="en-US" cap="small" dirty="0">
                <a:solidFill>
                  <a:schemeClr val="bg2">
                    <a:lumMod val="75000"/>
                  </a:schemeClr>
                </a:solidFill>
              </a:rPr>
              <a:t>Outro</a:t>
            </a:r>
          </a:p>
          <a:p>
            <a:endParaRPr lang="en-AU" dirty="0"/>
          </a:p>
        </p:txBody>
      </p:sp>
      <p:pic>
        <p:nvPicPr>
          <p:cNvPr id="1026" name="Picture 2" descr="Equivalised disposable household income per week by percentile, 2007–08 and 2015–16">
            <a:extLst>
              <a:ext uri="{FF2B5EF4-FFF2-40B4-BE49-F238E27FC236}">
                <a16:creationId xmlns:a16="http://schemas.microsoft.com/office/drawing/2014/main" id="{A38220E2-CD0F-4E84-8BCE-359A83BA1B97}"/>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653735" y="1233488"/>
            <a:ext cx="7428542" cy="5543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27662930"/>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FE0919-5AA9-45E8-8FCD-6A5503435F2F}"/>
              </a:ext>
            </a:extLst>
          </p:cNvPr>
          <p:cNvSpPr>
            <a:spLocks noGrp="1"/>
          </p:cNvSpPr>
          <p:nvPr>
            <p:ph type="title"/>
          </p:nvPr>
        </p:nvSpPr>
        <p:spPr/>
        <p:txBody>
          <a:bodyPr/>
          <a:lstStyle/>
          <a:p>
            <a:r>
              <a:rPr lang="en-US" dirty="0"/>
              <a:t>Outro</a:t>
            </a:r>
            <a:endParaRPr lang="en-AU" dirty="0"/>
          </a:p>
        </p:txBody>
      </p:sp>
      <p:sp>
        <p:nvSpPr>
          <p:cNvPr id="3" name="Content Placeholder 2">
            <a:extLst>
              <a:ext uri="{FF2B5EF4-FFF2-40B4-BE49-F238E27FC236}">
                <a16:creationId xmlns:a16="http://schemas.microsoft.com/office/drawing/2014/main" id="{40BC7E33-CF39-4965-AD03-3D2F13070BF9}"/>
              </a:ext>
            </a:extLst>
          </p:cNvPr>
          <p:cNvSpPr>
            <a:spLocks noGrp="1"/>
          </p:cNvSpPr>
          <p:nvPr>
            <p:ph sz="half" idx="1"/>
          </p:nvPr>
        </p:nvSpPr>
        <p:spPr>
          <a:xfrm>
            <a:off x="192089" y="1233487"/>
            <a:ext cx="4118654" cy="1800659"/>
          </a:xfrm>
        </p:spPr>
        <p:txBody>
          <a:bodyPr/>
          <a:lstStyle/>
          <a:p>
            <a:r>
              <a:rPr lang="en-AU" dirty="0"/>
              <a:t>References are in the pinned comments.</a:t>
            </a:r>
          </a:p>
          <a:p>
            <a:r>
              <a:rPr lang="en-AU" dirty="0"/>
              <a:t>Look out for spam bot accounts using my name.</a:t>
            </a:r>
          </a:p>
          <a:p>
            <a:endParaRPr lang="en-AU" dirty="0"/>
          </a:p>
        </p:txBody>
      </p:sp>
      <p:sp>
        <p:nvSpPr>
          <p:cNvPr id="5" name="Text Placeholder 4">
            <a:extLst>
              <a:ext uri="{FF2B5EF4-FFF2-40B4-BE49-F238E27FC236}">
                <a16:creationId xmlns:a16="http://schemas.microsoft.com/office/drawing/2014/main" id="{532F894E-26C7-4E4E-951A-739093224773}"/>
              </a:ext>
            </a:extLst>
          </p:cNvPr>
          <p:cNvSpPr>
            <a:spLocks noGrp="1"/>
          </p:cNvSpPr>
          <p:nvPr>
            <p:ph type="body" sz="quarter" idx="10"/>
          </p:nvPr>
        </p:nvSpPr>
        <p:spPr/>
        <p:txBody>
          <a:bodyPr>
            <a:normAutofit/>
          </a:bodyPr>
          <a:lstStyle/>
          <a:p>
            <a:pPr marL="355600" lvl="1" indent="-355600">
              <a:buFont typeface="+mj-lt"/>
              <a:buAutoNum type="arabicPeriod"/>
              <a:tabLst>
                <a:tab pos="355600" algn="l"/>
              </a:tabLst>
            </a:pPr>
            <a:endParaRPr lang="en-US" b="1" cap="small" dirty="0">
              <a:solidFill>
                <a:schemeClr val="accent2"/>
              </a:solidFill>
              <a:effectLst>
                <a:outerShdw blurRad="38100" dist="38100" dir="2700000" algn="tl">
                  <a:srgbClr val="000000">
                    <a:alpha val="43137"/>
                  </a:srgbClr>
                </a:outerShdw>
              </a:effectLst>
            </a:endParaRPr>
          </a:p>
        </p:txBody>
      </p:sp>
      <p:pic>
        <p:nvPicPr>
          <p:cNvPr id="6" name="Content Placeholder 8">
            <a:extLst>
              <a:ext uri="{FF2B5EF4-FFF2-40B4-BE49-F238E27FC236}">
                <a16:creationId xmlns:a16="http://schemas.microsoft.com/office/drawing/2014/main" id="{B0F1D769-AF83-4347-BCE0-88D27B9DAC23}"/>
              </a:ext>
            </a:extLst>
          </p:cNvPr>
          <p:cNvPicPr>
            <a:picLocks noGrp="1" noChangeAspect="1"/>
          </p:cNvPicPr>
          <p:nvPr>
            <p:ph sz="half" idx="2"/>
          </p:nvPr>
        </p:nvPicPr>
        <p:blipFill>
          <a:blip r:embed="rId2"/>
          <a:stretch>
            <a:fillRect/>
          </a:stretch>
        </p:blipFill>
        <p:spPr>
          <a:xfrm>
            <a:off x="4770437" y="1233487"/>
            <a:ext cx="3429000" cy="1695450"/>
          </a:xfrm>
        </p:spPr>
      </p:pic>
      <p:pic>
        <p:nvPicPr>
          <p:cNvPr id="7" name="Picture 2" descr="Brand Resources - YouTube">
            <a:extLst>
              <a:ext uri="{FF2B5EF4-FFF2-40B4-BE49-F238E27FC236}">
                <a16:creationId xmlns:a16="http://schemas.microsoft.com/office/drawing/2014/main" id="{C5268E51-03AD-4604-850B-A1D7A31086F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0510" y="3213524"/>
            <a:ext cx="629804" cy="437819"/>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6" descr="Patreon Logo - United States | P logo design, Letter p, Lettering">
            <a:extLst>
              <a:ext uri="{FF2B5EF4-FFF2-40B4-BE49-F238E27FC236}">
                <a16:creationId xmlns:a16="http://schemas.microsoft.com/office/drawing/2014/main" id="{0427CB94-D9D8-43F3-909E-03AFED213A3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90708" y="2928937"/>
            <a:ext cx="979880" cy="97988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9">
            <a:extLst>
              <a:ext uri="{FF2B5EF4-FFF2-40B4-BE49-F238E27FC236}">
                <a16:creationId xmlns:a16="http://schemas.microsoft.com/office/drawing/2014/main" id="{DD01F992-235C-4678-82BD-E0CAF6B02AF5}"/>
              </a:ext>
            </a:extLst>
          </p:cNvPr>
          <p:cNvPicPr>
            <a:picLocks noChangeAspect="1"/>
          </p:cNvPicPr>
          <p:nvPr/>
        </p:nvPicPr>
        <p:blipFill>
          <a:blip r:embed="rId5"/>
          <a:stretch>
            <a:fillRect/>
          </a:stretch>
        </p:blipFill>
        <p:spPr>
          <a:xfrm>
            <a:off x="4802311" y="3191186"/>
            <a:ext cx="1543117" cy="1543117"/>
          </a:xfrm>
          <a:prstGeom prst="rect">
            <a:avLst/>
          </a:prstGeom>
        </p:spPr>
      </p:pic>
      <p:pic>
        <p:nvPicPr>
          <p:cNvPr id="2050" name="Picture 2">
            <a:extLst>
              <a:ext uri="{FF2B5EF4-FFF2-40B4-BE49-F238E27FC236}">
                <a16:creationId xmlns:a16="http://schemas.microsoft.com/office/drawing/2014/main" id="{BB929D7F-C01A-4D56-9BCA-A08605EA5D9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656320" y="3191186"/>
            <a:ext cx="1543117" cy="1543117"/>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Stake Australia">
            <a:extLst>
              <a:ext uri="{FF2B5EF4-FFF2-40B4-BE49-F238E27FC236}">
                <a16:creationId xmlns:a16="http://schemas.microsoft.com/office/drawing/2014/main" id="{BC94809D-18FA-4F97-8158-30F8A707A429}"/>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44338" y="4676959"/>
            <a:ext cx="1418065" cy="5334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11">
            <a:extLst>
              <a:ext uri="{FF2B5EF4-FFF2-40B4-BE49-F238E27FC236}">
                <a16:creationId xmlns:a16="http://schemas.microsoft.com/office/drawing/2014/main" id="{1F6506B8-B22F-4EBE-BC0E-B583265F6137}"/>
              </a:ext>
            </a:extLst>
          </p:cNvPr>
          <p:cNvPicPr>
            <a:picLocks noChangeAspect="1"/>
          </p:cNvPicPr>
          <p:nvPr/>
        </p:nvPicPr>
        <p:blipFill>
          <a:blip r:embed="rId8"/>
          <a:stretch>
            <a:fillRect/>
          </a:stretch>
        </p:blipFill>
        <p:spPr>
          <a:xfrm>
            <a:off x="380510" y="3962744"/>
            <a:ext cx="2524125" cy="533400"/>
          </a:xfrm>
          <a:prstGeom prst="rect">
            <a:avLst/>
          </a:prstGeom>
        </p:spPr>
      </p:pic>
      <p:pic>
        <p:nvPicPr>
          <p:cNvPr id="1034" name="Picture 10" descr="Independent Reserve review 2021 | Features, fees &amp; more | finder Denmark">
            <a:extLst>
              <a:ext uri="{FF2B5EF4-FFF2-40B4-BE49-F238E27FC236}">
                <a16:creationId xmlns:a16="http://schemas.microsoft.com/office/drawing/2014/main" id="{00B72355-930D-491A-B57A-018AA3F7D25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44338" y="5424742"/>
            <a:ext cx="1726250" cy="1032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5670097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B6F761C0-1448-4FE3-84D0-5620D33BBEE2}"/>
              </a:ext>
            </a:extLst>
          </p:cNvPr>
          <p:cNvSpPr>
            <a:spLocks noGrp="1"/>
          </p:cNvSpPr>
          <p:nvPr>
            <p:ph type="body" sz="quarter" idx="10"/>
          </p:nvPr>
        </p:nvSpPr>
        <p:spPr/>
        <p:txBody>
          <a:bodyPr>
            <a:normAutofit fontScale="85000" lnSpcReduction="20000"/>
          </a:bodyPr>
          <a:lstStyle/>
          <a:p>
            <a:pPr marL="355600" lvl="1" indent="-355600">
              <a:buFont typeface="+mj-lt"/>
              <a:buAutoNum type="arabicPeriod"/>
              <a:tabLst>
                <a:tab pos="355600" algn="l"/>
              </a:tabLst>
            </a:pPr>
            <a:r>
              <a:rPr lang="en-US" cap="small" dirty="0">
                <a:solidFill>
                  <a:schemeClr val="bg2">
                    <a:lumMod val="75000"/>
                  </a:schemeClr>
                </a:solidFill>
              </a:rPr>
              <a:t>Introduction</a:t>
            </a:r>
          </a:p>
          <a:p>
            <a:pPr marL="355600" lvl="1" indent="-355600">
              <a:buFont typeface="+mj-lt"/>
              <a:buAutoNum type="arabicPeriod"/>
              <a:tabLst>
                <a:tab pos="355600" algn="l"/>
              </a:tabLst>
            </a:pPr>
            <a:r>
              <a:rPr lang="en-US" cap="small" dirty="0">
                <a:solidFill>
                  <a:schemeClr val="bg2">
                    <a:lumMod val="75000"/>
                  </a:schemeClr>
                </a:solidFill>
              </a:rPr>
              <a:t>Latest Property Prices</a:t>
            </a:r>
          </a:p>
          <a:p>
            <a:pPr marL="355600" lvl="1" indent="-355600">
              <a:buFont typeface="+mj-lt"/>
              <a:buAutoNum type="arabicPeriod"/>
              <a:tabLst>
                <a:tab pos="355600" algn="l"/>
              </a:tabLst>
            </a:pPr>
            <a:r>
              <a:rPr lang="en-US" cap="small" dirty="0">
                <a:solidFill>
                  <a:schemeClr val="bg2">
                    <a:lumMod val="75000"/>
                  </a:schemeClr>
                </a:solidFill>
              </a:rPr>
              <a:t>Housing Affordability</a:t>
            </a:r>
          </a:p>
          <a:p>
            <a:pPr marL="355600" lvl="1" indent="-355600">
              <a:buFont typeface="+mj-lt"/>
              <a:buAutoNum type="arabicPeriod"/>
              <a:tabLst>
                <a:tab pos="355600" algn="l"/>
              </a:tabLst>
            </a:pPr>
            <a:r>
              <a:rPr lang="en-US" b="1" cap="small" dirty="0">
                <a:solidFill>
                  <a:schemeClr val="accent2"/>
                </a:solidFill>
                <a:effectLst>
                  <a:outerShdw blurRad="38100" dist="38100" dir="2700000" algn="tl">
                    <a:srgbClr val="000000">
                      <a:alpha val="43137"/>
                    </a:srgbClr>
                  </a:outerShdw>
                </a:effectLst>
              </a:rPr>
              <a:t>Government to the Rescue</a:t>
            </a:r>
          </a:p>
          <a:p>
            <a:pPr marL="355600" lvl="1" indent="-355600">
              <a:buFont typeface="+mj-lt"/>
              <a:buAutoNum type="arabicPeriod"/>
              <a:tabLst>
                <a:tab pos="355600" algn="l"/>
              </a:tabLst>
            </a:pPr>
            <a:r>
              <a:rPr lang="en-US" cap="small" dirty="0">
                <a:solidFill>
                  <a:schemeClr val="bg2">
                    <a:lumMod val="75000"/>
                  </a:schemeClr>
                </a:solidFill>
              </a:rPr>
              <a:t>FOMO is Driving Up Property Prices</a:t>
            </a:r>
          </a:p>
          <a:p>
            <a:pPr marL="355600" lvl="1" indent="-355600">
              <a:buFont typeface="+mj-lt"/>
              <a:buAutoNum type="arabicPeriod"/>
              <a:tabLst>
                <a:tab pos="355600" algn="l"/>
              </a:tabLst>
            </a:pPr>
            <a:r>
              <a:rPr lang="en-US" cap="small" dirty="0">
                <a:solidFill>
                  <a:schemeClr val="bg2">
                    <a:lumMod val="75000"/>
                  </a:schemeClr>
                </a:solidFill>
              </a:rPr>
              <a:t>Solutions</a:t>
            </a:r>
          </a:p>
          <a:p>
            <a:pPr marL="355600" lvl="1" indent="-355600">
              <a:buFont typeface="+mj-lt"/>
              <a:buAutoNum type="arabicPeriod"/>
              <a:tabLst>
                <a:tab pos="355600" algn="l"/>
              </a:tabLst>
            </a:pPr>
            <a:r>
              <a:rPr lang="en-US" cap="small" dirty="0">
                <a:solidFill>
                  <a:schemeClr val="bg2">
                    <a:lumMod val="75000"/>
                  </a:schemeClr>
                </a:solidFill>
              </a:rPr>
              <a:t>Outro</a:t>
            </a:r>
          </a:p>
          <a:p>
            <a:endParaRPr lang="en-AU" dirty="0"/>
          </a:p>
        </p:txBody>
      </p:sp>
      <mc:AlternateContent xmlns:mc="http://schemas.openxmlformats.org/markup-compatibility/2006" xmlns:cx4="http://schemas.microsoft.com/office/drawing/2016/5/10/chartex">
        <mc:Choice Requires="cx4">
          <p:graphicFrame>
            <p:nvGraphicFramePr>
              <p:cNvPr id="12" name="Chart 11">
                <a:extLst>
                  <a:ext uri="{FF2B5EF4-FFF2-40B4-BE49-F238E27FC236}">
                    <a16:creationId xmlns:a16="http://schemas.microsoft.com/office/drawing/2014/main" id="{E7A34358-C1A9-473A-B651-3BCC62978EBD}"/>
                  </a:ext>
                </a:extLst>
              </p:cNvPr>
              <p:cNvGraphicFramePr/>
              <p:nvPr>
                <p:extLst>
                  <p:ext uri="{D42A27DB-BD31-4B8C-83A1-F6EECF244321}">
                    <p14:modId xmlns:p14="http://schemas.microsoft.com/office/powerpoint/2010/main" val="270114570"/>
                  </p:ext>
                </p:extLst>
              </p:nvPr>
            </p:nvGraphicFramePr>
            <p:xfrm>
              <a:off x="0" y="0"/>
              <a:ext cx="8752114" cy="6858001"/>
            </p:xfrm>
            <a:graphic>
              <a:graphicData uri="http://schemas.microsoft.com/office/drawing/2014/chartex">
                <cx:chart xmlns:cx="http://schemas.microsoft.com/office/drawing/2014/chartex" xmlns:r="http://schemas.openxmlformats.org/officeDocument/2006/relationships" r:id="rId2"/>
              </a:graphicData>
            </a:graphic>
          </p:graphicFrame>
        </mc:Choice>
        <mc:Fallback xmlns="">
          <p:pic>
            <p:nvPicPr>
              <p:cNvPr id="12" name="Chart 11">
                <a:extLst>
                  <a:ext uri="{FF2B5EF4-FFF2-40B4-BE49-F238E27FC236}">
                    <a16:creationId xmlns:a16="http://schemas.microsoft.com/office/drawing/2014/main" id="{E7A34358-C1A9-473A-B651-3BCC62978EBD}"/>
                  </a:ext>
                </a:extLst>
              </p:cNvPr>
              <p:cNvPicPr>
                <a:picLocks noGrp="1" noRot="1" noChangeAspect="1" noMove="1" noResize="1" noEditPoints="1" noAdjustHandles="1" noChangeArrowheads="1" noChangeShapeType="1"/>
              </p:cNvPicPr>
              <p:nvPr/>
            </p:nvPicPr>
            <p:blipFill>
              <a:blip r:embed="rId3"/>
              <a:stretch>
                <a:fillRect/>
              </a:stretch>
            </p:blipFill>
            <p:spPr>
              <a:xfrm>
                <a:off x="0" y="0"/>
                <a:ext cx="8752114" cy="6858001"/>
              </a:xfrm>
              <a:prstGeom prst="rect">
                <a:avLst/>
              </a:prstGeom>
            </p:spPr>
          </p:pic>
        </mc:Fallback>
      </mc:AlternateContent>
    </p:spTree>
    <p:extLst>
      <p:ext uri="{BB962C8B-B14F-4D97-AF65-F5344CB8AC3E}">
        <p14:creationId xmlns:p14="http://schemas.microsoft.com/office/powerpoint/2010/main" val="256885825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F526F4B2-5478-4672-8673-87327403BA60}"/>
              </a:ext>
            </a:extLst>
          </p:cNvPr>
          <p:cNvSpPr>
            <a:spLocks noGrp="1"/>
          </p:cNvSpPr>
          <p:nvPr>
            <p:ph type="title"/>
          </p:nvPr>
        </p:nvSpPr>
        <p:spPr/>
        <p:txBody>
          <a:bodyPr>
            <a:normAutofit fontScale="90000"/>
          </a:bodyPr>
          <a:lstStyle/>
          <a:p>
            <a:r>
              <a:rPr lang="en-AU" dirty="0"/>
              <a:t>Companies Entering External Administration</a:t>
            </a:r>
          </a:p>
        </p:txBody>
      </p:sp>
      <p:sp>
        <p:nvSpPr>
          <p:cNvPr id="8" name="Text Placeholder 7">
            <a:extLst>
              <a:ext uri="{FF2B5EF4-FFF2-40B4-BE49-F238E27FC236}">
                <a16:creationId xmlns:a16="http://schemas.microsoft.com/office/drawing/2014/main" id="{1C38B7B2-B7E6-44E9-AFBE-9CC56744E43D}"/>
              </a:ext>
            </a:extLst>
          </p:cNvPr>
          <p:cNvSpPr>
            <a:spLocks noGrp="1"/>
          </p:cNvSpPr>
          <p:nvPr>
            <p:ph type="body" sz="quarter" idx="10"/>
          </p:nvPr>
        </p:nvSpPr>
        <p:spPr/>
        <p:txBody>
          <a:bodyPr/>
          <a:lstStyle/>
          <a:p>
            <a:endParaRPr lang="en-AU"/>
          </a:p>
        </p:txBody>
      </p:sp>
      <p:graphicFrame>
        <p:nvGraphicFramePr>
          <p:cNvPr id="9" name="Content Placeholder 8">
            <a:extLst>
              <a:ext uri="{FF2B5EF4-FFF2-40B4-BE49-F238E27FC236}">
                <a16:creationId xmlns:a16="http://schemas.microsoft.com/office/drawing/2014/main" id="{51A5B837-A216-4A8C-B2D7-0F7F56CC5D54}"/>
              </a:ext>
            </a:extLst>
          </p:cNvPr>
          <p:cNvGraphicFramePr>
            <a:graphicFrameLocks noGrp="1"/>
          </p:cNvGraphicFramePr>
          <p:nvPr>
            <p:ph idx="1"/>
          </p:nvPr>
        </p:nvGraphicFramePr>
        <p:xfrm>
          <a:off x="192088" y="1233488"/>
          <a:ext cx="8351837" cy="5543550"/>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1988606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28CB85EC-699E-4E16-A4B5-49691776CE6D}"/>
              </a:ext>
            </a:extLst>
          </p:cNvPr>
          <p:cNvSpPr>
            <a:spLocks noGrp="1"/>
          </p:cNvSpPr>
          <p:nvPr>
            <p:ph type="body" sz="quarter" idx="10"/>
          </p:nvPr>
        </p:nvSpPr>
        <p:spPr/>
        <p:txBody>
          <a:bodyPr/>
          <a:lstStyle/>
          <a:p>
            <a:endParaRPr lang="en-AU"/>
          </a:p>
        </p:txBody>
      </p:sp>
      <mc:AlternateContent xmlns:mc="http://schemas.openxmlformats.org/markup-compatibility/2006" xmlns:cx4="http://schemas.microsoft.com/office/drawing/2016/5/10/chartex">
        <mc:Choice Requires="cx4">
          <p:graphicFrame>
            <p:nvGraphicFramePr>
              <p:cNvPr id="5" name="Content Placeholder 4">
                <a:extLst>
                  <a:ext uri="{FF2B5EF4-FFF2-40B4-BE49-F238E27FC236}">
                    <a16:creationId xmlns:a16="http://schemas.microsoft.com/office/drawing/2014/main" id="{6814943F-32C7-49A6-AA86-2B70950E8FE5}"/>
                  </a:ext>
                </a:extLst>
              </p:cNvPr>
              <p:cNvGraphicFramePr>
                <a:graphicFrameLocks noGrp="1"/>
              </p:cNvGraphicFramePr>
              <p:nvPr>
                <p:ph idx="1"/>
              </p:nvPr>
            </p:nvGraphicFramePr>
            <p:xfrm>
              <a:off x="0" y="0"/>
              <a:ext cx="8752114" cy="6858000"/>
            </p:xfrm>
            <a:graphic>
              <a:graphicData uri="http://schemas.microsoft.com/office/drawing/2014/chartex">
                <cx:chart xmlns:cx="http://schemas.microsoft.com/office/drawing/2014/chartex" xmlns:r="http://schemas.openxmlformats.org/officeDocument/2006/relationships" r:id="rId2"/>
              </a:graphicData>
            </a:graphic>
          </p:graphicFrame>
        </mc:Choice>
        <mc:Fallback xmlns="">
          <p:pic>
            <p:nvPicPr>
              <p:cNvPr id="5" name="Content Placeholder 4">
                <a:extLst>
                  <a:ext uri="{FF2B5EF4-FFF2-40B4-BE49-F238E27FC236}">
                    <a16:creationId xmlns:a16="http://schemas.microsoft.com/office/drawing/2014/main" id="{6814943F-32C7-49A6-AA86-2B70950E8FE5}"/>
                  </a:ext>
                </a:extLst>
              </p:cNvPr>
              <p:cNvPicPr>
                <a:picLocks noGrp="1" noRot="1" noChangeAspect="1" noMove="1" noResize="1" noEditPoints="1" noAdjustHandles="1" noChangeArrowheads="1" noChangeShapeType="1"/>
              </p:cNvPicPr>
              <p:nvPr/>
            </p:nvPicPr>
            <p:blipFill>
              <a:blip r:embed="rId3"/>
              <a:stretch>
                <a:fillRect/>
              </a:stretch>
            </p:blipFill>
            <p:spPr>
              <a:xfrm>
                <a:off x="0" y="0"/>
                <a:ext cx="8752114" cy="6858000"/>
              </a:xfrm>
              <a:prstGeom prst="rect">
                <a:avLst/>
              </a:prstGeom>
            </p:spPr>
          </p:pic>
        </mc:Fallback>
      </mc:AlternateContent>
    </p:spTree>
    <p:extLst>
      <p:ext uri="{BB962C8B-B14F-4D97-AF65-F5344CB8AC3E}">
        <p14:creationId xmlns:p14="http://schemas.microsoft.com/office/powerpoint/2010/main" val="71864194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393017F2-CA4B-4B02-8E79-A114F189E1C7}"/>
              </a:ext>
            </a:extLst>
          </p:cNvPr>
          <p:cNvSpPr>
            <a:spLocks noGrp="1"/>
          </p:cNvSpPr>
          <p:nvPr>
            <p:ph type="body" sz="quarter" idx="10"/>
          </p:nvPr>
        </p:nvSpPr>
        <p:spPr/>
        <p:txBody>
          <a:bodyPr/>
          <a:lstStyle/>
          <a:p>
            <a:endParaRPr lang="en-AU"/>
          </a:p>
        </p:txBody>
      </p:sp>
      <mc:AlternateContent xmlns:mc="http://schemas.openxmlformats.org/markup-compatibility/2006" xmlns:cx4="http://schemas.microsoft.com/office/drawing/2016/5/10/chartex">
        <mc:Choice Requires="cx4">
          <p:graphicFrame>
            <p:nvGraphicFramePr>
              <p:cNvPr id="5" name="Content Placeholder 4">
                <a:extLst>
                  <a:ext uri="{FF2B5EF4-FFF2-40B4-BE49-F238E27FC236}">
                    <a16:creationId xmlns:a16="http://schemas.microsoft.com/office/drawing/2014/main" id="{EABE788D-F0F0-4226-B982-DAC8202A3705}"/>
                  </a:ext>
                </a:extLst>
              </p:cNvPr>
              <p:cNvGraphicFramePr>
                <a:graphicFrameLocks noGrp="1"/>
              </p:cNvGraphicFramePr>
              <p:nvPr>
                <p:ph idx="1"/>
              </p:nvPr>
            </p:nvGraphicFramePr>
            <p:xfrm>
              <a:off x="0" y="0"/>
              <a:ext cx="8752114" cy="6858000"/>
            </p:xfrm>
            <a:graphic>
              <a:graphicData uri="http://schemas.microsoft.com/office/drawing/2014/chartex">
                <cx:chart xmlns:cx="http://schemas.microsoft.com/office/drawing/2014/chartex" xmlns:r="http://schemas.openxmlformats.org/officeDocument/2006/relationships" r:id="rId2"/>
              </a:graphicData>
            </a:graphic>
          </p:graphicFrame>
        </mc:Choice>
        <mc:Fallback xmlns="">
          <p:pic>
            <p:nvPicPr>
              <p:cNvPr id="5" name="Content Placeholder 4">
                <a:extLst>
                  <a:ext uri="{FF2B5EF4-FFF2-40B4-BE49-F238E27FC236}">
                    <a16:creationId xmlns:a16="http://schemas.microsoft.com/office/drawing/2014/main" id="{EABE788D-F0F0-4226-B982-DAC8202A3705}"/>
                  </a:ext>
                </a:extLst>
              </p:cNvPr>
              <p:cNvPicPr>
                <a:picLocks noGrp="1" noRot="1" noChangeAspect="1" noMove="1" noResize="1" noEditPoints="1" noAdjustHandles="1" noChangeArrowheads="1" noChangeShapeType="1"/>
              </p:cNvPicPr>
              <p:nvPr/>
            </p:nvPicPr>
            <p:blipFill>
              <a:blip r:embed="rId3"/>
              <a:stretch>
                <a:fillRect/>
              </a:stretch>
            </p:blipFill>
            <p:spPr>
              <a:xfrm>
                <a:off x="0" y="0"/>
                <a:ext cx="8752114" cy="6858000"/>
              </a:xfrm>
              <a:prstGeom prst="rect">
                <a:avLst/>
              </a:prstGeom>
            </p:spPr>
          </p:pic>
        </mc:Fallback>
      </mc:AlternateContent>
    </p:spTree>
    <p:extLst>
      <p:ext uri="{BB962C8B-B14F-4D97-AF65-F5344CB8AC3E}">
        <p14:creationId xmlns:p14="http://schemas.microsoft.com/office/powerpoint/2010/main" val="364394004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6919AA-7033-4701-A490-CBB614342FE6}"/>
              </a:ext>
            </a:extLst>
          </p:cNvPr>
          <p:cNvSpPr>
            <a:spLocks noGrp="1"/>
          </p:cNvSpPr>
          <p:nvPr>
            <p:ph type="title"/>
          </p:nvPr>
        </p:nvSpPr>
        <p:spPr/>
        <p:txBody>
          <a:bodyPr>
            <a:noAutofit/>
          </a:bodyPr>
          <a:lstStyle/>
          <a:p>
            <a:r>
              <a:rPr lang="en-AU" sz="3200" dirty="0"/>
              <a:t>Australian PCI and ABS building industry output March 2021</a:t>
            </a:r>
          </a:p>
        </p:txBody>
      </p:sp>
      <p:pic>
        <p:nvPicPr>
          <p:cNvPr id="6" name="Content Placeholder 5">
            <a:extLst>
              <a:ext uri="{FF2B5EF4-FFF2-40B4-BE49-F238E27FC236}">
                <a16:creationId xmlns:a16="http://schemas.microsoft.com/office/drawing/2014/main" id="{106BD0B5-8379-4398-BE76-F78A9A539F83}"/>
              </a:ext>
            </a:extLst>
          </p:cNvPr>
          <p:cNvPicPr>
            <a:picLocks noGrp="1" noChangeAspect="1"/>
          </p:cNvPicPr>
          <p:nvPr>
            <p:ph idx="1"/>
          </p:nvPr>
        </p:nvPicPr>
        <p:blipFill>
          <a:blip r:embed="rId3"/>
          <a:stretch>
            <a:fillRect/>
          </a:stretch>
        </p:blipFill>
        <p:spPr>
          <a:xfrm>
            <a:off x="192088" y="1283459"/>
            <a:ext cx="8351837" cy="5443607"/>
          </a:xfrm>
        </p:spPr>
      </p:pic>
      <p:sp>
        <p:nvSpPr>
          <p:cNvPr id="4" name="Text Placeholder 3">
            <a:extLst>
              <a:ext uri="{FF2B5EF4-FFF2-40B4-BE49-F238E27FC236}">
                <a16:creationId xmlns:a16="http://schemas.microsoft.com/office/drawing/2014/main" id="{F8459882-16A1-413B-81A6-2A3A77FE07F4}"/>
              </a:ext>
            </a:extLst>
          </p:cNvPr>
          <p:cNvSpPr>
            <a:spLocks noGrp="1"/>
          </p:cNvSpPr>
          <p:nvPr>
            <p:ph type="body" sz="quarter" idx="10"/>
          </p:nvPr>
        </p:nvSpPr>
        <p:spPr/>
        <p:txBody>
          <a:bodyPr/>
          <a:lstStyle/>
          <a:p>
            <a:endParaRPr lang="en-AU"/>
          </a:p>
        </p:txBody>
      </p:sp>
    </p:spTree>
    <p:extLst>
      <p:ext uri="{BB962C8B-B14F-4D97-AF65-F5344CB8AC3E}">
        <p14:creationId xmlns:p14="http://schemas.microsoft.com/office/powerpoint/2010/main" val="38687625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43CD265-7EA4-433A-A808-C5AF95C88AF1}"/>
              </a:ext>
            </a:extLst>
          </p:cNvPr>
          <p:cNvSpPr>
            <a:spLocks noGrp="1"/>
          </p:cNvSpPr>
          <p:nvPr>
            <p:ph type="title"/>
          </p:nvPr>
        </p:nvSpPr>
        <p:spPr/>
        <p:txBody>
          <a:bodyPr/>
          <a:lstStyle/>
          <a:p>
            <a:r>
              <a:rPr lang="en-AU" dirty="0"/>
              <a:t>New Home Sales Up 90%</a:t>
            </a:r>
          </a:p>
        </p:txBody>
      </p:sp>
      <p:sp>
        <p:nvSpPr>
          <p:cNvPr id="6" name="Text Placeholder 5">
            <a:extLst>
              <a:ext uri="{FF2B5EF4-FFF2-40B4-BE49-F238E27FC236}">
                <a16:creationId xmlns:a16="http://schemas.microsoft.com/office/drawing/2014/main" id="{09FA213D-F376-4A09-89AE-756061958608}"/>
              </a:ext>
            </a:extLst>
          </p:cNvPr>
          <p:cNvSpPr>
            <a:spLocks noGrp="1"/>
          </p:cNvSpPr>
          <p:nvPr>
            <p:ph type="body" idx="1"/>
          </p:nvPr>
        </p:nvSpPr>
        <p:spPr/>
        <p:txBody>
          <a:bodyPr/>
          <a:lstStyle/>
          <a:p>
            <a:endParaRPr lang="en-AU"/>
          </a:p>
        </p:txBody>
      </p:sp>
      <p:sp>
        <p:nvSpPr>
          <p:cNvPr id="7" name="Text Placeholder 6">
            <a:extLst>
              <a:ext uri="{FF2B5EF4-FFF2-40B4-BE49-F238E27FC236}">
                <a16:creationId xmlns:a16="http://schemas.microsoft.com/office/drawing/2014/main" id="{BC543410-37BB-45B7-9DCE-F3F38353C8F3}"/>
              </a:ext>
            </a:extLst>
          </p:cNvPr>
          <p:cNvSpPr>
            <a:spLocks noGrp="1"/>
          </p:cNvSpPr>
          <p:nvPr>
            <p:ph type="body" sz="quarter" idx="10"/>
          </p:nvPr>
        </p:nvSpPr>
        <p:spPr/>
        <p:txBody>
          <a:bodyPr/>
          <a:lstStyle/>
          <a:p>
            <a:pPr marL="355600" lvl="1" indent="-355600">
              <a:buFont typeface="+mj-lt"/>
              <a:buAutoNum type="arabicPeriod"/>
              <a:tabLst>
                <a:tab pos="355600" algn="l"/>
              </a:tabLst>
            </a:pPr>
            <a:r>
              <a:rPr lang="en-US" cap="small" dirty="0">
                <a:solidFill>
                  <a:schemeClr val="bg2">
                    <a:lumMod val="75000"/>
                  </a:schemeClr>
                </a:solidFill>
              </a:rPr>
              <a:t>Introduction</a:t>
            </a:r>
          </a:p>
          <a:p>
            <a:pPr marL="355600" lvl="1" indent="-355600">
              <a:buFont typeface="+mj-lt"/>
              <a:buAutoNum type="arabicPeriod"/>
              <a:tabLst>
                <a:tab pos="355600" algn="l"/>
              </a:tabLst>
            </a:pPr>
            <a:r>
              <a:rPr lang="en-AU" b="1" cap="small" dirty="0">
                <a:solidFill>
                  <a:schemeClr val="accent2"/>
                </a:solidFill>
                <a:effectLst>
                  <a:outerShdw blurRad="38100" dist="38100" dir="2700000" algn="tl">
                    <a:srgbClr val="000000">
                      <a:alpha val="43137"/>
                    </a:srgbClr>
                  </a:outerShdw>
                </a:effectLst>
              </a:rPr>
              <a:t>New Home Sales Up 90%</a:t>
            </a:r>
          </a:p>
          <a:p>
            <a:pPr marL="355600" lvl="1" indent="-355600">
              <a:buFont typeface="+mj-lt"/>
              <a:buAutoNum type="arabicPeriod"/>
              <a:tabLst>
                <a:tab pos="355600" algn="l"/>
              </a:tabLst>
            </a:pPr>
            <a:r>
              <a:rPr lang="en-US" cap="small" dirty="0">
                <a:solidFill>
                  <a:schemeClr val="bg2">
                    <a:lumMod val="75000"/>
                  </a:schemeClr>
                </a:solidFill>
              </a:rPr>
              <a:t>HomeBuilder</a:t>
            </a:r>
          </a:p>
          <a:p>
            <a:pPr marL="355600" lvl="1" indent="-355600">
              <a:buFont typeface="+mj-lt"/>
              <a:buAutoNum type="arabicPeriod"/>
              <a:tabLst>
                <a:tab pos="355600" algn="l"/>
              </a:tabLst>
            </a:pPr>
            <a:r>
              <a:rPr lang="en-US" cap="small" dirty="0">
                <a:solidFill>
                  <a:schemeClr val="bg2">
                    <a:lumMod val="75000"/>
                  </a:schemeClr>
                </a:solidFill>
              </a:rPr>
              <a:t>Solutions</a:t>
            </a:r>
          </a:p>
          <a:p>
            <a:pPr marL="355600" lvl="1" indent="-355600">
              <a:buFont typeface="+mj-lt"/>
              <a:buAutoNum type="arabicPeriod"/>
              <a:tabLst>
                <a:tab pos="355600" algn="l"/>
              </a:tabLst>
            </a:pPr>
            <a:r>
              <a:rPr lang="en-US" cap="small" dirty="0">
                <a:solidFill>
                  <a:schemeClr val="bg2">
                    <a:lumMod val="75000"/>
                  </a:schemeClr>
                </a:solidFill>
              </a:rPr>
              <a:t>Outro</a:t>
            </a:r>
          </a:p>
          <a:p>
            <a:endParaRPr lang="en-AU" dirty="0"/>
          </a:p>
        </p:txBody>
      </p:sp>
    </p:spTree>
    <p:extLst>
      <p:ext uri="{BB962C8B-B14F-4D97-AF65-F5344CB8AC3E}">
        <p14:creationId xmlns:p14="http://schemas.microsoft.com/office/powerpoint/2010/main" val="239172655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8B1821-3DDD-4FB8-B4AC-02F06E6622F8}"/>
              </a:ext>
            </a:extLst>
          </p:cNvPr>
          <p:cNvSpPr>
            <a:spLocks noGrp="1"/>
          </p:cNvSpPr>
          <p:nvPr>
            <p:ph type="title"/>
          </p:nvPr>
        </p:nvSpPr>
        <p:spPr/>
        <p:txBody>
          <a:bodyPr/>
          <a:lstStyle/>
          <a:p>
            <a:r>
              <a:rPr lang="en-US" dirty="0"/>
              <a:t>Generations of the Western World</a:t>
            </a:r>
            <a:endParaRPr lang="en-AU" dirty="0"/>
          </a:p>
        </p:txBody>
      </p:sp>
      <p:sp>
        <p:nvSpPr>
          <p:cNvPr id="4" name="Text Placeholder 3">
            <a:extLst>
              <a:ext uri="{FF2B5EF4-FFF2-40B4-BE49-F238E27FC236}">
                <a16:creationId xmlns:a16="http://schemas.microsoft.com/office/drawing/2014/main" id="{2987F8E9-7BD2-4EE7-ADBE-918F095B7BE2}"/>
              </a:ext>
            </a:extLst>
          </p:cNvPr>
          <p:cNvSpPr>
            <a:spLocks noGrp="1"/>
          </p:cNvSpPr>
          <p:nvPr>
            <p:ph type="body" sz="quarter" idx="10"/>
          </p:nvPr>
        </p:nvSpPr>
        <p:spPr/>
        <p:txBody>
          <a:bodyPr/>
          <a:lstStyle/>
          <a:p>
            <a:endParaRPr lang="en-AU" dirty="0"/>
          </a:p>
        </p:txBody>
      </p:sp>
      <p:pic>
        <p:nvPicPr>
          <p:cNvPr id="1026" name="Picture 2">
            <a:extLst>
              <a:ext uri="{FF2B5EF4-FFF2-40B4-BE49-F238E27FC236}">
                <a16:creationId xmlns:a16="http://schemas.microsoft.com/office/drawing/2014/main" id="{AF3C672A-092F-4A54-851F-AC375A1199ED}"/>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92088" y="1395314"/>
            <a:ext cx="8351837" cy="52198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482094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85858496-831C-4EF9-906D-666A62672E55}"/>
              </a:ext>
            </a:extLst>
          </p:cNvPr>
          <p:cNvSpPr>
            <a:spLocks noGrp="1"/>
          </p:cNvSpPr>
          <p:nvPr>
            <p:ph type="title"/>
          </p:nvPr>
        </p:nvSpPr>
        <p:spPr/>
        <p:txBody>
          <a:bodyPr/>
          <a:lstStyle/>
          <a:p>
            <a:endParaRPr lang="en-AU"/>
          </a:p>
        </p:txBody>
      </p:sp>
      <p:sp>
        <p:nvSpPr>
          <p:cNvPr id="7" name="Text Placeholder 6">
            <a:extLst>
              <a:ext uri="{FF2B5EF4-FFF2-40B4-BE49-F238E27FC236}">
                <a16:creationId xmlns:a16="http://schemas.microsoft.com/office/drawing/2014/main" id="{D819EDF4-F0FD-4EC0-A10F-380277138C5A}"/>
              </a:ext>
            </a:extLst>
          </p:cNvPr>
          <p:cNvSpPr>
            <a:spLocks noGrp="1"/>
          </p:cNvSpPr>
          <p:nvPr>
            <p:ph type="body" sz="quarter" idx="10"/>
          </p:nvPr>
        </p:nvSpPr>
        <p:spPr/>
        <p:txBody>
          <a:bodyPr>
            <a:normAutofit/>
          </a:bodyPr>
          <a:lstStyle/>
          <a:p>
            <a:endParaRPr lang="en-AU" dirty="0"/>
          </a:p>
        </p:txBody>
      </p:sp>
      <p:pic>
        <p:nvPicPr>
          <p:cNvPr id="3074" name="Picture 2" descr="Chart showing homeownership rates over time for each generation. The millennial rate ranges from 18% in 1999 to 43% in 2019.">
            <a:extLst>
              <a:ext uri="{FF2B5EF4-FFF2-40B4-BE49-F238E27FC236}">
                <a16:creationId xmlns:a16="http://schemas.microsoft.com/office/drawing/2014/main" id="{6A8D9384-85F4-4705-AAF5-7A5BE3D16F66}"/>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92088" y="1499712"/>
            <a:ext cx="8351837" cy="501110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7345092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284AA3E-6AC6-4D0B-A842-7CFF2355185B}"/>
              </a:ext>
            </a:extLst>
          </p:cNvPr>
          <p:cNvSpPr>
            <a:spLocks noGrp="1"/>
          </p:cNvSpPr>
          <p:nvPr>
            <p:ph type="title"/>
          </p:nvPr>
        </p:nvSpPr>
        <p:spPr/>
        <p:txBody>
          <a:bodyPr/>
          <a:lstStyle/>
          <a:p>
            <a:endParaRPr lang="en-AU"/>
          </a:p>
        </p:txBody>
      </p:sp>
      <p:sp>
        <p:nvSpPr>
          <p:cNvPr id="4" name="Text Placeholder 3">
            <a:extLst>
              <a:ext uri="{FF2B5EF4-FFF2-40B4-BE49-F238E27FC236}">
                <a16:creationId xmlns:a16="http://schemas.microsoft.com/office/drawing/2014/main" id="{60D28E85-EFAD-4D44-8774-4AA7A8F83C4C}"/>
              </a:ext>
            </a:extLst>
          </p:cNvPr>
          <p:cNvSpPr>
            <a:spLocks noGrp="1"/>
          </p:cNvSpPr>
          <p:nvPr>
            <p:ph type="body" sz="quarter" idx="10"/>
          </p:nvPr>
        </p:nvSpPr>
        <p:spPr/>
        <p:txBody>
          <a:bodyPr>
            <a:normAutofit/>
          </a:bodyPr>
          <a:lstStyle/>
          <a:p>
            <a:endParaRPr lang="en-AU" dirty="0"/>
          </a:p>
        </p:txBody>
      </p:sp>
      <p:pic>
        <p:nvPicPr>
          <p:cNvPr id="4098" name="Picture 2" descr="Chart showing age-adjusted homeownership for each of the last four generations. Rates are calculated from ages of 25 to 65, and across all ages, each generation's homeownership rate is lower than the one before it.">
            <a:extLst>
              <a:ext uri="{FF2B5EF4-FFF2-40B4-BE49-F238E27FC236}">
                <a16:creationId xmlns:a16="http://schemas.microsoft.com/office/drawing/2014/main" id="{3C5AD522-885B-4A51-AD38-4283B522B311}"/>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92088" y="1559368"/>
            <a:ext cx="8351837" cy="489179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795496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9EEDEA-C9CA-4481-B7A0-7310801CE6AC}"/>
              </a:ext>
            </a:extLst>
          </p:cNvPr>
          <p:cNvSpPr>
            <a:spLocks noGrp="1"/>
          </p:cNvSpPr>
          <p:nvPr>
            <p:ph type="title"/>
          </p:nvPr>
        </p:nvSpPr>
        <p:spPr/>
        <p:txBody>
          <a:bodyPr/>
          <a:lstStyle/>
          <a:p>
            <a:r>
              <a:rPr lang="en-US" dirty="0"/>
              <a:t>Most Millennials are Home Owners</a:t>
            </a:r>
            <a:endParaRPr lang="en-AU" dirty="0"/>
          </a:p>
        </p:txBody>
      </p:sp>
      <p:pic>
        <p:nvPicPr>
          <p:cNvPr id="6" name="Content Placeholder 5">
            <a:extLst>
              <a:ext uri="{FF2B5EF4-FFF2-40B4-BE49-F238E27FC236}">
                <a16:creationId xmlns:a16="http://schemas.microsoft.com/office/drawing/2014/main" id="{95B98149-F89B-4E0B-81EA-75A461018005}"/>
              </a:ext>
            </a:extLst>
          </p:cNvPr>
          <p:cNvPicPr>
            <a:picLocks noGrp="1" noChangeAspect="1"/>
          </p:cNvPicPr>
          <p:nvPr>
            <p:ph idx="1"/>
          </p:nvPr>
        </p:nvPicPr>
        <p:blipFill>
          <a:blip r:embed="rId2"/>
          <a:stretch>
            <a:fillRect/>
          </a:stretch>
        </p:blipFill>
        <p:spPr>
          <a:xfrm>
            <a:off x="1909656" y="1584356"/>
            <a:ext cx="5138930" cy="4073542"/>
          </a:xfrm>
        </p:spPr>
      </p:pic>
      <p:sp>
        <p:nvSpPr>
          <p:cNvPr id="4" name="Text Placeholder 3">
            <a:extLst>
              <a:ext uri="{FF2B5EF4-FFF2-40B4-BE49-F238E27FC236}">
                <a16:creationId xmlns:a16="http://schemas.microsoft.com/office/drawing/2014/main" id="{7E3E8A20-4608-4C0E-8F28-ECA34C9CA349}"/>
              </a:ext>
            </a:extLst>
          </p:cNvPr>
          <p:cNvSpPr>
            <a:spLocks noGrp="1"/>
          </p:cNvSpPr>
          <p:nvPr>
            <p:ph type="body" sz="quarter" idx="10"/>
          </p:nvPr>
        </p:nvSpPr>
        <p:spPr/>
        <p:txBody>
          <a:bodyPr>
            <a:normAutofit/>
          </a:bodyPr>
          <a:lstStyle/>
          <a:p>
            <a:endParaRPr lang="en-AU" dirty="0"/>
          </a:p>
        </p:txBody>
      </p:sp>
    </p:spTree>
    <p:extLst>
      <p:ext uri="{BB962C8B-B14F-4D97-AF65-F5344CB8AC3E}">
        <p14:creationId xmlns:p14="http://schemas.microsoft.com/office/powerpoint/2010/main" val="143602590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158D9334-716C-4602-879C-5134D96E3A58}"/>
              </a:ext>
            </a:extLst>
          </p:cNvPr>
          <p:cNvPicPr>
            <a:picLocks noGrp="1" noChangeAspect="1"/>
          </p:cNvPicPr>
          <p:nvPr>
            <p:ph idx="1"/>
          </p:nvPr>
        </p:nvPicPr>
        <p:blipFill>
          <a:blip r:embed="rId2"/>
          <a:stretch>
            <a:fillRect/>
          </a:stretch>
        </p:blipFill>
        <p:spPr>
          <a:xfrm>
            <a:off x="1913174" y="0"/>
            <a:ext cx="4943667" cy="3005750"/>
          </a:xfrm>
        </p:spPr>
      </p:pic>
      <p:sp>
        <p:nvSpPr>
          <p:cNvPr id="4" name="Text Placeholder 3">
            <a:extLst>
              <a:ext uri="{FF2B5EF4-FFF2-40B4-BE49-F238E27FC236}">
                <a16:creationId xmlns:a16="http://schemas.microsoft.com/office/drawing/2014/main" id="{82445D50-4E4B-4E5F-A51D-CB07EE95E336}"/>
              </a:ext>
            </a:extLst>
          </p:cNvPr>
          <p:cNvSpPr>
            <a:spLocks noGrp="1"/>
          </p:cNvSpPr>
          <p:nvPr>
            <p:ph type="body" sz="quarter" idx="10"/>
          </p:nvPr>
        </p:nvSpPr>
        <p:spPr/>
        <p:txBody>
          <a:bodyPr>
            <a:normAutofit/>
          </a:bodyPr>
          <a:lstStyle/>
          <a:p>
            <a:endParaRPr lang="en-AU" dirty="0"/>
          </a:p>
        </p:txBody>
      </p:sp>
      <p:pic>
        <p:nvPicPr>
          <p:cNvPr id="8" name="Picture 7">
            <a:extLst>
              <a:ext uri="{FF2B5EF4-FFF2-40B4-BE49-F238E27FC236}">
                <a16:creationId xmlns:a16="http://schemas.microsoft.com/office/drawing/2014/main" id="{CF7BDDD6-2844-4507-A8E2-296B9641D37A}"/>
              </a:ext>
            </a:extLst>
          </p:cNvPr>
          <p:cNvPicPr>
            <a:picLocks noChangeAspect="1"/>
          </p:cNvPicPr>
          <p:nvPr/>
        </p:nvPicPr>
        <p:blipFill>
          <a:blip r:embed="rId3"/>
          <a:stretch>
            <a:fillRect/>
          </a:stretch>
        </p:blipFill>
        <p:spPr>
          <a:xfrm>
            <a:off x="2101401" y="3005750"/>
            <a:ext cx="4567212" cy="3626904"/>
          </a:xfrm>
          <a:prstGeom prst="rect">
            <a:avLst/>
          </a:prstGeom>
        </p:spPr>
      </p:pic>
    </p:spTree>
    <p:extLst>
      <p:ext uri="{BB962C8B-B14F-4D97-AF65-F5344CB8AC3E}">
        <p14:creationId xmlns:p14="http://schemas.microsoft.com/office/powerpoint/2010/main" val="413438249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032AB182-DB5F-4CB7-922C-97B0B0303595}"/>
              </a:ext>
            </a:extLst>
          </p:cNvPr>
          <p:cNvPicPr>
            <a:picLocks noGrp="1" noChangeAspect="1"/>
          </p:cNvPicPr>
          <p:nvPr>
            <p:ph idx="1"/>
          </p:nvPr>
        </p:nvPicPr>
        <p:blipFill>
          <a:blip r:embed="rId2"/>
          <a:stretch>
            <a:fillRect/>
          </a:stretch>
        </p:blipFill>
        <p:spPr>
          <a:xfrm>
            <a:off x="1350476" y="0"/>
            <a:ext cx="5385302" cy="6377787"/>
          </a:xfrm>
        </p:spPr>
      </p:pic>
      <p:sp>
        <p:nvSpPr>
          <p:cNvPr id="4" name="Text Placeholder 3">
            <a:extLst>
              <a:ext uri="{FF2B5EF4-FFF2-40B4-BE49-F238E27FC236}">
                <a16:creationId xmlns:a16="http://schemas.microsoft.com/office/drawing/2014/main" id="{85220EE9-7CB2-48A2-8638-65ADA928D355}"/>
              </a:ext>
            </a:extLst>
          </p:cNvPr>
          <p:cNvSpPr>
            <a:spLocks noGrp="1"/>
          </p:cNvSpPr>
          <p:nvPr>
            <p:ph type="body" sz="quarter" idx="10"/>
          </p:nvPr>
        </p:nvSpPr>
        <p:spPr/>
        <p:txBody>
          <a:bodyPr>
            <a:normAutofit/>
          </a:bodyPr>
          <a:lstStyle/>
          <a:p>
            <a:endParaRPr lang="en-AU" dirty="0"/>
          </a:p>
        </p:txBody>
      </p:sp>
    </p:spTree>
    <p:extLst>
      <p:ext uri="{BB962C8B-B14F-4D97-AF65-F5344CB8AC3E}">
        <p14:creationId xmlns:p14="http://schemas.microsoft.com/office/powerpoint/2010/main" val="169293005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79A66F09-0F6B-43A0-B4C9-8FFE27BD2F08}"/>
              </a:ext>
            </a:extLst>
          </p:cNvPr>
          <p:cNvSpPr>
            <a:spLocks noGrp="1"/>
          </p:cNvSpPr>
          <p:nvPr>
            <p:ph type="body" sz="quarter" idx="10"/>
          </p:nvPr>
        </p:nvSpPr>
        <p:spPr/>
        <p:txBody>
          <a:bodyPr>
            <a:normAutofit/>
          </a:bodyPr>
          <a:lstStyle/>
          <a:p>
            <a:endParaRPr lang="en-AU" dirty="0"/>
          </a:p>
        </p:txBody>
      </p:sp>
      <p:pic>
        <p:nvPicPr>
          <p:cNvPr id="2050" name="Picture 2" descr="Percent of Millennial non-homeowners by their current barriers to owning and when they're looking to buy.">
            <a:extLst>
              <a:ext uri="{FF2B5EF4-FFF2-40B4-BE49-F238E27FC236}">
                <a16:creationId xmlns:a16="http://schemas.microsoft.com/office/drawing/2014/main" id="{06BDBC17-165C-4C36-8896-6C47A159ED6A}"/>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014917" y="114805"/>
            <a:ext cx="4444249" cy="66335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930245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9869AB6-732E-4C62-8388-A04C93D3C7A0}"/>
              </a:ext>
            </a:extLst>
          </p:cNvPr>
          <p:cNvSpPr>
            <a:spLocks noGrp="1"/>
          </p:cNvSpPr>
          <p:nvPr>
            <p:ph type="title"/>
          </p:nvPr>
        </p:nvSpPr>
        <p:spPr>
          <a:xfrm>
            <a:off x="192088" y="80964"/>
            <a:ext cx="8374272" cy="1265236"/>
          </a:xfrm>
        </p:spPr>
        <p:txBody>
          <a:bodyPr>
            <a:normAutofit fontScale="90000"/>
          </a:bodyPr>
          <a:lstStyle/>
          <a:p>
            <a:r>
              <a:rPr lang="en-US" dirty="0"/>
              <a:t>RBA will not raise Rates to slow the housing boom</a:t>
            </a:r>
          </a:p>
        </p:txBody>
      </p:sp>
      <p:pic>
        <p:nvPicPr>
          <p:cNvPr id="9" name="Content Placeholder 8">
            <a:extLst>
              <a:ext uri="{FF2B5EF4-FFF2-40B4-BE49-F238E27FC236}">
                <a16:creationId xmlns:a16="http://schemas.microsoft.com/office/drawing/2014/main" id="{DECDB7CD-FB52-4AC4-90D4-CF9B60ADA56C}"/>
              </a:ext>
            </a:extLst>
          </p:cNvPr>
          <p:cNvPicPr>
            <a:picLocks noGrp="1" noChangeAspect="1"/>
          </p:cNvPicPr>
          <p:nvPr>
            <p:ph idx="1"/>
          </p:nvPr>
        </p:nvPicPr>
        <p:blipFill>
          <a:blip r:embed="rId3"/>
          <a:stretch>
            <a:fillRect/>
          </a:stretch>
        </p:blipFill>
        <p:spPr>
          <a:xfrm>
            <a:off x="1735356" y="1576387"/>
            <a:ext cx="6877050" cy="3705225"/>
          </a:xfrm>
        </p:spPr>
      </p:pic>
      <p:sp>
        <p:nvSpPr>
          <p:cNvPr id="7" name="Text Placeholder 6">
            <a:extLst>
              <a:ext uri="{FF2B5EF4-FFF2-40B4-BE49-F238E27FC236}">
                <a16:creationId xmlns:a16="http://schemas.microsoft.com/office/drawing/2014/main" id="{C4644713-9E86-4DEF-8116-2FFBDF0BA4F4}"/>
              </a:ext>
            </a:extLst>
          </p:cNvPr>
          <p:cNvSpPr>
            <a:spLocks noGrp="1"/>
          </p:cNvSpPr>
          <p:nvPr>
            <p:ph type="body" sz="quarter" idx="10"/>
          </p:nvPr>
        </p:nvSpPr>
        <p:spPr/>
        <p:txBody>
          <a:bodyPr>
            <a:normAutofit/>
          </a:bodyPr>
          <a:lstStyle/>
          <a:p>
            <a:endParaRPr lang="en-US" dirty="0"/>
          </a:p>
        </p:txBody>
      </p:sp>
      <p:pic>
        <p:nvPicPr>
          <p:cNvPr id="9218" name="Picture 2" descr="Philip Lowe looks at the camera, with a blurred podium in background.">
            <a:extLst>
              <a:ext uri="{FF2B5EF4-FFF2-40B4-BE49-F238E27FC236}">
                <a16:creationId xmlns:a16="http://schemas.microsoft.com/office/drawing/2014/main" id="{1F8AFC8A-67F8-4EFD-A222-1653758E2A9B}"/>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20338" r="46597" b="24433"/>
          <a:stretch/>
        </p:blipFill>
        <p:spPr bwMode="auto">
          <a:xfrm>
            <a:off x="192088" y="1624184"/>
            <a:ext cx="1403560" cy="1804815"/>
          </a:xfrm>
          <a:prstGeom prst="rect">
            <a:avLst/>
          </a:prstGeom>
          <a:noFill/>
          <a:extLst>
            <a:ext uri="{909E8E84-426E-40DD-AFC4-6F175D3DCCD1}">
              <a14:hiddenFill xmlns:a14="http://schemas.microsoft.com/office/drawing/2010/main">
                <a:solidFill>
                  <a:srgbClr val="FFFFFF"/>
                </a:solidFill>
              </a14:hiddenFill>
            </a:ext>
          </a:extLst>
        </p:spPr>
      </p:pic>
      <p:sp>
        <p:nvSpPr>
          <p:cNvPr id="18" name="TextBox 17">
            <a:extLst>
              <a:ext uri="{FF2B5EF4-FFF2-40B4-BE49-F238E27FC236}">
                <a16:creationId xmlns:a16="http://schemas.microsoft.com/office/drawing/2014/main" id="{6A3E1EA3-7FE3-426E-9019-67F035FAF776}"/>
              </a:ext>
            </a:extLst>
          </p:cNvPr>
          <p:cNvSpPr txBox="1"/>
          <p:nvPr/>
        </p:nvSpPr>
        <p:spPr>
          <a:xfrm>
            <a:off x="1735356" y="6063474"/>
            <a:ext cx="6115050" cy="553998"/>
          </a:xfrm>
          <a:prstGeom prst="rect">
            <a:avLst/>
          </a:prstGeom>
          <a:noFill/>
        </p:spPr>
        <p:txBody>
          <a:bodyPr wrap="square">
            <a:spAutoFit/>
          </a:bodyPr>
          <a:lstStyle/>
          <a:p>
            <a:r>
              <a:rPr lang="en-US" sz="1000" dirty="0"/>
              <a:t>Reserve Bank governor Philip Lowe warns on house price boom</a:t>
            </a:r>
          </a:p>
          <a:p>
            <a:r>
              <a:rPr lang="en-US" sz="1000" dirty="0"/>
              <a:t>By business reporters Michael </a:t>
            </a:r>
            <a:r>
              <a:rPr lang="en-US" sz="1000" dirty="0" err="1"/>
              <a:t>Janda</a:t>
            </a:r>
            <a:r>
              <a:rPr lang="en-US" sz="1000" dirty="0"/>
              <a:t> and Gareth Hutchens</a:t>
            </a:r>
          </a:p>
          <a:p>
            <a:r>
              <a:rPr lang="en-US" sz="1000" dirty="0"/>
              <a:t>Posted </a:t>
            </a:r>
            <a:r>
              <a:rPr lang="en-US" sz="1000" dirty="0" err="1"/>
              <a:t>WedWednesday</a:t>
            </a:r>
            <a:r>
              <a:rPr lang="en-US" sz="1000" dirty="0"/>
              <a:t> 10 </a:t>
            </a:r>
            <a:r>
              <a:rPr lang="en-US" sz="1000" dirty="0" err="1"/>
              <a:t>MarMarch</a:t>
            </a:r>
            <a:r>
              <a:rPr lang="en-US" sz="1000" dirty="0"/>
              <a:t> 2021 at 8:02am, updated </a:t>
            </a:r>
            <a:r>
              <a:rPr lang="en-US" sz="1000" dirty="0" err="1"/>
              <a:t>WedWednesday</a:t>
            </a:r>
            <a:r>
              <a:rPr lang="en-US" sz="1000" dirty="0"/>
              <a:t> 10 </a:t>
            </a:r>
            <a:r>
              <a:rPr lang="en-US" sz="1000" dirty="0" err="1"/>
              <a:t>MarMarch</a:t>
            </a:r>
            <a:r>
              <a:rPr lang="en-US" sz="1000" dirty="0"/>
              <a:t> 2021 at 10:36am</a:t>
            </a:r>
          </a:p>
        </p:txBody>
      </p:sp>
    </p:spTree>
    <p:extLst>
      <p:ext uri="{BB962C8B-B14F-4D97-AF65-F5344CB8AC3E}">
        <p14:creationId xmlns:p14="http://schemas.microsoft.com/office/powerpoint/2010/main" val="125958328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7EF9D6-462A-4929-BFE1-4E8A4E48CD91}"/>
              </a:ext>
            </a:extLst>
          </p:cNvPr>
          <p:cNvSpPr>
            <a:spLocks noGrp="1"/>
          </p:cNvSpPr>
          <p:nvPr>
            <p:ph type="title"/>
          </p:nvPr>
        </p:nvSpPr>
        <p:spPr/>
        <p:txBody>
          <a:bodyPr>
            <a:normAutofit fontScale="90000"/>
          </a:bodyPr>
          <a:lstStyle/>
          <a:p>
            <a:r>
              <a:rPr lang="en-AU" dirty="0"/>
              <a:t>Equity and Corporate Bonds Indicate an Optimistic Outlook</a:t>
            </a:r>
          </a:p>
        </p:txBody>
      </p:sp>
      <p:pic>
        <p:nvPicPr>
          <p:cNvPr id="7" name="Content Placeholder 6">
            <a:extLst>
              <a:ext uri="{FF2B5EF4-FFF2-40B4-BE49-F238E27FC236}">
                <a16:creationId xmlns:a16="http://schemas.microsoft.com/office/drawing/2014/main" id="{DAE34CEB-3BEA-4D00-93C9-02478F9EEFC2}"/>
              </a:ext>
            </a:extLst>
          </p:cNvPr>
          <p:cNvPicPr>
            <a:picLocks noGrp="1" noChangeAspect="1"/>
          </p:cNvPicPr>
          <p:nvPr>
            <p:ph sz="half" idx="1"/>
          </p:nvPr>
        </p:nvPicPr>
        <p:blipFill>
          <a:blip r:embed="rId2"/>
          <a:stretch>
            <a:fillRect/>
          </a:stretch>
        </p:blipFill>
        <p:spPr>
          <a:xfrm>
            <a:off x="192088" y="2235746"/>
            <a:ext cx="4117975" cy="2445331"/>
          </a:xfrm>
        </p:spPr>
      </p:pic>
      <p:pic>
        <p:nvPicPr>
          <p:cNvPr id="9" name="Content Placeholder 8">
            <a:extLst>
              <a:ext uri="{FF2B5EF4-FFF2-40B4-BE49-F238E27FC236}">
                <a16:creationId xmlns:a16="http://schemas.microsoft.com/office/drawing/2014/main" id="{73857311-1F9E-471B-9988-0861BF8FFABB}"/>
              </a:ext>
            </a:extLst>
          </p:cNvPr>
          <p:cNvPicPr>
            <a:picLocks noGrp="1" noChangeAspect="1"/>
          </p:cNvPicPr>
          <p:nvPr>
            <p:ph sz="half" idx="2"/>
          </p:nvPr>
        </p:nvPicPr>
        <p:blipFill>
          <a:blip r:embed="rId3"/>
          <a:stretch>
            <a:fillRect/>
          </a:stretch>
        </p:blipFill>
        <p:spPr>
          <a:xfrm>
            <a:off x="4537075" y="2235746"/>
            <a:ext cx="3895725" cy="3743325"/>
          </a:xfrm>
        </p:spPr>
      </p:pic>
      <p:sp>
        <p:nvSpPr>
          <p:cNvPr id="5" name="Text Placeholder 4">
            <a:extLst>
              <a:ext uri="{FF2B5EF4-FFF2-40B4-BE49-F238E27FC236}">
                <a16:creationId xmlns:a16="http://schemas.microsoft.com/office/drawing/2014/main" id="{08884EA5-506F-4064-A2FC-E99A6C31AA9D}"/>
              </a:ext>
            </a:extLst>
          </p:cNvPr>
          <p:cNvSpPr>
            <a:spLocks noGrp="1"/>
          </p:cNvSpPr>
          <p:nvPr>
            <p:ph type="body" sz="quarter" idx="10"/>
          </p:nvPr>
        </p:nvSpPr>
        <p:spPr/>
        <p:txBody>
          <a:bodyPr>
            <a:normAutofit fontScale="70000" lnSpcReduction="20000"/>
          </a:bodyPr>
          <a:lstStyle/>
          <a:p>
            <a:pPr marL="355600" lvl="1" indent="-355600">
              <a:buFont typeface="+mj-lt"/>
              <a:buAutoNum type="arabicPeriod"/>
              <a:tabLst>
                <a:tab pos="355600" algn="l"/>
              </a:tabLst>
            </a:pPr>
            <a:r>
              <a:rPr lang="en-US" cap="small" dirty="0">
                <a:solidFill>
                  <a:schemeClr val="bg2">
                    <a:lumMod val="75000"/>
                  </a:schemeClr>
                </a:solidFill>
              </a:rPr>
              <a:t>Introduction</a:t>
            </a:r>
          </a:p>
          <a:p>
            <a:pPr marL="355600" lvl="1" indent="-355600">
              <a:buFont typeface="+mj-lt"/>
              <a:buAutoNum type="arabicPeriod"/>
              <a:tabLst>
                <a:tab pos="355600" algn="l"/>
              </a:tabLst>
            </a:pPr>
            <a:r>
              <a:rPr lang="en-US" b="1" cap="small" dirty="0">
                <a:solidFill>
                  <a:schemeClr val="accent2"/>
                </a:solidFill>
                <a:effectLst>
                  <a:outerShdw blurRad="38100" dist="38100" dir="2700000" algn="tl">
                    <a:srgbClr val="000000">
                      <a:alpha val="43137"/>
                    </a:srgbClr>
                  </a:outerShdw>
                </a:effectLst>
              </a:rPr>
              <a:t>Global Risks</a:t>
            </a:r>
          </a:p>
          <a:p>
            <a:pPr marL="355600" lvl="1" indent="-355600">
              <a:buFont typeface="+mj-lt"/>
              <a:buAutoNum type="arabicPeriod"/>
              <a:tabLst>
                <a:tab pos="355600" algn="l"/>
              </a:tabLst>
            </a:pPr>
            <a:r>
              <a:rPr lang="en-US" cap="small" dirty="0">
                <a:solidFill>
                  <a:schemeClr val="bg2">
                    <a:lumMod val="75000"/>
                  </a:schemeClr>
                </a:solidFill>
              </a:rPr>
              <a:t>Australian Households</a:t>
            </a:r>
          </a:p>
          <a:p>
            <a:pPr marL="355600" lvl="1" indent="-355600">
              <a:buFont typeface="+mj-lt"/>
              <a:buAutoNum type="arabicPeriod"/>
              <a:tabLst>
                <a:tab pos="355600" algn="l"/>
              </a:tabLst>
            </a:pPr>
            <a:r>
              <a:rPr lang="en-US" cap="small" dirty="0">
                <a:solidFill>
                  <a:schemeClr val="bg2">
                    <a:lumMod val="75000"/>
                  </a:schemeClr>
                </a:solidFill>
              </a:rPr>
              <a:t>Australian Businesses</a:t>
            </a:r>
          </a:p>
          <a:p>
            <a:pPr marL="355600" lvl="1" indent="-355600">
              <a:buFont typeface="+mj-lt"/>
              <a:buAutoNum type="arabicPeriod"/>
              <a:tabLst>
                <a:tab pos="355600" algn="l"/>
              </a:tabLst>
            </a:pPr>
            <a:r>
              <a:rPr lang="en-US" cap="small" dirty="0">
                <a:solidFill>
                  <a:schemeClr val="bg2">
                    <a:lumMod val="75000"/>
                  </a:schemeClr>
                </a:solidFill>
              </a:rPr>
              <a:t>Australian Financial System</a:t>
            </a:r>
          </a:p>
          <a:p>
            <a:pPr marL="355600" lvl="1" indent="-355600">
              <a:buFont typeface="+mj-lt"/>
              <a:buAutoNum type="arabicPeriod"/>
              <a:tabLst>
                <a:tab pos="355600" algn="l"/>
              </a:tabLst>
            </a:pPr>
            <a:r>
              <a:rPr lang="en-US" cap="small" dirty="0">
                <a:solidFill>
                  <a:schemeClr val="bg2">
                    <a:lumMod val="75000"/>
                  </a:schemeClr>
                </a:solidFill>
              </a:rPr>
              <a:t>Domestic Regulator Developments</a:t>
            </a:r>
          </a:p>
          <a:p>
            <a:pPr marL="355600" lvl="1" indent="-355600">
              <a:buFont typeface="+mj-lt"/>
              <a:buAutoNum type="arabicPeriod"/>
              <a:tabLst>
                <a:tab pos="355600" algn="l"/>
              </a:tabLst>
            </a:pPr>
            <a:r>
              <a:rPr lang="en-US" cap="small" dirty="0">
                <a:solidFill>
                  <a:schemeClr val="bg2">
                    <a:lumMod val="75000"/>
                  </a:schemeClr>
                </a:solidFill>
              </a:rPr>
              <a:t>Solutions</a:t>
            </a:r>
          </a:p>
          <a:p>
            <a:pPr marL="355600" lvl="1" indent="-355600">
              <a:buFont typeface="+mj-lt"/>
              <a:buAutoNum type="arabicPeriod"/>
              <a:tabLst>
                <a:tab pos="355600" algn="l"/>
              </a:tabLst>
            </a:pPr>
            <a:r>
              <a:rPr lang="en-US" cap="small" dirty="0">
                <a:solidFill>
                  <a:schemeClr val="bg2">
                    <a:lumMod val="75000"/>
                  </a:schemeClr>
                </a:solidFill>
              </a:rPr>
              <a:t>Outro</a:t>
            </a:r>
          </a:p>
          <a:p>
            <a:endParaRPr lang="en-AU" dirty="0"/>
          </a:p>
        </p:txBody>
      </p:sp>
    </p:spTree>
    <p:extLst>
      <p:ext uri="{BB962C8B-B14F-4D97-AF65-F5344CB8AC3E}">
        <p14:creationId xmlns:p14="http://schemas.microsoft.com/office/powerpoint/2010/main" val="382742171"/>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C4F3DD-CD32-4D87-A2CC-B01EB9F3171C}"/>
              </a:ext>
            </a:extLst>
          </p:cNvPr>
          <p:cNvSpPr>
            <a:spLocks noGrp="1"/>
          </p:cNvSpPr>
          <p:nvPr>
            <p:ph type="title"/>
          </p:nvPr>
        </p:nvSpPr>
        <p:spPr/>
        <p:txBody>
          <a:bodyPr>
            <a:normAutofit fontScale="90000"/>
          </a:bodyPr>
          <a:lstStyle/>
          <a:p>
            <a:r>
              <a:rPr lang="en-AU" dirty="0"/>
              <a:t>Investment Funds can Amplify Asset Price Declines</a:t>
            </a:r>
          </a:p>
        </p:txBody>
      </p:sp>
      <p:pic>
        <p:nvPicPr>
          <p:cNvPr id="7" name="Content Placeholder 6">
            <a:extLst>
              <a:ext uri="{FF2B5EF4-FFF2-40B4-BE49-F238E27FC236}">
                <a16:creationId xmlns:a16="http://schemas.microsoft.com/office/drawing/2014/main" id="{BBB9DA97-F6EE-4D3D-A5C1-46D25FF4CB09}"/>
              </a:ext>
            </a:extLst>
          </p:cNvPr>
          <p:cNvPicPr>
            <a:picLocks noGrp="1" noChangeAspect="1"/>
          </p:cNvPicPr>
          <p:nvPr>
            <p:ph sz="half" idx="1"/>
          </p:nvPr>
        </p:nvPicPr>
        <p:blipFill>
          <a:blip r:embed="rId2"/>
          <a:stretch>
            <a:fillRect/>
          </a:stretch>
        </p:blipFill>
        <p:spPr>
          <a:xfrm>
            <a:off x="192088" y="1415164"/>
            <a:ext cx="4117975" cy="5145273"/>
          </a:xfrm>
        </p:spPr>
      </p:pic>
      <p:sp>
        <p:nvSpPr>
          <p:cNvPr id="5" name="Text Placeholder 4">
            <a:extLst>
              <a:ext uri="{FF2B5EF4-FFF2-40B4-BE49-F238E27FC236}">
                <a16:creationId xmlns:a16="http://schemas.microsoft.com/office/drawing/2014/main" id="{F67BB17B-30E8-4755-9273-967DF775C437}"/>
              </a:ext>
            </a:extLst>
          </p:cNvPr>
          <p:cNvSpPr>
            <a:spLocks noGrp="1"/>
          </p:cNvSpPr>
          <p:nvPr>
            <p:ph type="body" sz="quarter" idx="10"/>
          </p:nvPr>
        </p:nvSpPr>
        <p:spPr/>
        <p:txBody>
          <a:bodyPr>
            <a:normAutofit fontScale="70000" lnSpcReduction="20000"/>
          </a:bodyPr>
          <a:lstStyle/>
          <a:p>
            <a:pPr marL="355600" lvl="1" indent="-355600">
              <a:buFont typeface="+mj-lt"/>
              <a:buAutoNum type="arabicPeriod"/>
              <a:tabLst>
                <a:tab pos="355600" algn="l"/>
              </a:tabLst>
            </a:pPr>
            <a:r>
              <a:rPr lang="en-US" cap="small" dirty="0">
                <a:solidFill>
                  <a:schemeClr val="bg2">
                    <a:lumMod val="75000"/>
                  </a:schemeClr>
                </a:solidFill>
              </a:rPr>
              <a:t>Introduction</a:t>
            </a:r>
          </a:p>
          <a:p>
            <a:pPr marL="355600" lvl="1" indent="-355600">
              <a:buFont typeface="+mj-lt"/>
              <a:buAutoNum type="arabicPeriod"/>
              <a:tabLst>
                <a:tab pos="355600" algn="l"/>
              </a:tabLst>
            </a:pPr>
            <a:r>
              <a:rPr lang="en-US" b="1" cap="small" dirty="0">
                <a:solidFill>
                  <a:schemeClr val="accent2"/>
                </a:solidFill>
                <a:effectLst>
                  <a:outerShdw blurRad="38100" dist="38100" dir="2700000" algn="tl">
                    <a:srgbClr val="000000">
                      <a:alpha val="43137"/>
                    </a:srgbClr>
                  </a:outerShdw>
                </a:effectLst>
              </a:rPr>
              <a:t>Global Risks</a:t>
            </a:r>
          </a:p>
          <a:p>
            <a:pPr marL="355600" lvl="1" indent="-355600">
              <a:buFont typeface="+mj-lt"/>
              <a:buAutoNum type="arabicPeriod"/>
              <a:tabLst>
                <a:tab pos="355600" algn="l"/>
              </a:tabLst>
            </a:pPr>
            <a:r>
              <a:rPr lang="en-US" cap="small" dirty="0">
                <a:solidFill>
                  <a:schemeClr val="bg2">
                    <a:lumMod val="75000"/>
                  </a:schemeClr>
                </a:solidFill>
              </a:rPr>
              <a:t>Australian Households</a:t>
            </a:r>
          </a:p>
          <a:p>
            <a:pPr marL="355600" lvl="1" indent="-355600">
              <a:buFont typeface="+mj-lt"/>
              <a:buAutoNum type="arabicPeriod"/>
              <a:tabLst>
                <a:tab pos="355600" algn="l"/>
              </a:tabLst>
            </a:pPr>
            <a:r>
              <a:rPr lang="en-US" cap="small" dirty="0">
                <a:solidFill>
                  <a:schemeClr val="bg2">
                    <a:lumMod val="75000"/>
                  </a:schemeClr>
                </a:solidFill>
              </a:rPr>
              <a:t>Australian Businesses</a:t>
            </a:r>
          </a:p>
          <a:p>
            <a:pPr marL="355600" lvl="1" indent="-355600">
              <a:buFont typeface="+mj-lt"/>
              <a:buAutoNum type="arabicPeriod"/>
              <a:tabLst>
                <a:tab pos="355600" algn="l"/>
              </a:tabLst>
            </a:pPr>
            <a:r>
              <a:rPr lang="en-US" cap="small" dirty="0">
                <a:solidFill>
                  <a:schemeClr val="bg2">
                    <a:lumMod val="75000"/>
                  </a:schemeClr>
                </a:solidFill>
              </a:rPr>
              <a:t>Australian Financial System</a:t>
            </a:r>
          </a:p>
          <a:p>
            <a:pPr marL="355600" lvl="1" indent="-355600">
              <a:buFont typeface="+mj-lt"/>
              <a:buAutoNum type="arabicPeriod"/>
              <a:tabLst>
                <a:tab pos="355600" algn="l"/>
              </a:tabLst>
            </a:pPr>
            <a:r>
              <a:rPr lang="en-US" cap="small" dirty="0">
                <a:solidFill>
                  <a:schemeClr val="bg2">
                    <a:lumMod val="75000"/>
                  </a:schemeClr>
                </a:solidFill>
              </a:rPr>
              <a:t>Domestic Regulator Developments</a:t>
            </a:r>
          </a:p>
          <a:p>
            <a:pPr marL="355600" lvl="1" indent="-355600">
              <a:buFont typeface="+mj-lt"/>
              <a:buAutoNum type="arabicPeriod"/>
              <a:tabLst>
                <a:tab pos="355600" algn="l"/>
              </a:tabLst>
            </a:pPr>
            <a:r>
              <a:rPr lang="en-US" cap="small" dirty="0">
                <a:solidFill>
                  <a:schemeClr val="bg2">
                    <a:lumMod val="75000"/>
                  </a:schemeClr>
                </a:solidFill>
              </a:rPr>
              <a:t>Solutions</a:t>
            </a:r>
          </a:p>
          <a:p>
            <a:pPr marL="355600" lvl="1" indent="-355600">
              <a:buFont typeface="+mj-lt"/>
              <a:buAutoNum type="arabicPeriod"/>
              <a:tabLst>
                <a:tab pos="355600" algn="l"/>
              </a:tabLst>
            </a:pPr>
            <a:r>
              <a:rPr lang="en-US" cap="small" dirty="0">
                <a:solidFill>
                  <a:schemeClr val="bg2">
                    <a:lumMod val="75000"/>
                  </a:schemeClr>
                </a:solidFill>
              </a:rPr>
              <a:t>Outro</a:t>
            </a:r>
          </a:p>
          <a:p>
            <a:endParaRPr lang="en-AU" dirty="0"/>
          </a:p>
        </p:txBody>
      </p:sp>
      <p:pic>
        <p:nvPicPr>
          <p:cNvPr id="8" name="Content Placeholder 7">
            <a:extLst>
              <a:ext uri="{FF2B5EF4-FFF2-40B4-BE49-F238E27FC236}">
                <a16:creationId xmlns:a16="http://schemas.microsoft.com/office/drawing/2014/main" id="{7594B9AD-73B0-4C1A-A6C4-8CA1EA88DC07}"/>
              </a:ext>
            </a:extLst>
          </p:cNvPr>
          <p:cNvPicPr>
            <a:picLocks noGrp="1" noChangeAspect="1"/>
          </p:cNvPicPr>
          <p:nvPr>
            <p:ph sz="half" idx="2"/>
          </p:nvPr>
        </p:nvPicPr>
        <p:blipFill>
          <a:blip r:embed="rId3"/>
          <a:stretch>
            <a:fillRect/>
          </a:stretch>
        </p:blipFill>
        <p:spPr>
          <a:xfrm>
            <a:off x="4637945" y="1501387"/>
            <a:ext cx="3857661" cy="1156415"/>
          </a:xfrm>
          <a:prstGeom prst="rect">
            <a:avLst/>
          </a:prstGeom>
        </p:spPr>
      </p:pic>
      <p:pic>
        <p:nvPicPr>
          <p:cNvPr id="10" name="Picture 9">
            <a:extLst>
              <a:ext uri="{FF2B5EF4-FFF2-40B4-BE49-F238E27FC236}">
                <a16:creationId xmlns:a16="http://schemas.microsoft.com/office/drawing/2014/main" id="{E2980171-590F-421A-9528-E53331F18D26}"/>
              </a:ext>
            </a:extLst>
          </p:cNvPr>
          <p:cNvPicPr>
            <a:picLocks noChangeAspect="1"/>
          </p:cNvPicPr>
          <p:nvPr/>
        </p:nvPicPr>
        <p:blipFill>
          <a:blip r:embed="rId4"/>
          <a:stretch>
            <a:fillRect/>
          </a:stretch>
        </p:blipFill>
        <p:spPr>
          <a:xfrm>
            <a:off x="4789714" y="2781700"/>
            <a:ext cx="3591655" cy="3339903"/>
          </a:xfrm>
          <a:prstGeom prst="rect">
            <a:avLst/>
          </a:prstGeom>
        </p:spPr>
      </p:pic>
    </p:spTree>
    <p:extLst>
      <p:ext uri="{BB962C8B-B14F-4D97-AF65-F5344CB8AC3E}">
        <p14:creationId xmlns:p14="http://schemas.microsoft.com/office/powerpoint/2010/main" val="14959466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19AF12C8-CCB4-49CD-8237-25071DBCD9C3}"/>
              </a:ext>
            </a:extLst>
          </p:cNvPr>
          <p:cNvSpPr>
            <a:spLocks noGrp="1"/>
          </p:cNvSpPr>
          <p:nvPr>
            <p:ph type="title"/>
          </p:nvPr>
        </p:nvSpPr>
        <p:spPr/>
        <p:txBody>
          <a:bodyPr/>
          <a:lstStyle/>
          <a:p>
            <a:r>
              <a:rPr lang="en-AU" dirty="0"/>
              <a:t>New Home Sales Up 90%</a:t>
            </a:r>
          </a:p>
        </p:txBody>
      </p:sp>
      <p:pic>
        <p:nvPicPr>
          <p:cNvPr id="9" name="Content Placeholder 8">
            <a:extLst>
              <a:ext uri="{FF2B5EF4-FFF2-40B4-BE49-F238E27FC236}">
                <a16:creationId xmlns:a16="http://schemas.microsoft.com/office/drawing/2014/main" id="{58BECB1E-E044-44AF-817A-42377C2D7B2B}"/>
              </a:ext>
            </a:extLst>
          </p:cNvPr>
          <p:cNvPicPr>
            <a:picLocks noGrp="1" noChangeAspect="1"/>
          </p:cNvPicPr>
          <p:nvPr>
            <p:ph idx="1"/>
          </p:nvPr>
        </p:nvPicPr>
        <p:blipFill>
          <a:blip r:embed="rId2"/>
          <a:stretch>
            <a:fillRect/>
          </a:stretch>
        </p:blipFill>
        <p:spPr>
          <a:xfrm>
            <a:off x="419894" y="1909763"/>
            <a:ext cx="7896225" cy="4191000"/>
          </a:xfrm>
        </p:spPr>
      </p:pic>
      <p:sp>
        <p:nvSpPr>
          <p:cNvPr id="7" name="Text Placeholder 6">
            <a:extLst>
              <a:ext uri="{FF2B5EF4-FFF2-40B4-BE49-F238E27FC236}">
                <a16:creationId xmlns:a16="http://schemas.microsoft.com/office/drawing/2014/main" id="{705B43AE-CE59-4E39-993A-85EB62AFE319}"/>
              </a:ext>
            </a:extLst>
          </p:cNvPr>
          <p:cNvSpPr>
            <a:spLocks noGrp="1"/>
          </p:cNvSpPr>
          <p:nvPr>
            <p:ph type="body" sz="quarter" idx="10"/>
          </p:nvPr>
        </p:nvSpPr>
        <p:spPr/>
        <p:txBody>
          <a:bodyPr/>
          <a:lstStyle/>
          <a:p>
            <a:pPr marL="355600" lvl="1" indent="-355600">
              <a:buFont typeface="+mj-lt"/>
              <a:buAutoNum type="arabicPeriod"/>
              <a:tabLst>
                <a:tab pos="355600" algn="l"/>
              </a:tabLst>
            </a:pPr>
            <a:r>
              <a:rPr lang="en-US" cap="small" dirty="0">
                <a:solidFill>
                  <a:schemeClr val="bg2">
                    <a:lumMod val="75000"/>
                  </a:schemeClr>
                </a:solidFill>
              </a:rPr>
              <a:t>Introduction</a:t>
            </a:r>
          </a:p>
          <a:p>
            <a:pPr marL="355600" lvl="1" indent="-355600">
              <a:buFont typeface="+mj-lt"/>
              <a:buAutoNum type="arabicPeriod"/>
              <a:tabLst>
                <a:tab pos="355600" algn="l"/>
              </a:tabLst>
            </a:pPr>
            <a:r>
              <a:rPr lang="en-AU" b="1" cap="small" dirty="0">
                <a:solidFill>
                  <a:schemeClr val="accent2"/>
                </a:solidFill>
                <a:effectLst>
                  <a:outerShdw blurRad="38100" dist="38100" dir="2700000" algn="tl">
                    <a:srgbClr val="000000">
                      <a:alpha val="43137"/>
                    </a:srgbClr>
                  </a:outerShdw>
                </a:effectLst>
              </a:rPr>
              <a:t>New Home Sales Up 90%</a:t>
            </a:r>
          </a:p>
          <a:p>
            <a:pPr marL="355600" lvl="1" indent="-355600">
              <a:buFont typeface="+mj-lt"/>
              <a:buAutoNum type="arabicPeriod"/>
              <a:tabLst>
                <a:tab pos="355600" algn="l"/>
              </a:tabLst>
            </a:pPr>
            <a:r>
              <a:rPr lang="en-US" cap="small" dirty="0">
                <a:solidFill>
                  <a:schemeClr val="bg2">
                    <a:lumMod val="75000"/>
                  </a:schemeClr>
                </a:solidFill>
              </a:rPr>
              <a:t>HomeBuilder</a:t>
            </a:r>
          </a:p>
          <a:p>
            <a:pPr marL="355600" lvl="1" indent="-355600">
              <a:buFont typeface="+mj-lt"/>
              <a:buAutoNum type="arabicPeriod"/>
              <a:tabLst>
                <a:tab pos="355600" algn="l"/>
              </a:tabLst>
            </a:pPr>
            <a:r>
              <a:rPr lang="en-US" cap="small" dirty="0">
                <a:solidFill>
                  <a:schemeClr val="bg2">
                    <a:lumMod val="75000"/>
                  </a:schemeClr>
                </a:solidFill>
              </a:rPr>
              <a:t>Solutions</a:t>
            </a:r>
          </a:p>
          <a:p>
            <a:pPr marL="355600" lvl="1" indent="-355600">
              <a:buFont typeface="+mj-lt"/>
              <a:buAutoNum type="arabicPeriod"/>
              <a:tabLst>
                <a:tab pos="355600" algn="l"/>
              </a:tabLst>
            </a:pPr>
            <a:r>
              <a:rPr lang="en-US" cap="small" dirty="0">
                <a:solidFill>
                  <a:schemeClr val="bg2">
                    <a:lumMod val="75000"/>
                  </a:schemeClr>
                </a:solidFill>
              </a:rPr>
              <a:t>Outro</a:t>
            </a:r>
          </a:p>
          <a:p>
            <a:endParaRPr lang="en-AU" dirty="0"/>
          </a:p>
        </p:txBody>
      </p:sp>
    </p:spTree>
    <p:extLst>
      <p:ext uri="{BB962C8B-B14F-4D97-AF65-F5344CB8AC3E}">
        <p14:creationId xmlns:p14="http://schemas.microsoft.com/office/powerpoint/2010/main" val="42591121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19809C-C4C9-487C-88E5-1F091A29F98C}"/>
              </a:ext>
            </a:extLst>
          </p:cNvPr>
          <p:cNvSpPr>
            <a:spLocks noGrp="1"/>
          </p:cNvSpPr>
          <p:nvPr>
            <p:ph type="title"/>
          </p:nvPr>
        </p:nvSpPr>
        <p:spPr/>
        <p:txBody>
          <a:bodyPr/>
          <a:lstStyle/>
          <a:p>
            <a:r>
              <a:rPr lang="en-AU" dirty="0"/>
              <a:t>Housing Price Growth</a:t>
            </a:r>
          </a:p>
        </p:txBody>
      </p:sp>
      <p:pic>
        <p:nvPicPr>
          <p:cNvPr id="7" name="Content Placeholder 6">
            <a:extLst>
              <a:ext uri="{FF2B5EF4-FFF2-40B4-BE49-F238E27FC236}">
                <a16:creationId xmlns:a16="http://schemas.microsoft.com/office/drawing/2014/main" id="{54D8550B-21CB-478A-89FB-0F60A840A8C9}"/>
              </a:ext>
            </a:extLst>
          </p:cNvPr>
          <p:cNvPicPr>
            <a:picLocks noGrp="1" noChangeAspect="1"/>
          </p:cNvPicPr>
          <p:nvPr>
            <p:ph sz="half" idx="1"/>
          </p:nvPr>
        </p:nvPicPr>
        <p:blipFill>
          <a:blip r:embed="rId2"/>
          <a:stretch>
            <a:fillRect/>
          </a:stretch>
        </p:blipFill>
        <p:spPr>
          <a:xfrm>
            <a:off x="377339" y="1233488"/>
            <a:ext cx="3747473" cy="5508625"/>
          </a:xfrm>
        </p:spPr>
      </p:pic>
      <p:pic>
        <p:nvPicPr>
          <p:cNvPr id="9" name="Content Placeholder 8">
            <a:extLst>
              <a:ext uri="{FF2B5EF4-FFF2-40B4-BE49-F238E27FC236}">
                <a16:creationId xmlns:a16="http://schemas.microsoft.com/office/drawing/2014/main" id="{1417D819-2195-4A90-9DAD-5F27023F8EF9}"/>
              </a:ext>
            </a:extLst>
          </p:cNvPr>
          <p:cNvPicPr>
            <a:picLocks noGrp="1" noChangeAspect="1"/>
          </p:cNvPicPr>
          <p:nvPr>
            <p:ph sz="half" idx="2"/>
          </p:nvPr>
        </p:nvPicPr>
        <p:blipFill>
          <a:blip r:embed="rId3"/>
          <a:stretch>
            <a:fillRect/>
          </a:stretch>
        </p:blipFill>
        <p:spPr>
          <a:xfrm>
            <a:off x="4475162" y="2157413"/>
            <a:ext cx="4019550" cy="3714750"/>
          </a:xfrm>
        </p:spPr>
      </p:pic>
      <p:sp>
        <p:nvSpPr>
          <p:cNvPr id="5" name="Text Placeholder 4">
            <a:extLst>
              <a:ext uri="{FF2B5EF4-FFF2-40B4-BE49-F238E27FC236}">
                <a16:creationId xmlns:a16="http://schemas.microsoft.com/office/drawing/2014/main" id="{C5D2A7FB-1DB7-4429-AC99-E40D97919025}"/>
              </a:ext>
            </a:extLst>
          </p:cNvPr>
          <p:cNvSpPr>
            <a:spLocks noGrp="1"/>
          </p:cNvSpPr>
          <p:nvPr>
            <p:ph type="body" sz="quarter" idx="10"/>
          </p:nvPr>
        </p:nvSpPr>
        <p:spPr/>
        <p:txBody>
          <a:bodyPr>
            <a:normAutofit fontScale="70000" lnSpcReduction="20000"/>
          </a:bodyPr>
          <a:lstStyle/>
          <a:p>
            <a:pPr marL="355600" lvl="1" indent="-355600">
              <a:buFont typeface="+mj-lt"/>
              <a:buAutoNum type="arabicPeriod"/>
              <a:tabLst>
                <a:tab pos="355600" algn="l"/>
              </a:tabLst>
            </a:pPr>
            <a:r>
              <a:rPr lang="en-US" cap="small" dirty="0">
                <a:solidFill>
                  <a:schemeClr val="bg2">
                    <a:lumMod val="75000"/>
                  </a:schemeClr>
                </a:solidFill>
              </a:rPr>
              <a:t>Introduction</a:t>
            </a:r>
          </a:p>
          <a:p>
            <a:pPr marL="355600" lvl="1" indent="-355600">
              <a:buFont typeface="+mj-lt"/>
              <a:buAutoNum type="arabicPeriod"/>
              <a:tabLst>
                <a:tab pos="355600" algn="l"/>
              </a:tabLst>
            </a:pPr>
            <a:r>
              <a:rPr lang="en-US" b="1" cap="small" dirty="0">
                <a:solidFill>
                  <a:schemeClr val="accent2"/>
                </a:solidFill>
                <a:effectLst>
                  <a:outerShdw blurRad="38100" dist="38100" dir="2700000" algn="tl">
                    <a:srgbClr val="000000">
                      <a:alpha val="43137"/>
                    </a:srgbClr>
                  </a:outerShdw>
                </a:effectLst>
              </a:rPr>
              <a:t>Global Risks</a:t>
            </a:r>
          </a:p>
          <a:p>
            <a:pPr marL="355600" lvl="1" indent="-355600">
              <a:buFont typeface="+mj-lt"/>
              <a:buAutoNum type="arabicPeriod"/>
              <a:tabLst>
                <a:tab pos="355600" algn="l"/>
              </a:tabLst>
            </a:pPr>
            <a:r>
              <a:rPr lang="en-US" cap="small" dirty="0">
                <a:solidFill>
                  <a:schemeClr val="bg2">
                    <a:lumMod val="75000"/>
                  </a:schemeClr>
                </a:solidFill>
              </a:rPr>
              <a:t>Australian Households</a:t>
            </a:r>
          </a:p>
          <a:p>
            <a:pPr marL="355600" lvl="1" indent="-355600">
              <a:buFont typeface="+mj-lt"/>
              <a:buAutoNum type="arabicPeriod"/>
              <a:tabLst>
                <a:tab pos="355600" algn="l"/>
              </a:tabLst>
            </a:pPr>
            <a:r>
              <a:rPr lang="en-US" cap="small" dirty="0">
                <a:solidFill>
                  <a:schemeClr val="bg2">
                    <a:lumMod val="75000"/>
                  </a:schemeClr>
                </a:solidFill>
              </a:rPr>
              <a:t>Australian Businesses</a:t>
            </a:r>
          </a:p>
          <a:p>
            <a:pPr marL="355600" lvl="1" indent="-355600">
              <a:buFont typeface="+mj-lt"/>
              <a:buAutoNum type="arabicPeriod"/>
              <a:tabLst>
                <a:tab pos="355600" algn="l"/>
              </a:tabLst>
            </a:pPr>
            <a:r>
              <a:rPr lang="en-US" cap="small" dirty="0">
                <a:solidFill>
                  <a:schemeClr val="bg2">
                    <a:lumMod val="75000"/>
                  </a:schemeClr>
                </a:solidFill>
              </a:rPr>
              <a:t>Australian Financial System</a:t>
            </a:r>
          </a:p>
          <a:p>
            <a:pPr marL="355600" lvl="1" indent="-355600">
              <a:buFont typeface="+mj-lt"/>
              <a:buAutoNum type="arabicPeriod"/>
              <a:tabLst>
                <a:tab pos="355600" algn="l"/>
              </a:tabLst>
            </a:pPr>
            <a:r>
              <a:rPr lang="en-US" cap="small" dirty="0">
                <a:solidFill>
                  <a:schemeClr val="bg2">
                    <a:lumMod val="75000"/>
                  </a:schemeClr>
                </a:solidFill>
              </a:rPr>
              <a:t>Domestic Regulator Developments</a:t>
            </a:r>
          </a:p>
          <a:p>
            <a:pPr marL="355600" lvl="1" indent="-355600">
              <a:buFont typeface="+mj-lt"/>
              <a:buAutoNum type="arabicPeriod"/>
              <a:tabLst>
                <a:tab pos="355600" algn="l"/>
              </a:tabLst>
            </a:pPr>
            <a:r>
              <a:rPr lang="en-US" cap="small" dirty="0">
                <a:solidFill>
                  <a:schemeClr val="bg2">
                    <a:lumMod val="75000"/>
                  </a:schemeClr>
                </a:solidFill>
              </a:rPr>
              <a:t>Solutions</a:t>
            </a:r>
          </a:p>
          <a:p>
            <a:pPr marL="355600" lvl="1" indent="-355600">
              <a:buFont typeface="+mj-lt"/>
              <a:buAutoNum type="arabicPeriod"/>
              <a:tabLst>
                <a:tab pos="355600" algn="l"/>
              </a:tabLst>
            </a:pPr>
            <a:r>
              <a:rPr lang="en-US" cap="small" dirty="0">
                <a:solidFill>
                  <a:schemeClr val="bg2">
                    <a:lumMod val="75000"/>
                  </a:schemeClr>
                </a:solidFill>
              </a:rPr>
              <a:t>Outro</a:t>
            </a:r>
          </a:p>
          <a:p>
            <a:endParaRPr lang="en-AU" dirty="0"/>
          </a:p>
        </p:txBody>
      </p:sp>
    </p:spTree>
    <p:extLst>
      <p:ext uri="{BB962C8B-B14F-4D97-AF65-F5344CB8AC3E}">
        <p14:creationId xmlns:p14="http://schemas.microsoft.com/office/powerpoint/2010/main" val="238046564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E2323D-4484-4CD6-B3AC-7E296A4E7774}"/>
              </a:ext>
            </a:extLst>
          </p:cNvPr>
          <p:cNvSpPr>
            <a:spLocks noGrp="1"/>
          </p:cNvSpPr>
          <p:nvPr>
            <p:ph type="title"/>
          </p:nvPr>
        </p:nvSpPr>
        <p:spPr/>
        <p:txBody>
          <a:bodyPr/>
          <a:lstStyle/>
          <a:p>
            <a:r>
              <a:rPr lang="en-AU" dirty="0"/>
              <a:t>Risks Elevation for Small Business</a:t>
            </a:r>
          </a:p>
        </p:txBody>
      </p:sp>
      <p:pic>
        <p:nvPicPr>
          <p:cNvPr id="7" name="Content Placeholder 6">
            <a:extLst>
              <a:ext uri="{FF2B5EF4-FFF2-40B4-BE49-F238E27FC236}">
                <a16:creationId xmlns:a16="http://schemas.microsoft.com/office/drawing/2014/main" id="{62D9EB39-62E8-48BE-8AF4-0045CC28C3A8}"/>
              </a:ext>
            </a:extLst>
          </p:cNvPr>
          <p:cNvPicPr>
            <a:picLocks noGrp="1" noChangeAspect="1"/>
          </p:cNvPicPr>
          <p:nvPr>
            <p:ph sz="half" idx="1"/>
          </p:nvPr>
        </p:nvPicPr>
        <p:blipFill>
          <a:blip r:embed="rId2"/>
          <a:stretch>
            <a:fillRect/>
          </a:stretch>
        </p:blipFill>
        <p:spPr>
          <a:xfrm>
            <a:off x="192088" y="1570728"/>
            <a:ext cx="4117975" cy="4834144"/>
          </a:xfrm>
        </p:spPr>
      </p:pic>
      <p:pic>
        <p:nvPicPr>
          <p:cNvPr id="9" name="Content Placeholder 8">
            <a:extLst>
              <a:ext uri="{FF2B5EF4-FFF2-40B4-BE49-F238E27FC236}">
                <a16:creationId xmlns:a16="http://schemas.microsoft.com/office/drawing/2014/main" id="{68D13031-B420-479A-B748-0EA97F6D0C60}"/>
              </a:ext>
            </a:extLst>
          </p:cNvPr>
          <p:cNvPicPr>
            <a:picLocks noGrp="1" noChangeAspect="1"/>
          </p:cNvPicPr>
          <p:nvPr>
            <p:ph sz="half" idx="2"/>
          </p:nvPr>
        </p:nvPicPr>
        <p:blipFill>
          <a:blip r:embed="rId3"/>
          <a:stretch>
            <a:fillRect/>
          </a:stretch>
        </p:blipFill>
        <p:spPr>
          <a:xfrm>
            <a:off x="4425950" y="1336729"/>
            <a:ext cx="4117975" cy="5356118"/>
          </a:xfrm>
        </p:spPr>
      </p:pic>
      <p:sp>
        <p:nvSpPr>
          <p:cNvPr id="5" name="Text Placeholder 4">
            <a:extLst>
              <a:ext uri="{FF2B5EF4-FFF2-40B4-BE49-F238E27FC236}">
                <a16:creationId xmlns:a16="http://schemas.microsoft.com/office/drawing/2014/main" id="{4DB6B4C7-4153-47B7-AF71-BED4704CF56C}"/>
              </a:ext>
            </a:extLst>
          </p:cNvPr>
          <p:cNvSpPr>
            <a:spLocks noGrp="1"/>
          </p:cNvSpPr>
          <p:nvPr>
            <p:ph type="body" sz="quarter" idx="10"/>
          </p:nvPr>
        </p:nvSpPr>
        <p:spPr/>
        <p:txBody>
          <a:bodyPr>
            <a:normAutofit fontScale="70000" lnSpcReduction="20000"/>
          </a:bodyPr>
          <a:lstStyle/>
          <a:p>
            <a:pPr marL="355600" lvl="1" indent="-355600">
              <a:buFont typeface="+mj-lt"/>
              <a:buAutoNum type="arabicPeriod"/>
              <a:tabLst>
                <a:tab pos="355600" algn="l"/>
              </a:tabLst>
            </a:pPr>
            <a:r>
              <a:rPr lang="en-US" cap="small" dirty="0">
                <a:solidFill>
                  <a:schemeClr val="bg2">
                    <a:lumMod val="75000"/>
                  </a:schemeClr>
                </a:solidFill>
              </a:rPr>
              <a:t>Introduction</a:t>
            </a:r>
          </a:p>
          <a:p>
            <a:pPr marL="355600" lvl="1" indent="-355600">
              <a:buFont typeface="+mj-lt"/>
              <a:buAutoNum type="arabicPeriod"/>
              <a:tabLst>
                <a:tab pos="355600" algn="l"/>
              </a:tabLst>
            </a:pPr>
            <a:r>
              <a:rPr lang="en-US" b="1" cap="small" dirty="0">
                <a:solidFill>
                  <a:schemeClr val="accent2"/>
                </a:solidFill>
                <a:effectLst>
                  <a:outerShdw blurRad="38100" dist="38100" dir="2700000" algn="tl">
                    <a:srgbClr val="000000">
                      <a:alpha val="43137"/>
                    </a:srgbClr>
                  </a:outerShdw>
                </a:effectLst>
              </a:rPr>
              <a:t>Global Risks</a:t>
            </a:r>
          </a:p>
          <a:p>
            <a:pPr marL="355600" lvl="1" indent="-355600">
              <a:buFont typeface="+mj-lt"/>
              <a:buAutoNum type="arabicPeriod"/>
              <a:tabLst>
                <a:tab pos="355600" algn="l"/>
              </a:tabLst>
            </a:pPr>
            <a:r>
              <a:rPr lang="en-US" cap="small" dirty="0">
                <a:solidFill>
                  <a:schemeClr val="bg2">
                    <a:lumMod val="75000"/>
                  </a:schemeClr>
                </a:solidFill>
              </a:rPr>
              <a:t>Australian Households</a:t>
            </a:r>
          </a:p>
          <a:p>
            <a:pPr marL="355600" lvl="1" indent="-355600">
              <a:buFont typeface="+mj-lt"/>
              <a:buAutoNum type="arabicPeriod"/>
              <a:tabLst>
                <a:tab pos="355600" algn="l"/>
              </a:tabLst>
            </a:pPr>
            <a:r>
              <a:rPr lang="en-US" cap="small" dirty="0">
                <a:solidFill>
                  <a:schemeClr val="bg2">
                    <a:lumMod val="75000"/>
                  </a:schemeClr>
                </a:solidFill>
              </a:rPr>
              <a:t>Australian Businesses</a:t>
            </a:r>
          </a:p>
          <a:p>
            <a:pPr marL="355600" lvl="1" indent="-355600">
              <a:buFont typeface="+mj-lt"/>
              <a:buAutoNum type="arabicPeriod"/>
              <a:tabLst>
                <a:tab pos="355600" algn="l"/>
              </a:tabLst>
            </a:pPr>
            <a:r>
              <a:rPr lang="en-US" cap="small" dirty="0">
                <a:solidFill>
                  <a:schemeClr val="bg2">
                    <a:lumMod val="75000"/>
                  </a:schemeClr>
                </a:solidFill>
              </a:rPr>
              <a:t>Australian Financial System</a:t>
            </a:r>
          </a:p>
          <a:p>
            <a:pPr marL="355600" lvl="1" indent="-355600">
              <a:buFont typeface="+mj-lt"/>
              <a:buAutoNum type="arabicPeriod"/>
              <a:tabLst>
                <a:tab pos="355600" algn="l"/>
              </a:tabLst>
            </a:pPr>
            <a:r>
              <a:rPr lang="en-US" cap="small" dirty="0">
                <a:solidFill>
                  <a:schemeClr val="bg2">
                    <a:lumMod val="75000"/>
                  </a:schemeClr>
                </a:solidFill>
              </a:rPr>
              <a:t>Domestic Regulator Developments</a:t>
            </a:r>
          </a:p>
          <a:p>
            <a:pPr marL="355600" lvl="1" indent="-355600">
              <a:buFont typeface="+mj-lt"/>
              <a:buAutoNum type="arabicPeriod"/>
              <a:tabLst>
                <a:tab pos="355600" algn="l"/>
              </a:tabLst>
            </a:pPr>
            <a:r>
              <a:rPr lang="en-US" cap="small" dirty="0">
                <a:solidFill>
                  <a:schemeClr val="bg2">
                    <a:lumMod val="75000"/>
                  </a:schemeClr>
                </a:solidFill>
              </a:rPr>
              <a:t>Solutions</a:t>
            </a:r>
          </a:p>
          <a:p>
            <a:pPr marL="355600" lvl="1" indent="-355600">
              <a:buFont typeface="+mj-lt"/>
              <a:buAutoNum type="arabicPeriod"/>
              <a:tabLst>
                <a:tab pos="355600" algn="l"/>
              </a:tabLst>
            </a:pPr>
            <a:r>
              <a:rPr lang="en-US" cap="small" dirty="0">
                <a:solidFill>
                  <a:schemeClr val="bg2">
                    <a:lumMod val="75000"/>
                  </a:schemeClr>
                </a:solidFill>
              </a:rPr>
              <a:t>Outro</a:t>
            </a:r>
          </a:p>
          <a:p>
            <a:endParaRPr lang="en-AU" dirty="0"/>
          </a:p>
        </p:txBody>
      </p:sp>
    </p:spTree>
    <p:extLst>
      <p:ext uri="{BB962C8B-B14F-4D97-AF65-F5344CB8AC3E}">
        <p14:creationId xmlns:p14="http://schemas.microsoft.com/office/powerpoint/2010/main" val="379513381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7EC2E9-968D-486A-BD2C-77937B57D38B}"/>
              </a:ext>
            </a:extLst>
          </p:cNvPr>
          <p:cNvSpPr>
            <a:spLocks noGrp="1"/>
          </p:cNvSpPr>
          <p:nvPr>
            <p:ph type="title"/>
          </p:nvPr>
        </p:nvSpPr>
        <p:spPr/>
        <p:txBody>
          <a:bodyPr/>
          <a:lstStyle/>
          <a:p>
            <a:r>
              <a:rPr lang="en-AU" dirty="0"/>
              <a:t>Banks have been Resilient</a:t>
            </a:r>
          </a:p>
        </p:txBody>
      </p:sp>
      <p:pic>
        <p:nvPicPr>
          <p:cNvPr id="7" name="Content Placeholder 6">
            <a:extLst>
              <a:ext uri="{FF2B5EF4-FFF2-40B4-BE49-F238E27FC236}">
                <a16:creationId xmlns:a16="http://schemas.microsoft.com/office/drawing/2014/main" id="{68C377BB-04D7-4A7E-A342-EAE69BAE73DE}"/>
              </a:ext>
            </a:extLst>
          </p:cNvPr>
          <p:cNvPicPr>
            <a:picLocks noGrp="1" noChangeAspect="1"/>
          </p:cNvPicPr>
          <p:nvPr>
            <p:ph sz="half" idx="1"/>
          </p:nvPr>
        </p:nvPicPr>
        <p:blipFill>
          <a:blip r:embed="rId2"/>
          <a:stretch>
            <a:fillRect/>
          </a:stretch>
        </p:blipFill>
        <p:spPr>
          <a:xfrm>
            <a:off x="192088" y="2080428"/>
            <a:ext cx="4117975" cy="3044525"/>
          </a:xfrm>
        </p:spPr>
      </p:pic>
      <p:pic>
        <p:nvPicPr>
          <p:cNvPr id="9" name="Content Placeholder 8">
            <a:extLst>
              <a:ext uri="{FF2B5EF4-FFF2-40B4-BE49-F238E27FC236}">
                <a16:creationId xmlns:a16="http://schemas.microsoft.com/office/drawing/2014/main" id="{52017120-A14F-4840-8322-03342DB581DB}"/>
              </a:ext>
            </a:extLst>
          </p:cNvPr>
          <p:cNvPicPr>
            <a:picLocks noGrp="1" noChangeAspect="1"/>
          </p:cNvPicPr>
          <p:nvPr>
            <p:ph sz="half" idx="2"/>
          </p:nvPr>
        </p:nvPicPr>
        <p:blipFill>
          <a:blip r:embed="rId3"/>
          <a:stretch>
            <a:fillRect/>
          </a:stretch>
        </p:blipFill>
        <p:spPr>
          <a:xfrm>
            <a:off x="4622800" y="2080428"/>
            <a:ext cx="3724275" cy="4162425"/>
          </a:xfrm>
        </p:spPr>
      </p:pic>
      <p:sp>
        <p:nvSpPr>
          <p:cNvPr id="5" name="Text Placeholder 4">
            <a:extLst>
              <a:ext uri="{FF2B5EF4-FFF2-40B4-BE49-F238E27FC236}">
                <a16:creationId xmlns:a16="http://schemas.microsoft.com/office/drawing/2014/main" id="{F31A44D1-CDD1-418D-9A7F-0BE9B1D70106}"/>
              </a:ext>
            </a:extLst>
          </p:cNvPr>
          <p:cNvSpPr>
            <a:spLocks noGrp="1"/>
          </p:cNvSpPr>
          <p:nvPr>
            <p:ph type="body" sz="quarter" idx="10"/>
          </p:nvPr>
        </p:nvSpPr>
        <p:spPr/>
        <p:txBody>
          <a:bodyPr>
            <a:normAutofit fontScale="70000" lnSpcReduction="20000"/>
          </a:bodyPr>
          <a:lstStyle/>
          <a:p>
            <a:pPr marL="355600" lvl="1" indent="-355600">
              <a:buFont typeface="+mj-lt"/>
              <a:buAutoNum type="arabicPeriod"/>
              <a:tabLst>
                <a:tab pos="355600" algn="l"/>
              </a:tabLst>
            </a:pPr>
            <a:r>
              <a:rPr lang="en-US" cap="small" dirty="0">
                <a:solidFill>
                  <a:schemeClr val="bg2">
                    <a:lumMod val="75000"/>
                  </a:schemeClr>
                </a:solidFill>
              </a:rPr>
              <a:t>Introduction</a:t>
            </a:r>
          </a:p>
          <a:p>
            <a:pPr marL="355600" lvl="1" indent="-355600">
              <a:buFont typeface="+mj-lt"/>
              <a:buAutoNum type="arabicPeriod"/>
              <a:tabLst>
                <a:tab pos="355600" algn="l"/>
              </a:tabLst>
            </a:pPr>
            <a:r>
              <a:rPr lang="en-US" b="1" cap="small" dirty="0">
                <a:solidFill>
                  <a:schemeClr val="accent2"/>
                </a:solidFill>
                <a:effectLst>
                  <a:outerShdw blurRad="38100" dist="38100" dir="2700000" algn="tl">
                    <a:srgbClr val="000000">
                      <a:alpha val="43137"/>
                    </a:srgbClr>
                  </a:outerShdw>
                </a:effectLst>
              </a:rPr>
              <a:t>Global Risks</a:t>
            </a:r>
          </a:p>
          <a:p>
            <a:pPr marL="355600" lvl="1" indent="-355600">
              <a:buFont typeface="+mj-lt"/>
              <a:buAutoNum type="arabicPeriod"/>
              <a:tabLst>
                <a:tab pos="355600" algn="l"/>
              </a:tabLst>
            </a:pPr>
            <a:r>
              <a:rPr lang="en-US" cap="small" dirty="0">
                <a:solidFill>
                  <a:schemeClr val="bg2">
                    <a:lumMod val="75000"/>
                  </a:schemeClr>
                </a:solidFill>
              </a:rPr>
              <a:t>Australian Households</a:t>
            </a:r>
          </a:p>
          <a:p>
            <a:pPr marL="355600" lvl="1" indent="-355600">
              <a:buFont typeface="+mj-lt"/>
              <a:buAutoNum type="arabicPeriod"/>
              <a:tabLst>
                <a:tab pos="355600" algn="l"/>
              </a:tabLst>
            </a:pPr>
            <a:r>
              <a:rPr lang="en-US" cap="small" dirty="0">
                <a:solidFill>
                  <a:schemeClr val="bg2">
                    <a:lumMod val="75000"/>
                  </a:schemeClr>
                </a:solidFill>
              </a:rPr>
              <a:t>Australian Businesses</a:t>
            </a:r>
          </a:p>
          <a:p>
            <a:pPr marL="355600" lvl="1" indent="-355600">
              <a:buFont typeface="+mj-lt"/>
              <a:buAutoNum type="arabicPeriod"/>
              <a:tabLst>
                <a:tab pos="355600" algn="l"/>
              </a:tabLst>
            </a:pPr>
            <a:r>
              <a:rPr lang="en-US" cap="small" dirty="0">
                <a:solidFill>
                  <a:schemeClr val="bg2">
                    <a:lumMod val="75000"/>
                  </a:schemeClr>
                </a:solidFill>
              </a:rPr>
              <a:t>Australian Financial System</a:t>
            </a:r>
          </a:p>
          <a:p>
            <a:pPr marL="355600" lvl="1" indent="-355600">
              <a:buFont typeface="+mj-lt"/>
              <a:buAutoNum type="arabicPeriod"/>
              <a:tabLst>
                <a:tab pos="355600" algn="l"/>
              </a:tabLst>
            </a:pPr>
            <a:r>
              <a:rPr lang="en-US" cap="small" dirty="0">
                <a:solidFill>
                  <a:schemeClr val="bg2">
                    <a:lumMod val="75000"/>
                  </a:schemeClr>
                </a:solidFill>
              </a:rPr>
              <a:t>Domestic Regulator Developments</a:t>
            </a:r>
          </a:p>
          <a:p>
            <a:pPr marL="355600" lvl="1" indent="-355600">
              <a:buFont typeface="+mj-lt"/>
              <a:buAutoNum type="arabicPeriod"/>
              <a:tabLst>
                <a:tab pos="355600" algn="l"/>
              </a:tabLst>
            </a:pPr>
            <a:r>
              <a:rPr lang="en-US" cap="small" dirty="0">
                <a:solidFill>
                  <a:schemeClr val="bg2">
                    <a:lumMod val="75000"/>
                  </a:schemeClr>
                </a:solidFill>
              </a:rPr>
              <a:t>Solutions</a:t>
            </a:r>
          </a:p>
          <a:p>
            <a:pPr marL="355600" lvl="1" indent="-355600">
              <a:buFont typeface="+mj-lt"/>
              <a:buAutoNum type="arabicPeriod"/>
              <a:tabLst>
                <a:tab pos="355600" algn="l"/>
              </a:tabLst>
            </a:pPr>
            <a:r>
              <a:rPr lang="en-US" cap="small" dirty="0">
                <a:solidFill>
                  <a:schemeClr val="bg2">
                    <a:lumMod val="75000"/>
                  </a:schemeClr>
                </a:solidFill>
              </a:rPr>
              <a:t>Outro</a:t>
            </a:r>
          </a:p>
          <a:p>
            <a:endParaRPr lang="en-AU" dirty="0"/>
          </a:p>
        </p:txBody>
      </p:sp>
    </p:spTree>
    <p:extLst>
      <p:ext uri="{BB962C8B-B14F-4D97-AF65-F5344CB8AC3E}">
        <p14:creationId xmlns:p14="http://schemas.microsoft.com/office/powerpoint/2010/main" val="209765446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4D2706-A8C5-46C0-A9DD-ADD2C6639A1A}"/>
              </a:ext>
            </a:extLst>
          </p:cNvPr>
          <p:cNvSpPr>
            <a:spLocks noGrp="1"/>
          </p:cNvSpPr>
          <p:nvPr>
            <p:ph type="title"/>
          </p:nvPr>
        </p:nvSpPr>
        <p:spPr/>
        <p:txBody>
          <a:bodyPr>
            <a:normAutofit fontScale="90000"/>
          </a:bodyPr>
          <a:lstStyle/>
          <a:p>
            <a:r>
              <a:rPr lang="en-AU" dirty="0"/>
              <a:t>Financial stability Risks in China Remain Elevated</a:t>
            </a:r>
          </a:p>
        </p:txBody>
      </p:sp>
      <p:pic>
        <p:nvPicPr>
          <p:cNvPr id="7" name="Content Placeholder 6">
            <a:extLst>
              <a:ext uri="{FF2B5EF4-FFF2-40B4-BE49-F238E27FC236}">
                <a16:creationId xmlns:a16="http://schemas.microsoft.com/office/drawing/2014/main" id="{9E90066B-A135-478B-8319-280AF9153BFB}"/>
              </a:ext>
            </a:extLst>
          </p:cNvPr>
          <p:cNvPicPr>
            <a:picLocks noGrp="1" noChangeAspect="1"/>
          </p:cNvPicPr>
          <p:nvPr>
            <p:ph sz="half" idx="1"/>
          </p:nvPr>
        </p:nvPicPr>
        <p:blipFill>
          <a:blip r:embed="rId2"/>
          <a:stretch>
            <a:fillRect/>
          </a:stretch>
        </p:blipFill>
        <p:spPr>
          <a:xfrm>
            <a:off x="192088" y="1677948"/>
            <a:ext cx="4117975" cy="4619705"/>
          </a:xfrm>
        </p:spPr>
      </p:pic>
      <p:pic>
        <p:nvPicPr>
          <p:cNvPr id="9" name="Content Placeholder 8">
            <a:extLst>
              <a:ext uri="{FF2B5EF4-FFF2-40B4-BE49-F238E27FC236}">
                <a16:creationId xmlns:a16="http://schemas.microsoft.com/office/drawing/2014/main" id="{9D973AB8-CF54-448F-B9F5-F33B957D69A3}"/>
              </a:ext>
            </a:extLst>
          </p:cNvPr>
          <p:cNvPicPr>
            <a:picLocks noGrp="1" noChangeAspect="1"/>
          </p:cNvPicPr>
          <p:nvPr>
            <p:ph sz="half" idx="2"/>
          </p:nvPr>
        </p:nvPicPr>
        <p:blipFill>
          <a:blip r:embed="rId3"/>
          <a:stretch>
            <a:fillRect/>
          </a:stretch>
        </p:blipFill>
        <p:spPr>
          <a:xfrm>
            <a:off x="4579937" y="1933575"/>
            <a:ext cx="3810000" cy="4162425"/>
          </a:xfrm>
        </p:spPr>
      </p:pic>
      <p:sp>
        <p:nvSpPr>
          <p:cNvPr id="5" name="Text Placeholder 4">
            <a:extLst>
              <a:ext uri="{FF2B5EF4-FFF2-40B4-BE49-F238E27FC236}">
                <a16:creationId xmlns:a16="http://schemas.microsoft.com/office/drawing/2014/main" id="{B5175B9C-ED59-4DA9-909A-D30CE15E6D44}"/>
              </a:ext>
            </a:extLst>
          </p:cNvPr>
          <p:cNvSpPr>
            <a:spLocks noGrp="1"/>
          </p:cNvSpPr>
          <p:nvPr>
            <p:ph type="body" sz="quarter" idx="10"/>
          </p:nvPr>
        </p:nvSpPr>
        <p:spPr/>
        <p:txBody>
          <a:bodyPr>
            <a:normAutofit fontScale="70000" lnSpcReduction="20000"/>
          </a:bodyPr>
          <a:lstStyle/>
          <a:p>
            <a:pPr marL="355600" lvl="1" indent="-355600">
              <a:buFont typeface="+mj-lt"/>
              <a:buAutoNum type="arabicPeriod"/>
              <a:tabLst>
                <a:tab pos="355600" algn="l"/>
              </a:tabLst>
            </a:pPr>
            <a:r>
              <a:rPr lang="en-US" cap="small" dirty="0">
                <a:solidFill>
                  <a:schemeClr val="bg2">
                    <a:lumMod val="75000"/>
                  </a:schemeClr>
                </a:solidFill>
              </a:rPr>
              <a:t>Introduction</a:t>
            </a:r>
          </a:p>
          <a:p>
            <a:pPr marL="355600" lvl="1" indent="-355600">
              <a:buFont typeface="+mj-lt"/>
              <a:buAutoNum type="arabicPeriod"/>
              <a:tabLst>
                <a:tab pos="355600" algn="l"/>
              </a:tabLst>
            </a:pPr>
            <a:r>
              <a:rPr lang="en-US" b="1" cap="small" dirty="0">
                <a:solidFill>
                  <a:schemeClr val="accent2"/>
                </a:solidFill>
                <a:effectLst>
                  <a:outerShdw blurRad="38100" dist="38100" dir="2700000" algn="tl">
                    <a:srgbClr val="000000">
                      <a:alpha val="43137"/>
                    </a:srgbClr>
                  </a:outerShdw>
                </a:effectLst>
              </a:rPr>
              <a:t>Global Risks</a:t>
            </a:r>
          </a:p>
          <a:p>
            <a:pPr marL="355600" lvl="1" indent="-355600">
              <a:buFont typeface="+mj-lt"/>
              <a:buAutoNum type="arabicPeriod"/>
              <a:tabLst>
                <a:tab pos="355600" algn="l"/>
              </a:tabLst>
            </a:pPr>
            <a:r>
              <a:rPr lang="en-US" cap="small" dirty="0">
                <a:solidFill>
                  <a:schemeClr val="bg2">
                    <a:lumMod val="75000"/>
                  </a:schemeClr>
                </a:solidFill>
              </a:rPr>
              <a:t>Australian Households</a:t>
            </a:r>
          </a:p>
          <a:p>
            <a:pPr marL="355600" lvl="1" indent="-355600">
              <a:buFont typeface="+mj-lt"/>
              <a:buAutoNum type="arabicPeriod"/>
              <a:tabLst>
                <a:tab pos="355600" algn="l"/>
              </a:tabLst>
            </a:pPr>
            <a:r>
              <a:rPr lang="en-US" cap="small" dirty="0">
                <a:solidFill>
                  <a:schemeClr val="bg2">
                    <a:lumMod val="75000"/>
                  </a:schemeClr>
                </a:solidFill>
              </a:rPr>
              <a:t>Australian Businesses</a:t>
            </a:r>
          </a:p>
          <a:p>
            <a:pPr marL="355600" lvl="1" indent="-355600">
              <a:buFont typeface="+mj-lt"/>
              <a:buAutoNum type="arabicPeriod"/>
              <a:tabLst>
                <a:tab pos="355600" algn="l"/>
              </a:tabLst>
            </a:pPr>
            <a:r>
              <a:rPr lang="en-US" cap="small" dirty="0">
                <a:solidFill>
                  <a:schemeClr val="bg2">
                    <a:lumMod val="75000"/>
                  </a:schemeClr>
                </a:solidFill>
              </a:rPr>
              <a:t>Australian Financial System</a:t>
            </a:r>
          </a:p>
          <a:p>
            <a:pPr marL="355600" lvl="1" indent="-355600">
              <a:buFont typeface="+mj-lt"/>
              <a:buAutoNum type="arabicPeriod"/>
              <a:tabLst>
                <a:tab pos="355600" algn="l"/>
              </a:tabLst>
            </a:pPr>
            <a:r>
              <a:rPr lang="en-US" cap="small" dirty="0">
                <a:solidFill>
                  <a:schemeClr val="bg2">
                    <a:lumMod val="75000"/>
                  </a:schemeClr>
                </a:solidFill>
              </a:rPr>
              <a:t>Domestic Regulator Developments</a:t>
            </a:r>
          </a:p>
          <a:p>
            <a:pPr marL="355600" lvl="1" indent="-355600">
              <a:buFont typeface="+mj-lt"/>
              <a:buAutoNum type="arabicPeriod"/>
              <a:tabLst>
                <a:tab pos="355600" algn="l"/>
              </a:tabLst>
            </a:pPr>
            <a:r>
              <a:rPr lang="en-US" cap="small" dirty="0">
                <a:solidFill>
                  <a:schemeClr val="bg2">
                    <a:lumMod val="75000"/>
                  </a:schemeClr>
                </a:solidFill>
              </a:rPr>
              <a:t>Solutions</a:t>
            </a:r>
          </a:p>
          <a:p>
            <a:pPr marL="355600" lvl="1" indent="-355600">
              <a:buFont typeface="+mj-lt"/>
              <a:buAutoNum type="arabicPeriod"/>
              <a:tabLst>
                <a:tab pos="355600" algn="l"/>
              </a:tabLst>
            </a:pPr>
            <a:r>
              <a:rPr lang="en-US" cap="small" dirty="0">
                <a:solidFill>
                  <a:schemeClr val="bg2">
                    <a:lumMod val="75000"/>
                  </a:schemeClr>
                </a:solidFill>
              </a:rPr>
              <a:t>Outro</a:t>
            </a:r>
          </a:p>
          <a:p>
            <a:endParaRPr lang="en-AU" dirty="0"/>
          </a:p>
        </p:txBody>
      </p:sp>
    </p:spTree>
    <p:extLst>
      <p:ext uri="{BB962C8B-B14F-4D97-AF65-F5344CB8AC3E}">
        <p14:creationId xmlns:p14="http://schemas.microsoft.com/office/powerpoint/2010/main" val="205696091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8B8D87-D9C8-413F-A2AA-748E33FBB4D8}"/>
              </a:ext>
            </a:extLst>
          </p:cNvPr>
          <p:cNvSpPr>
            <a:spLocks noGrp="1"/>
          </p:cNvSpPr>
          <p:nvPr>
            <p:ph type="title"/>
          </p:nvPr>
        </p:nvSpPr>
        <p:spPr/>
        <p:txBody>
          <a:bodyPr/>
          <a:lstStyle/>
          <a:p>
            <a:r>
              <a:rPr lang="en-AU" dirty="0"/>
              <a:t>Emerging Market Economies</a:t>
            </a:r>
          </a:p>
        </p:txBody>
      </p:sp>
      <p:pic>
        <p:nvPicPr>
          <p:cNvPr id="7" name="Content Placeholder 6">
            <a:extLst>
              <a:ext uri="{FF2B5EF4-FFF2-40B4-BE49-F238E27FC236}">
                <a16:creationId xmlns:a16="http://schemas.microsoft.com/office/drawing/2014/main" id="{72A1032F-6AB9-4302-A96C-408854256295}"/>
              </a:ext>
            </a:extLst>
          </p:cNvPr>
          <p:cNvPicPr>
            <a:picLocks noGrp="1" noChangeAspect="1"/>
          </p:cNvPicPr>
          <p:nvPr>
            <p:ph sz="half" idx="1"/>
          </p:nvPr>
        </p:nvPicPr>
        <p:blipFill>
          <a:blip r:embed="rId2"/>
          <a:stretch>
            <a:fillRect/>
          </a:stretch>
        </p:blipFill>
        <p:spPr>
          <a:xfrm>
            <a:off x="192088" y="1748767"/>
            <a:ext cx="4117975" cy="4478066"/>
          </a:xfrm>
        </p:spPr>
      </p:pic>
      <p:pic>
        <p:nvPicPr>
          <p:cNvPr id="9" name="Content Placeholder 8">
            <a:extLst>
              <a:ext uri="{FF2B5EF4-FFF2-40B4-BE49-F238E27FC236}">
                <a16:creationId xmlns:a16="http://schemas.microsoft.com/office/drawing/2014/main" id="{6801B68D-9A93-4482-A749-2A745F527821}"/>
              </a:ext>
            </a:extLst>
          </p:cNvPr>
          <p:cNvPicPr>
            <a:picLocks noGrp="1" noChangeAspect="1"/>
          </p:cNvPicPr>
          <p:nvPr>
            <p:ph sz="half" idx="2"/>
          </p:nvPr>
        </p:nvPicPr>
        <p:blipFill>
          <a:blip r:embed="rId3"/>
          <a:stretch>
            <a:fillRect/>
          </a:stretch>
        </p:blipFill>
        <p:spPr>
          <a:xfrm>
            <a:off x="4560887" y="1914525"/>
            <a:ext cx="3848100" cy="4200525"/>
          </a:xfrm>
        </p:spPr>
      </p:pic>
      <p:sp>
        <p:nvSpPr>
          <p:cNvPr id="5" name="Text Placeholder 4">
            <a:extLst>
              <a:ext uri="{FF2B5EF4-FFF2-40B4-BE49-F238E27FC236}">
                <a16:creationId xmlns:a16="http://schemas.microsoft.com/office/drawing/2014/main" id="{CE14D0D0-91F5-4405-85F1-AE44D58A1043}"/>
              </a:ext>
            </a:extLst>
          </p:cNvPr>
          <p:cNvSpPr>
            <a:spLocks noGrp="1"/>
          </p:cNvSpPr>
          <p:nvPr>
            <p:ph type="body" sz="quarter" idx="10"/>
          </p:nvPr>
        </p:nvSpPr>
        <p:spPr/>
        <p:txBody>
          <a:bodyPr>
            <a:normAutofit fontScale="70000" lnSpcReduction="20000"/>
          </a:bodyPr>
          <a:lstStyle/>
          <a:p>
            <a:pPr marL="355600" lvl="1" indent="-355600">
              <a:buFont typeface="+mj-lt"/>
              <a:buAutoNum type="arabicPeriod"/>
              <a:tabLst>
                <a:tab pos="355600" algn="l"/>
              </a:tabLst>
            </a:pPr>
            <a:r>
              <a:rPr lang="en-US" cap="small" dirty="0">
                <a:solidFill>
                  <a:schemeClr val="bg2">
                    <a:lumMod val="75000"/>
                  </a:schemeClr>
                </a:solidFill>
              </a:rPr>
              <a:t>Introduction</a:t>
            </a:r>
          </a:p>
          <a:p>
            <a:pPr marL="355600" lvl="1" indent="-355600">
              <a:buFont typeface="+mj-lt"/>
              <a:buAutoNum type="arabicPeriod"/>
              <a:tabLst>
                <a:tab pos="355600" algn="l"/>
              </a:tabLst>
            </a:pPr>
            <a:r>
              <a:rPr lang="en-US" b="1" cap="small" dirty="0">
                <a:solidFill>
                  <a:schemeClr val="accent2"/>
                </a:solidFill>
                <a:effectLst>
                  <a:outerShdw blurRad="38100" dist="38100" dir="2700000" algn="tl">
                    <a:srgbClr val="000000">
                      <a:alpha val="43137"/>
                    </a:srgbClr>
                  </a:outerShdw>
                </a:effectLst>
              </a:rPr>
              <a:t>Global Risks</a:t>
            </a:r>
          </a:p>
          <a:p>
            <a:pPr marL="355600" lvl="1" indent="-355600">
              <a:buFont typeface="+mj-lt"/>
              <a:buAutoNum type="arabicPeriod"/>
              <a:tabLst>
                <a:tab pos="355600" algn="l"/>
              </a:tabLst>
            </a:pPr>
            <a:r>
              <a:rPr lang="en-US" cap="small" dirty="0">
                <a:solidFill>
                  <a:schemeClr val="bg2">
                    <a:lumMod val="75000"/>
                  </a:schemeClr>
                </a:solidFill>
              </a:rPr>
              <a:t>Australian Households</a:t>
            </a:r>
          </a:p>
          <a:p>
            <a:pPr marL="355600" lvl="1" indent="-355600">
              <a:buFont typeface="+mj-lt"/>
              <a:buAutoNum type="arabicPeriod"/>
              <a:tabLst>
                <a:tab pos="355600" algn="l"/>
              </a:tabLst>
            </a:pPr>
            <a:r>
              <a:rPr lang="en-US" cap="small" dirty="0">
                <a:solidFill>
                  <a:schemeClr val="bg2">
                    <a:lumMod val="75000"/>
                  </a:schemeClr>
                </a:solidFill>
              </a:rPr>
              <a:t>Australian Businesses</a:t>
            </a:r>
          </a:p>
          <a:p>
            <a:pPr marL="355600" lvl="1" indent="-355600">
              <a:buFont typeface="+mj-lt"/>
              <a:buAutoNum type="arabicPeriod"/>
              <a:tabLst>
                <a:tab pos="355600" algn="l"/>
              </a:tabLst>
            </a:pPr>
            <a:r>
              <a:rPr lang="en-US" cap="small" dirty="0">
                <a:solidFill>
                  <a:schemeClr val="bg2">
                    <a:lumMod val="75000"/>
                  </a:schemeClr>
                </a:solidFill>
              </a:rPr>
              <a:t>Australian Financial System</a:t>
            </a:r>
          </a:p>
          <a:p>
            <a:pPr marL="355600" lvl="1" indent="-355600">
              <a:buFont typeface="+mj-lt"/>
              <a:buAutoNum type="arabicPeriod"/>
              <a:tabLst>
                <a:tab pos="355600" algn="l"/>
              </a:tabLst>
            </a:pPr>
            <a:r>
              <a:rPr lang="en-US" cap="small" dirty="0">
                <a:solidFill>
                  <a:schemeClr val="bg2">
                    <a:lumMod val="75000"/>
                  </a:schemeClr>
                </a:solidFill>
              </a:rPr>
              <a:t>Domestic Regulator Developments</a:t>
            </a:r>
          </a:p>
          <a:p>
            <a:pPr marL="355600" lvl="1" indent="-355600">
              <a:buFont typeface="+mj-lt"/>
              <a:buAutoNum type="arabicPeriod"/>
              <a:tabLst>
                <a:tab pos="355600" algn="l"/>
              </a:tabLst>
            </a:pPr>
            <a:r>
              <a:rPr lang="en-US" cap="small" dirty="0">
                <a:solidFill>
                  <a:schemeClr val="bg2">
                    <a:lumMod val="75000"/>
                  </a:schemeClr>
                </a:solidFill>
              </a:rPr>
              <a:t>Solutions</a:t>
            </a:r>
          </a:p>
          <a:p>
            <a:pPr marL="355600" lvl="1" indent="-355600">
              <a:buFont typeface="+mj-lt"/>
              <a:buAutoNum type="arabicPeriod"/>
              <a:tabLst>
                <a:tab pos="355600" algn="l"/>
              </a:tabLst>
            </a:pPr>
            <a:r>
              <a:rPr lang="en-US" cap="small" dirty="0">
                <a:solidFill>
                  <a:schemeClr val="bg2">
                    <a:lumMod val="75000"/>
                  </a:schemeClr>
                </a:solidFill>
              </a:rPr>
              <a:t>Outro</a:t>
            </a:r>
          </a:p>
          <a:p>
            <a:endParaRPr lang="en-AU" dirty="0"/>
          </a:p>
        </p:txBody>
      </p:sp>
    </p:spTree>
    <p:extLst>
      <p:ext uri="{BB962C8B-B14F-4D97-AF65-F5344CB8AC3E}">
        <p14:creationId xmlns:p14="http://schemas.microsoft.com/office/powerpoint/2010/main" val="351573592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C03D8B-CDC2-4C88-8E29-6422111B45DE}"/>
              </a:ext>
            </a:extLst>
          </p:cNvPr>
          <p:cNvSpPr>
            <a:spLocks noGrp="1"/>
          </p:cNvSpPr>
          <p:nvPr>
            <p:ph type="title"/>
          </p:nvPr>
        </p:nvSpPr>
        <p:spPr/>
        <p:txBody>
          <a:bodyPr/>
          <a:lstStyle/>
          <a:p>
            <a:r>
              <a:rPr lang="en-AU" dirty="0"/>
              <a:t>Ongoing Challenges</a:t>
            </a:r>
          </a:p>
        </p:txBody>
      </p:sp>
      <p:pic>
        <p:nvPicPr>
          <p:cNvPr id="7" name="Content Placeholder 6">
            <a:extLst>
              <a:ext uri="{FF2B5EF4-FFF2-40B4-BE49-F238E27FC236}">
                <a16:creationId xmlns:a16="http://schemas.microsoft.com/office/drawing/2014/main" id="{EC09336D-CB7F-42AB-B322-F82D0CD1506F}"/>
              </a:ext>
            </a:extLst>
          </p:cNvPr>
          <p:cNvPicPr>
            <a:picLocks noGrp="1" noChangeAspect="1"/>
          </p:cNvPicPr>
          <p:nvPr>
            <p:ph sz="half" idx="1"/>
          </p:nvPr>
        </p:nvPicPr>
        <p:blipFill>
          <a:blip r:embed="rId2"/>
          <a:stretch>
            <a:fillRect/>
          </a:stretch>
        </p:blipFill>
        <p:spPr>
          <a:xfrm>
            <a:off x="192088" y="1317905"/>
            <a:ext cx="4117975" cy="5339791"/>
          </a:xfrm>
        </p:spPr>
      </p:pic>
      <p:pic>
        <p:nvPicPr>
          <p:cNvPr id="9" name="Content Placeholder 8">
            <a:extLst>
              <a:ext uri="{FF2B5EF4-FFF2-40B4-BE49-F238E27FC236}">
                <a16:creationId xmlns:a16="http://schemas.microsoft.com/office/drawing/2014/main" id="{90BA7C04-92AA-4949-ADA8-8A8CAD350941}"/>
              </a:ext>
            </a:extLst>
          </p:cNvPr>
          <p:cNvPicPr>
            <a:picLocks noGrp="1" noChangeAspect="1"/>
          </p:cNvPicPr>
          <p:nvPr>
            <p:ph sz="half" idx="2"/>
          </p:nvPr>
        </p:nvPicPr>
        <p:blipFill>
          <a:blip r:embed="rId3"/>
          <a:stretch>
            <a:fillRect/>
          </a:stretch>
        </p:blipFill>
        <p:spPr>
          <a:xfrm>
            <a:off x="4699000" y="2209800"/>
            <a:ext cx="3571875" cy="3609975"/>
          </a:xfrm>
        </p:spPr>
      </p:pic>
      <p:sp>
        <p:nvSpPr>
          <p:cNvPr id="5" name="Text Placeholder 4">
            <a:extLst>
              <a:ext uri="{FF2B5EF4-FFF2-40B4-BE49-F238E27FC236}">
                <a16:creationId xmlns:a16="http://schemas.microsoft.com/office/drawing/2014/main" id="{E0BDEC2E-903C-4004-A8F2-D18737F513C5}"/>
              </a:ext>
            </a:extLst>
          </p:cNvPr>
          <p:cNvSpPr>
            <a:spLocks noGrp="1"/>
          </p:cNvSpPr>
          <p:nvPr>
            <p:ph type="body" sz="quarter" idx="10"/>
          </p:nvPr>
        </p:nvSpPr>
        <p:spPr/>
        <p:txBody>
          <a:bodyPr>
            <a:normAutofit fontScale="70000" lnSpcReduction="20000"/>
          </a:bodyPr>
          <a:lstStyle/>
          <a:p>
            <a:pPr marL="355600" lvl="1" indent="-355600">
              <a:buFont typeface="+mj-lt"/>
              <a:buAutoNum type="arabicPeriod"/>
              <a:tabLst>
                <a:tab pos="355600" algn="l"/>
              </a:tabLst>
            </a:pPr>
            <a:r>
              <a:rPr lang="en-US" cap="small" dirty="0">
                <a:solidFill>
                  <a:schemeClr val="bg2">
                    <a:lumMod val="75000"/>
                  </a:schemeClr>
                </a:solidFill>
              </a:rPr>
              <a:t>Introduction</a:t>
            </a:r>
          </a:p>
          <a:p>
            <a:pPr marL="355600" lvl="1" indent="-355600">
              <a:buFont typeface="+mj-lt"/>
              <a:buAutoNum type="arabicPeriod"/>
              <a:tabLst>
                <a:tab pos="355600" algn="l"/>
              </a:tabLst>
            </a:pPr>
            <a:r>
              <a:rPr lang="en-US" b="1" cap="small" dirty="0">
                <a:solidFill>
                  <a:schemeClr val="accent2"/>
                </a:solidFill>
                <a:effectLst>
                  <a:outerShdw blurRad="38100" dist="38100" dir="2700000" algn="tl">
                    <a:srgbClr val="000000">
                      <a:alpha val="43137"/>
                    </a:srgbClr>
                  </a:outerShdw>
                </a:effectLst>
              </a:rPr>
              <a:t>Global Risks</a:t>
            </a:r>
          </a:p>
          <a:p>
            <a:pPr marL="355600" lvl="1" indent="-355600">
              <a:buFont typeface="+mj-lt"/>
              <a:buAutoNum type="arabicPeriod"/>
              <a:tabLst>
                <a:tab pos="355600" algn="l"/>
              </a:tabLst>
            </a:pPr>
            <a:r>
              <a:rPr lang="en-US" cap="small" dirty="0">
                <a:solidFill>
                  <a:schemeClr val="bg2">
                    <a:lumMod val="75000"/>
                  </a:schemeClr>
                </a:solidFill>
              </a:rPr>
              <a:t>Australian Households</a:t>
            </a:r>
          </a:p>
          <a:p>
            <a:pPr marL="355600" lvl="1" indent="-355600">
              <a:buFont typeface="+mj-lt"/>
              <a:buAutoNum type="arabicPeriod"/>
              <a:tabLst>
                <a:tab pos="355600" algn="l"/>
              </a:tabLst>
            </a:pPr>
            <a:r>
              <a:rPr lang="en-US" cap="small" dirty="0">
                <a:solidFill>
                  <a:schemeClr val="bg2">
                    <a:lumMod val="75000"/>
                  </a:schemeClr>
                </a:solidFill>
              </a:rPr>
              <a:t>Australian Businesses</a:t>
            </a:r>
          </a:p>
          <a:p>
            <a:pPr marL="355600" lvl="1" indent="-355600">
              <a:buFont typeface="+mj-lt"/>
              <a:buAutoNum type="arabicPeriod"/>
              <a:tabLst>
                <a:tab pos="355600" algn="l"/>
              </a:tabLst>
            </a:pPr>
            <a:r>
              <a:rPr lang="en-US" cap="small" dirty="0">
                <a:solidFill>
                  <a:schemeClr val="bg2">
                    <a:lumMod val="75000"/>
                  </a:schemeClr>
                </a:solidFill>
              </a:rPr>
              <a:t>Australian Financial System</a:t>
            </a:r>
          </a:p>
          <a:p>
            <a:pPr marL="355600" lvl="1" indent="-355600">
              <a:buFont typeface="+mj-lt"/>
              <a:buAutoNum type="arabicPeriod"/>
              <a:tabLst>
                <a:tab pos="355600" algn="l"/>
              </a:tabLst>
            </a:pPr>
            <a:r>
              <a:rPr lang="en-US" cap="small" dirty="0">
                <a:solidFill>
                  <a:schemeClr val="bg2">
                    <a:lumMod val="75000"/>
                  </a:schemeClr>
                </a:solidFill>
              </a:rPr>
              <a:t>Domestic Regulator Developments</a:t>
            </a:r>
          </a:p>
          <a:p>
            <a:pPr marL="355600" lvl="1" indent="-355600">
              <a:buFont typeface="+mj-lt"/>
              <a:buAutoNum type="arabicPeriod"/>
              <a:tabLst>
                <a:tab pos="355600" algn="l"/>
              </a:tabLst>
            </a:pPr>
            <a:r>
              <a:rPr lang="en-US" cap="small" dirty="0">
                <a:solidFill>
                  <a:schemeClr val="bg2">
                    <a:lumMod val="75000"/>
                  </a:schemeClr>
                </a:solidFill>
              </a:rPr>
              <a:t>Solutions</a:t>
            </a:r>
          </a:p>
          <a:p>
            <a:pPr marL="355600" lvl="1" indent="-355600">
              <a:buFont typeface="+mj-lt"/>
              <a:buAutoNum type="arabicPeriod"/>
              <a:tabLst>
                <a:tab pos="355600" algn="l"/>
              </a:tabLst>
            </a:pPr>
            <a:r>
              <a:rPr lang="en-US" cap="small" dirty="0">
                <a:solidFill>
                  <a:schemeClr val="bg2">
                    <a:lumMod val="75000"/>
                  </a:schemeClr>
                </a:solidFill>
              </a:rPr>
              <a:t>Outro</a:t>
            </a:r>
          </a:p>
          <a:p>
            <a:endParaRPr lang="en-AU" dirty="0"/>
          </a:p>
        </p:txBody>
      </p:sp>
    </p:spTree>
    <p:extLst>
      <p:ext uri="{BB962C8B-B14F-4D97-AF65-F5344CB8AC3E}">
        <p14:creationId xmlns:p14="http://schemas.microsoft.com/office/powerpoint/2010/main" val="80129223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CFAFC8B2-D156-4604-8C4C-D3DAD782285F}"/>
              </a:ext>
            </a:extLst>
          </p:cNvPr>
          <p:cNvSpPr>
            <a:spLocks noGrp="1"/>
          </p:cNvSpPr>
          <p:nvPr>
            <p:ph type="title"/>
          </p:nvPr>
        </p:nvSpPr>
        <p:spPr/>
        <p:txBody>
          <a:bodyPr/>
          <a:lstStyle/>
          <a:p>
            <a:endParaRPr lang="en-AU"/>
          </a:p>
        </p:txBody>
      </p:sp>
      <p:pic>
        <p:nvPicPr>
          <p:cNvPr id="10" name="Content Placeholder 9">
            <a:extLst>
              <a:ext uri="{FF2B5EF4-FFF2-40B4-BE49-F238E27FC236}">
                <a16:creationId xmlns:a16="http://schemas.microsoft.com/office/drawing/2014/main" id="{BB42563D-022E-4841-A7A8-D485BE5C5FA9}"/>
              </a:ext>
            </a:extLst>
          </p:cNvPr>
          <p:cNvPicPr>
            <a:picLocks noGrp="1" noChangeAspect="1"/>
          </p:cNvPicPr>
          <p:nvPr>
            <p:ph sz="half" idx="1"/>
          </p:nvPr>
        </p:nvPicPr>
        <p:blipFill>
          <a:blip r:embed="rId2"/>
          <a:stretch>
            <a:fillRect/>
          </a:stretch>
        </p:blipFill>
        <p:spPr>
          <a:xfrm>
            <a:off x="192088" y="1702093"/>
            <a:ext cx="4117975" cy="4571414"/>
          </a:xfrm>
        </p:spPr>
      </p:pic>
      <p:pic>
        <p:nvPicPr>
          <p:cNvPr id="12" name="Content Placeholder 11">
            <a:extLst>
              <a:ext uri="{FF2B5EF4-FFF2-40B4-BE49-F238E27FC236}">
                <a16:creationId xmlns:a16="http://schemas.microsoft.com/office/drawing/2014/main" id="{7476A098-BB73-42E2-B5AC-FA0F340DB786}"/>
              </a:ext>
            </a:extLst>
          </p:cNvPr>
          <p:cNvPicPr>
            <a:picLocks noGrp="1" noChangeAspect="1"/>
          </p:cNvPicPr>
          <p:nvPr>
            <p:ph sz="half" idx="2"/>
          </p:nvPr>
        </p:nvPicPr>
        <p:blipFill>
          <a:blip r:embed="rId3"/>
          <a:stretch>
            <a:fillRect/>
          </a:stretch>
        </p:blipFill>
        <p:spPr>
          <a:xfrm>
            <a:off x="4594225" y="2038350"/>
            <a:ext cx="3781425" cy="3952875"/>
          </a:xfrm>
        </p:spPr>
      </p:pic>
      <p:sp>
        <p:nvSpPr>
          <p:cNvPr id="8" name="Text Placeholder 7">
            <a:extLst>
              <a:ext uri="{FF2B5EF4-FFF2-40B4-BE49-F238E27FC236}">
                <a16:creationId xmlns:a16="http://schemas.microsoft.com/office/drawing/2014/main" id="{675EBD39-CA2C-4600-ADD0-E92AC36349E5}"/>
              </a:ext>
            </a:extLst>
          </p:cNvPr>
          <p:cNvSpPr>
            <a:spLocks noGrp="1"/>
          </p:cNvSpPr>
          <p:nvPr>
            <p:ph type="body" sz="quarter" idx="10"/>
          </p:nvPr>
        </p:nvSpPr>
        <p:spPr/>
        <p:txBody>
          <a:bodyPr>
            <a:normAutofit fontScale="70000" lnSpcReduction="20000"/>
          </a:bodyPr>
          <a:lstStyle/>
          <a:p>
            <a:pPr marL="355600" lvl="1" indent="-355600">
              <a:buFont typeface="+mj-lt"/>
              <a:buAutoNum type="arabicPeriod"/>
              <a:tabLst>
                <a:tab pos="355600" algn="l"/>
              </a:tabLst>
            </a:pPr>
            <a:r>
              <a:rPr lang="en-US" cap="small" dirty="0">
                <a:solidFill>
                  <a:schemeClr val="bg2">
                    <a:lumMod val="75000"/>
                  </a:schemeClr>
                </a:solidFill>
              </a:rPr>
              <a:t>Introduction</a:t>
            </a:r>
          </a:p>
          <a:p>
            <a:pPr marL="355600" lvl="1" indent="-355600">
              <a:buFont typeface="+mj-lt"/>
              <a:buAutoNum type="arabicPeriod"/>
              <a:tabLst>
                <a:tab pos="355600" algn="l"/>
              </a:tabLst>
            </a:pPr>
            <a:r>
              <a:rPr lang="en-US" cap="small" dirty="0">
                <a:solidFill>
                  <a:schemeClr val="bg2">
                    <a:lumMod val="75000"/>
                  </a:schemeClr>
                </a:solidFill>
              </a:rPr>
              <a:t>Global Risks</a:t>
            </a:r>
          </a:p>
          <a:p>
            <a:pPr marL="355600" lvl="1" indent="-355600">
              <a:buFont typeface="+mj-lt"/>
              <a:buAutoNum type="arabicPeriod"/>
              <a:tabLst>
                <a:tab pos="355600" algn="l"/>
              </a:tabLst>
            </a:pPr>
            <a:r>
              <a:rPr lang="en-US" b="1" cap="small" dirty="0">
                <a:solidFill>
                  <a:schemeClr val="accent2"/>
                </a:solidFill>
                <a:effectLst>
                  <a:outerShdw blurRad="38100" dist="38100" dir="2700000" algn="tl">
                    <a:srgbClr val="000000">
                      <a:alpha val="43137"/>
                    </a:srgbClr>
                  </a:outerShdw>
                </a:effectLst>
              </a:rPr>
              <a:t>Australian Households</a:t>
            </a:r>
          </a:p>
          <a:p>
            <a:pPr marL="355600" lvl="1" indent="-355600">
              <a:buFont typeface="+mj-lt"/>
              <a:buAutoNum type="arabicPeriod"/>
              <a:tabLst>
                <a:tab pos="355600" algn="l"/>
              </a:tabLst>
            </a:pPr>
            <a:r>
              <a:rPr lang="en-US" cap="small" dirty="0">
                <a:solidFill>
                  <a:schemeClr val="bg2">
                    <a:lumMod val="75000"/>
                  </a:schemeClr>
                </a:solidFill>
              </a:rPr>
              <a:t>Australian Businesses</a:t>
            </a:r>
          </a:p>
          <a:p>
            <a:pPr marL="355600" lvl="1" indent="-355600">
              <a:buFont typeface="+mj-lt"/>
              <a:buAutoNum type="arabicPeriod"/>
              <a:tabLst>
                <a:tab pos="355600" algn="l"/>
              </a:tabLst>
            </a:pPr>
            <a:r>
              <a:rPr lang="en-US" cap="small" dirty="0">
                <a:solidFill>
                  <a:schemeClr val="bg2">
                    <a:lumMod val="75000"/>
                  </a:schemeClr>
                </a:solidFill>
              </a:rPr>
              <a:t>Australian Financial System</a:t>
            </a:r>
          </a:p>
          <a:p>
            <a:pPr marL="355600" lvl="1" indent="-355600">
              <a:buFont typeface="+mj-lt"/>
              <a:buAutoNum type="arabicPeriod"/>
              <a:tabLst>
                <a:tab pos="355600" algn="l"/>
              </a:tabLst>
            </a:pPr>
            <a:r>
              <a:rPr lang="en-US" cap="small" dirty="0">
                <a:solidFill>
                  <a:schemeClr val="bg2">
                    <a:lumMod val="75000"/>
                  </a:schemeClr>
                </a:solidFill>
              </a:rPr>
              <a:t>Domestic Regulator Developments</a:t>
            </a:r>
          </a:p>
          <a:p>
            <a:pPr marL="355600" lvl="1" indent="-355600">
              <a:buFont typeface="+mj-lt"/>
              <a:buAutoNum type="arabicPeriod"/>
              <a:tabLst>
                <a:tab pos="355600" algn="l"/>
              </a:tabLst>
            </a:pPr>
            <a:r>
              <a:rPr lang="en-US" cap="small" dirty="0">
                <a:solidFill>
                  <a:schemeClr val="bg2">
                    <a:lumMod val="75000"/>
                  </a:schemeClr>
                </a:solidFill>
              </a:rPr>
              <a:t>Solutions</a:t>
            </a:r>
          </a:p>
          <a:p>
            <a:pPr marL="355600" lvl="1" indent="-355600">
              <a:buFont typeface="+mj-lt"/>
              <a:buAutoNum type="arabicPeriod"/>
              <a:tabLst>
                <a:tab pos="355600" algn="l"/>
              </a:tabLst>
            </a:pPr>
            <a:r>
              <a:rPr lang="en-US" cap="small" dirty="0">
                <a:solidFill>
                  <a:schemeClr val="bg2">
                    <a:lumMod val="75000"/>
                  </a:schemeClr>
                </a:solidFill>
              </a:rPr>
              <a:t>Outro</a:t>
            </a:r>
          </a:p>
          <a:p>
            <a:endParaRPr lang="en-AU" dirty="0"/>
          </a:p>
        </p:txBody>
      </p:sp>
    </p:spTree>
    <p:extLst>
      <p:ext uri="{BB962C8B-B14F-4D97-AF65-F5344CB8AC3E}">
        <p14:creationId xmlns:p14="http://schemas.microsoft.com/office/powerpoint/2010/main" val="424098146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ED9FE9-B764-4020-8837-89F4922E8FF7}"/>
              </a:ext>
            </a:extLst>
          </p:cNvPr>
          <p:cNvSpPr>
            <a:spLocks noGrp="1"/>
          </p:cNvSpPr>
          <p:nvPr>
            <p:ph type="title"/>
          </p:nvPr>
        </p:nvSpPr>
        <p:spPr/>
        <p:txBody>
          <a:bodyPr/>
          <a:lstStyle/>
          <a:p>
            <a:endParaRPr lang="en-AU"/>
          </a:p>
        </p:txBody>
      </p:sp>
      <p:pic>
        <p:nvPicPr>
          <p:cNvPr id="7" name="Content Placeholder 6">
            <a:extLst>
              <a:ext uri="{FF2B5EF4-FFF2-40B4-BE49-F238E27FC236}">
                <a16:creationId xmlns:a16="http://schemas.microsoft.com/office/drawing/2014/main" id="{C7970776-0872-452B-9DD9-9C9729F92CC8}"/>
              </a:ext>
            </a:extLst>
          </p:cNvPr>
          <p:cNvPicPr>
            <a:picLocks noGrp="1" noChangeAspect="1"/>
          </p:cNvPicPr>
          <p:nvPr>
            <p:ph sz="half" idx="1"/>
          </p:nvPr>
        </p:nvPicPr>
        <p:blipFill>
          <a:blip r:embed="rId2"/>
          <a:stretch>
            <a:fillRect/>
          </a:stretch>
        </p:blipFill>
        <p:spPr>
          <a:xfrm>
            <a:off x="192088" y="1994776"/>
            <a:ext cx="4117975" cy="3986049"/>
          </a:xfrm>
        </p:spPr>
      </p:pic>
      <p:pic>
        <p:nvPicPr>
          <p:cNvPr id="9" name="Content Placeholder 8">
            <a:extLst>
              <a:ext uri="{FF2B5EF4-FFF2-40B4-BE49-F238E27FC236}">
                <a16:creationId xmlns:a16="http://schemas.microsoft.com/office/drawing/2014/main" id="{B73CF594-A6A8-4D0E-89D9-32F25A5DD485}"/>
              </a:ext>
            </a:extLst>
          </p:cNvPr>
          <p:cNvPicPr>
            <a:picLocks noGrp="1" noChangeAspect="1"/>
          </p:cNvPicPr>
          <p:nvPr>
            <p:ph sz="half" idx="2"/>
          </p:nvPr>
        </p:nvPicPr>
        <p:blipFill>
          <a:blip r:embed="rId3"/>
          <a:stretch>
            <a:fillRect/>
          </a:stretch>
        </p:blipFill>
        <p:spPr>
          <a:xfrm>
            <a:off x="4632325" y="1919288"/>
            <a:ext cx="3705225" cy="4191000"/>
          </a:xfrm>
        </p:spPr>
      </p:pic>
      <p:sp>
        <p:nvSpPr>
          <p:cNvPr id="5" name="Text Placeholder 4">
            <a:extLst>
              <a:ext uri="{FF2B5EF4-FFF2-40B4-BE49-F238E27FC236}">
                <a16:creationId xmlns:a16="http://schemas.microsoft.com/office/drawing/2014/main" id="{65C69C2B-A93F-41EA-A712-8E7C3C1C0AEA}"/>
              </a:ext>
            </a:extLst>
          </p:cNvPr>
          <p:cNvSpPr>
            <a:spLocks noGrp="1"/>
          </p:cNvSpPr>
          <p:nvPr>
            <p:ph type="body" sz="quarter" idx="10"/>
          </p:nvPr>
        </p:nvSpPr>
        <p:spPr/>
        <p:txBody>
          <a:bodyPr>
            <a:normAutofit fontScale="70000" lnSpcReduction="20000"/>
          </a:bodyPr>
          <a:lstStyle/>
          <a:p>
            <a:pPr marL="355600" lvl="1" indent="-355600">
              <a:buFont typeface="+mj-lt"/>
              <a:buAutoNum type="arabicPeriod"/>
              <a:tabLst>
                <a:tab pos="355600" algn="l"/>
              </a:tabLst>
            </a:pPr>
            <a:r>
              <a:rPr lang="en-US" cap="small" dirty="0">
                <a:solidFill>
                  <a:schemeClr val="bg2">
                    <a:lumMod val="75000"/>
                  </a:schemeClr>
                </a:solidFill>
              </a:rPr>
              <a:t>Introduction</a:t>
            </a:r>
          </a:p>
          <a:p>
            <a:pPr marL="355600" lvl="1" indent="-355600">
              <a:buFont typeface="+mj-lt"/>
              <a:buAutoNum type="arabicPeriod"/>
              <a:tabLst>
                <a:tab pos="355600" algn="l"/>
              </a:tabLst>
            </a:pPr>
            <a:r>
              <a:rPr lang="en-US" cap="small" dirty="0">
                <a:solidFill>
                  <a:schemeClr val="bg2">
                    <a:lumMod val="75000"/>
                  </a:schemeClr>
                </a:solidFill>
              </a:rPr>
              <a:t>Global Risks</a:t>
            </a:r>
          </a:p>
          <a:p>
            <a:pPr marL="355600" lvl="1" indent="-355600">
              <a:buFont typeface="+mj-lt"/>
              <a:buAutoNum type="arabicPeriod"/>
              <a:tabLst>
                <a:tab pos="355600" algn="l"/>
              </a:tabLst>
            </a:pPr>
            <a:r>
              <a:rPr lang="en-US" b="1" cap="small" dirty="0">
                <a:solidFill>
                  <a:schemeClr val="accent2"/>
                </a:solidFill>
                <a:effectLst>
                  <a:outerShdw blurRad="38100" dist="38100" dir="2700000" algn="tl">
                    <a:srgbClr val="000000">
                      <a:alpha val="43137"/>
                    </a:srgbClr>
                  </a:outerShdw>
                </a:effectLst>
              </a:rPr>
              <a:t>Australian Households</a:t>
            </a:r>
          </a:p>
          <a:p>
            <a:pPr marL="355600" lvl="1" indent="-355600">
              <a:buFont typeface="+mj-lt"/>
              <a:buAutoNum type="arabicPeriod"/>
              <a:tabLst>
                <a:tab pos="355600" algn="l"/>
              </a:tabLst>
            </a:pPr>
            <a:r>
              <a:rPr lang="en-US" cap="small" dirty="0">
                <a:solidFill>
                  <a:schemeClr val="bg2">
                    <a:lumMod val="75000"/>
                  </a:schemeClr>
                </a:solidFill>
              </a:rPr>
              <a:t>Australian Businesses</a:t>
            </a:r>
          </a:p>
          <a:p>
            <a:pPr marL="355600" lvl="1" indent="-355600">
              <a:buFont typeface="+mj-lt"/>
              <a:buAutoNum type="arabicPeriod"/>
              <a:tabLst>
                <a:tab pos="355600" algn="l"/>
              </a:tabLst>
            </a:pPr>
            <a:r>
              <a:rPr lang="en-US" cap="small" dirty="0">
                <a:solidFill>
                  <a:schemeClr val="bg2">
                    <a:lumMod val="75000"/>
                  </a:schemeClr>
                </a:solidFill>
              </a:rPr>
              <a:t>Australian Financial System</a:t>
            </a:r>
          </a:p>
          <a:p>
            <a:pPr marL="355600" lvl="1" indent="-355600">
              <a:buFont typeface="+mj-lt"/>
              <a:buAutoNum type="arabicPeriod"/>
              <a:tabLst>
                <a:tab pos="355600" algn="l"/>
              </a:tabLst>
            </a:pPr>
            <a:r>
              <a:rPr lang="en-US" cap="small" dirty="0">
                <a:solidFill>
                  <a:schemeClr val="bg2">
                    <a:lumMod val="75000"/>
                  </a:schemeClr>
                </a:solidFill>
              </a:rPr>
              <a:t>Domestic Regulator Developments</a:t>
            </a:r>
          </a:p>
          <a:p>
            <a:pPr marL="355600" lvl="1" indent="-355600">
              <a:buFont typeface="+mj-lt"/>
              <a:buAutoNum type="arabicPeriod"/>
              <a:tabLst>
                <a:tab pos="355600" algn="l"/>
              </a:tabLst>
            </a:pPr>
            <a:r>
              <a:rPr lang="en-US" cap="small" dirty="0">
                <a:solidFill>
                  <a:schemeClr val="bg2">
                    <a:lumMod val="75000"/>
                  </a:schemeClr>
                </a:solidFill>
              </a:rPr>
              <a:t>Solutions</a:t>
            </a:r>
          </a:p>
          <a:p>
            <a:pPr marL="355600" lvl="1" indent="-355600">
              <a:buFont typeface="+mj-lt"/>
              <a:buAutoNum type="arabicPeriod"/>
              <a:tabLst>
                <a:tab pos="355600" algn="l"/>
              </a:tabLst>
            </a:pPr>
            <a:r>
              <a:rPr lang="en-US" cap="small" dirty="0">
                <a:solidFill>
                  <a:schemeClr val="bg2">
                    <a:lumMod val="75000"/>
                  </a:schemeClr>
                </a:solidFill>
              </a:rPr>
              <a:t>Outro</a:t>
            </a:r>
          </a:p>
          <a:p>
            <a:endParaRPr lang="en-AU" dirty="0"/>
          </a:p>
        </p:txBody>
      </p:sp>
    </p:spTree>
    <p:extLst>
      <p:ext uri="{BB962C8B-B14F-4D97-AF65-F5344CB8AC3E}">
        <p14:creationId xmlns:p14="http://schemas.microsoft.com/office/powerpoint/2010/main" val="61308210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AC6214-3DF8-4446-9E4A-5E71C90C9257}"/>
              </a:ext>
            </a:extLst>
          </p:cNvPr>
          <p:cNvSpPr>
            <a:spLocks noGrp="1"/>
          </p:cNvSpPr>
          <p:nvPr>
            <p:ph type="title"/>
          </p:nvPr>
        </p:nvSpPr>
        <p:spPr/>
        <p:txBody>
          <a:bodyPr/>
          <a:lstStyle/>
          <a:p>
            <a:endParaRPr lang="en-AU"/>
          </a:p>
        </p:txBody>
      </p:sp>
      <p:pic>
        <p:nvPicPr>
          <p:cNvPr id="7" name="Content Placeholder 6">
            <a:extLst>
              <a:ext uri="{FF2B5EF4-FFF2-40B4-BE49-F238E27FC236}">
                <a16:creationId xmlns:a16="http://schemas.microsoft.com/office/drawing/2014/main" id="{40A456E8-DF1A-4AE9-A910-96A15C8506E4}"/>
              </a:ext>
            </a:extLst>
          </p:cNvPr>
          <p:cNvPicPr>
            <a:picLocks noGrp="1" noChangeAspect="1"/>
          </p:cNvPicPr>
          <p:nvPr>
            <p:ph sz="half" idx="1"/>
          </p:nvPr>
        </p:nvPicPr>
        <p:blipFill>
          <a:blip r:embed="rId2"/>
          <a:stretch>
            <a:fillRect/>
          </a:stretch>
        </p:blipFill>
        <p:spPr>
          <a:xfrm>
            <a:off x="465138" y="2178050"/>
            <a:ext cx="3571875" cy="3619500"/>
          </a:xfrm>
        </p:spPr>
      </p:pic>
      <p:pic>
        <p:nvPicPr>
          <p:cNvPr id="9" name="Content Placeholder 8">
            <a:extLst>
              <a:ext uri="{FF2B5EF4-FFF2-40B4-BE49-F238E27FC236}">
                <a16:creationId xmlns:a16="http://schemas.microsoft.com/office/drawing/2014/main" id="{7B578E31-6796-4904-BDEA-750BB413BFAD}"/>
              </a:ext>
            </a:extLst>
          </p:cNvPr>
          <p:cNvPicPr>
            <a:picLocks noGrp="1" noChangeAspect="1"/>
          </p:cNvPicPr>
          <p:nvPr>
            <p:ph sz="half" idx="2"/>
          </p:nvPr>
        </p:nvPicPr>
        <p:blipFill>
          <a:blip r:embed="rId3"/>
          <a:stretch>
            <a:fillRect/>
          </a:stretch>
        </p:blipFill>
        <p:spPr>
          <a:xfrm>
            <a:off x="4632325" y="2033588"/>
            <a:ext cx="3705225" cy="3962400"/>
          </a:xfrm>
        </p:spPr>
      </p:pic>
      <p:sp>
        <p:nvSpPr>
          <p:cNvPr id="5" name="Text Placeholder 4">
            <a:extLst>
              <a:ext uri="{FF2B5EF4-FFF2-40B4-BE49-F238E27FC236}">
                <a16:creationId xmlns:a16="http://schemas.microsoft.com/office/drawing/2014/main" id="{192A09E1-1514-4DE3-A009-0E738E29F600}"/>
              </a:ext>
            </a:extLst>
          </p:cNvPr>
          <p:cNvSpPr>
            <a:spLocks noGrp="1"/>
          </p:cNvSpPr>
          <p:nvPr>
            <p:ph type="body" sz="quarter" idx="10"/>
          </p:nvPr>
        </p:nvSpPr>
        <p:spPr/>
        <p:txBody>
          <a:bodyPr>
            <a:normAutofit fontScale="70000" lnSpcReduction="20000"/>
          </a:bodyPr>
          <a:lstStyle/>
          <a:p>
            <a:pPr marL="355600" lvl="1" indent="-355600">
              <a:buFont typeface="+mj-lt"/>
              <a:buAutoNum type="arabicPeriod"/>
              <a:tabLst>
                <a:tab pos="355600" algn="l"/>
              </a:tabLst>
            </a:pPr>
            <a:r>
              <a:rPr lang="en-US" cap="small" dirty="0">
                <a:solidFill>
                  <a:schemeClr val="bg2">
                    <a:lumMod val="75000"/>
                  </a:schemeClr>
                </a:solidFill>
              </a:rPr>
              <a:t>Introduction</a:t>
            </a:r>
          </a:p>
          <a:p>
            <a:pPr marL="355600" lvl="1" indent="-355600">
              <a:buFont typeface="+mj-lt"/>
              <a:buAutoNum type="arabicPeriod"/>
              <a:tabLst>
                <a:tab pos="355600" algn="l"/>
              </a:tabLst>
            </a:pPr>
            <a:r>
              <a:rPr lang="en-US" cap="small" dirty="0">
                <a:solidFill>
                  <a:schemeClr val="bg2">
                    <a:lumMod val="75000"/>
                  </a:schemeClr>
                </a:solidFill>
              </a:rPr>
              <a:t>Global Risks</a:t>
            </a:r>
          </a:p>
          <a:p>
            <a:pPr marL="355600" lvl="1" indent="-355600">
              <a:buFont typeface="+mj-lt"/>
              <a:buAutoNum type="arabicPeriod"/>
              <a:tabLst>
                <a:tab pos="355600" algn="l"/>
              </a:tabLst>
            </a:pPr>
            <a:r>
              <a:rPr lang="en-US" b="1" cap="small" dirty="0">
                <a:solidFill>
                  <a:schemeClr val="accent2"/>
                </a:solidFill>
                <a:effectLst>
                  <a:outerShdw blurRad="38100" dist="38100" dir="2700000" algn="tl">
                    <a:srgbClr val="000000">
                      <a:alpha val="43137"/>
                    </a:srgbClr>
                  </a:outerShdw>
                </a:effectLst>
              </a:rPr>
              <a:t>Australian Households</a:t>
            </a:r>
          </a:p>
          <a:p>
            <a:pPr marL="355600" lvl="1" indent="-355600">
              <a:buFont typeface="+mj-lt"/>
              <a:buAutoNum type="arabicPeriod"/>
              <a:tabLst>
                <a:tab pos="355600" algn="l"/>
              </a:tabLst>
            </a:pPr>
            <a:r>
              <a:rPr lang="en-US" cap="small" dirty="0">
                <a:solidFill>
                  <a:schemeClr val="bg2">
                    <a:lumMod val="75000"/>
                  </a:schemeClr>
                </a:solidFill>
              </a:rPr>
              <a:t>Australian Businesses</a:t>
            </a:r>
          </a:p>
          <a:p>
            <a:pPr marL="355600" lvl="1" indent="-355600">
              <a:buFont typeface="+mj-lt"/>
              <a:buAutoNum type="arabicPeriod"/>
              <a:tabLst>
                <a:tab pos="355600" algn="l"/>
              </a:tabLst>
            </a:pPr>
            <a:r>
              <a:rPr lang="en-US" cap="small" dirty="0">
                <a:solidFill>
                  <a:schemeClr val="bg2">
                    <a:lumMod val="75000"/>
                  </a:schemeClr>
                </a:solidFill>
              </a:rPr>
              <a:t>Australian Financial System</a:t>
            </a:r>
          </a:p>
          <a:p>
            <a:pPr marL="355600" lvl="1" indent="-355600">
              <a:buFont typeface="+mj-lt"/>
              <a:buAutoNum type="arabicPeriod"/>
              <a:tabLst>
                <a:tab pos="355600" algn="l"/>
              </a:tabLst>
            </a:pPr>
            <a:r>
              <a:rPr lang="en-US" cap="small" dirty="0">
                <a:solidFill>
                  <a:schemeClr val="bg2">
                    <a:lumMod val="75000"/>
                  </a:schemeClr>
                </a:solidFill>
              </a:rPr>
              <a:t>Domestic Regulator Developments</a:t>
            </a:r>
          </a:p>
          <a:p>
            <a:pPr marL="355600" lvl="1" indent="-355600">
              <a:buFont typeface="+mj-lt"/>
              <a:buAutoNum type="arabicPeriod"/>
              <a:tabLst>
                <a:tab pos="355600" algn="l"/>
              </a:tabLst>
            </a:pPr>
            <a:r>
              <a:rPr lang="en-US" cap="small" dirty="0">
                <a:solidFill>
                  <a:schemeClr val="bg2">
                    <a:lumMod val="75000"/>
                  </a:schemeClr>
                </a:solidFill>
              </a:rPr>
              <a:t>Solutions</a:t>
            </a:r>
          </a:p>
          <a:p>
            <a:pPr marL="355600" lvl="1" indent="-355600">
              <a:buFont typeface="+mj-lt"/>
              <a:buAutoNum type="arabicPeriod"/>
              <a:tabLst>
                <a:tab pos="355600" algn="l"/>
              </a:tabLst>
            </a:pPr>
            <a:r>
              <a:rPr lang="en-US" cap="small" dirty="0">
                <a:solidFill>
                  <a:schemeClr val="bg2">
                    <a:lumMod val="75000"/>
                  </a:schemeClr>
                </a:solidFill>
              </a:rPr>
              <a:t>Outro</a:t>
            </a:r>
          </a:p>
          <a:p>
            <a:endParaRPr lang="en-AU" dirty="0"/>
          </a:p>
        </p:txBody>
      </p:sp>
    </p:spTree>
    <p:extLst>
      <p:ext uri="{BB962C8B-B14F-4D97-AF65-F5344CB8AC3E}">
        <p14:creationId xmlns:p14="http://schemas.microsoft.com/office/powerpoint/2010/main" val="354428454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40B4A5E-4802-41AE-9915-0C65DCE90CEE}"/>
              </a:ext>
            </a:extLst>
          </p:cNvPr>
          <p:cNvSpPr>
            <a:spLocks noGrp="1"/>
          </p:cNvSpPr>
          <p:nvPr>
            <p:ph type="title"/>
          </p:nvPr>
        </p:nvSpPr>
        <p:spPr/>
        <p:txBody>
          <a:bodyPr/>
          <a:lstStyle/>
          <a:p>
            <a:r>
              <a:rPr lang="en-AU" dirty="0"/>
              <a:t>Profitability</a:t>
            </a:r>
          </a:p>
        </p:txBody>
      </p:sp>
      <p:pic>
        <p:nvPicPr>
          <p:cNvPr id="10" name="Content Placeholder 9">
            <a:extLst>
              <a:ext uri="{FF2B5EF4-FFF2-40B4-BE49-F238E27FC236}">
                <a16:creationId xmlns:a16="http://schemas.microsoft.com/office/drawing/2014/main" id="{CC98A70D-24F0-48FF-B260-2F1835178DB3}"/>
              </a:ext>
            </a:extLst>
          </p:cNvPr>
          <p:cNvPicPr>
            <a:picLocks noGrp="1" noChangeAspect="1"/>
          </p:cNvPicPr>
          <p:nvPr>
            <p:ph sz="half" idx="1"/>
          </p:nvPr>
        </p:nvPicPr>
        <p:blipFill>
          <a:blip r:embed="rId2"/>
          <a:stretch>
            <a:fillRect/>
          </a:stretch>
        </p:blipFill>
        <p:spPr>
          <a:xfrm>
            <a:off x="379413" y="2168525"/>
            <a:ext cx="3743325" cy="3638550"/>
          </a:xfrm>
        </p:spPr>
      </p:pic>
      <p:pic>
        <p:nvPicPr>
          <p:cNvPr id="12" name="Content Placeholder 11">
            <a:extLst>
              <a:ext uri="{FF2B5EF4-FFF2-40B4-BE49-F238E27FC236}">
                <a16:creationId xmlns:a16="http://schemas.microsoft.com/office/drawing/2014/main" id="{540BD369-A5E1-4B25-8C0B-B7F7755F2EFC}"/>
              </a:ext>
            </a:extLst>
          </p:cNvPr>
          <p:cNvPicPr>
            <a:picLocks noGrp="1" noChangeAspect="1"/>
          </p:cNvPicPr>
          <p:nvPr>
            <p:ph sz="half" idx="2"/>
          </p:nvPr>
        </p:nvPicPr>
        <p:blipFill>
          <a:blip r:embed="rId3"/>
          <a:stretch>
            <a:fillRect/>
          </a:stretch>
        </p:blipFill>
        <p:spPr>
          <a:xfrm>
            <a:off x="4425950" y="2136658"/>
            <a:ext cx="4117975" cy="3756260"/>
          </a:xfrm>
        </p:spPr>
      </p:pic>
      <p:sp>
        <p:nvSpPr>
          <p:cNvPr id="8" name="Text Placeholder 7">
            <a:extLst>
              <a:ext uri="{FF2B5EF4-FFF2-40B4-BE49-F238E27FC236}">
                <a16:creationId xmlns:a16="http://schemas.microsoft.com/office/drawing/2014/main" id="{2B745013-4181-43D5-A530-1537F23F6293}"/>
              </a:ext>
            </a:extLst>
          </p:cNvPr>
          <p:cNvSpPr>
            <a:spLocks noGrp="1"/>
          </p:cNvSpPr>
          <p:nvPr>
            <p:ph type="body" sz="quarter" idx="10"/>
          </p:nvPr>
        </p:nvSpPr>
        <p:spPr/>
        <p:txBody>
          <a:bodyPr>
            <a:normAutofit fontScale="70000" lnSpcReduction="20000"/>
          </a:bodyPr>
          <a:lstStyle/>
          <a:p>
            <a:pPr marL="355600" lvl="1" indent="-355600">
              <a:buFont typeface="+mj-lt"/>
              <a:buAutoNum type="arabicPeriod"/>
              <a:tabLst>
                <a:tab pos="355600" algn="l"/>
              </a:tabLst>
            </a:pPr>
            <a:r>
              <a:rPr lang="en-US" cap="small" dirty="0">
                <a:solidFill>
                  <a:schemeClr val="bg2">
                    <a:lumMod val="75000"/>
                  </a:schemeClr>
                </a:solidFill>
              </a:rPr>
              <a:t>Introduction</a:t>
            </a:r>
          </a:p>
          <a:p>
            <a:pPr marL="355600" lvl="1" indent="-355600">
              <a:buFont typeface="+mj-lt"/>
              <a:buAutoNum type="arabicPeriod"/>
              <a:tabLst>
                <a:tab pos="355600" algn="l"/>
              </a:tabLst>
            </a:pPr>
            <a:r>
              <a:rPr lang="en-US" cap="small" dirty="0">
                <a:solidFill>
                  <a:schemeClr val="bg2">
                    <a:lumMod val="75000"/>
                  </a:schemeClr>
                </a:solidFill>
              </a:rPr>
              <a:t>Global Risks</a:t>
            </a:r>
          </a:p>
          <a:p>
            <a:pPr marL="355600" lvl="1" indent="-355600">
              <a:buFont typeface="+mj-lt"/>
              <a:buAutoNum type="arabicPeriod"/>
              <a:tabLst>
                <a:tab pos="355600" algn="l"/>
              </a:tabLst>
            </a:pPr>
            <a:r>
              <a:rPr lang="en-US" cap="small" dirty="0">
                <a:solidFill>
                  <a:schemeClr val="bg2">
                    <a:lumMod val="75000"/>
                  </a:schemeClr>
                </a:solidFill>
              </a:rPr>
              <a:t>Australian Households</a:t>
            </a:r>
          </a:p>
          <a:p>
            <a:pPr marL="355600" lvl="1" indent="-355600">
              <a:buFont typeface="+mj-lt"/>
              <a:buAutoNum type="arabicPeriod"/>
              <a:tabLst>
                <a:tab pos="355600" algn="l"/>
              </a:tabLst>
            </a:pPr>
            <a:r>
              <a:rPr lang="en-US" b="1" cap="small" dirty="0">
                <a:solidFill>
                  <a:schemeClr val="accent2"/>
                </a:solidFill>
                <a:effectLst>
                  <a:outerShdw blurRad="38100" dist="38100" dir="2700000" algn="tl">
                    <a:srgbClr val="000000">
                      <a:alpha val="43137"/>
                    </a:srgbClr>
                  </a:outerShdw>
                </a:effectLst>
              </a:rPr>
              <a:t>Australian Businesses</a:t>
            </a:r>
          </a:p>
          <a:p>
            <a:pPr marL="355600" lvl="1" indent="-355600">
              <a:buFont typeface="+mj-lt"/>
              <a:buAutoNum type="arabicPeriod"/>
              <a:tabLst>
                <a:tab pos="355600" algn="l"/>
              </a:tabLst>
            </a:pPr>
            <a:r>
              <a:rPr lang="en-US" cap="small" dirty="0">
                <a:solidFill>
                  <a:schemeClr val="bg2">
                    <a:lumMod val="75000"/>
                  </a:schemeClr>
                </a:solidFill>
              </a:rPr>
              <a:t>Australian Financial System</a:t>
            </a:r>
          </a:p>
          <a:p>
            <a:pPr marL="355600" lvl="1" indent="-355600">
              <a:buFont typeface="+mj-lt"/>
              <a:buAutoNum type="arabicPeriod"/>
              <a:tabLst>
                <a:tab pos="355600" algn="l"/>
              </a:tabLst>
            </a:pPr>
            <a:r>
              <a:rPr lang="en-US" cap="small" dirty="0">
                <a:solidFill>
                  <a:schemeClr val="bg2">
                    <a:lumMod val="75000"/>
                  </a:schemeClr>
                </a:solidFill>
              </a:rPr>
              <a:t>Domestic Regulator Developments</a:t>
            </a:r>
          </a:p>
          <a:p>
            <a:pPr marL="355600" lvl="1" indent="-355600">
              <a:buFont typeface="+mj-lt"/>
              <a:buAutoNum type="arabicPeriod"/>
              <a:tabLst>
                <a:tab pos="355600" algn="l"/>
              </a:tabLst>
            </a:pPr>
            <a:r>
              <a:rPr lang="en-US" cap="small" dirty="0">
                <a:solidFill>
                  <a:schemeClr val="bg2">
                    <a:lumMod val="75000"/>
                  </a:schemeClr>
                </a:solidFill>
              </a:rPr>
              <a:t>Solutions</a:t>
            </a:r>
          </a:p>
          <a:p>
            <a:pPr marL="355600" lvl="1" indent="-355600">
              <a:buFont typeface="+mj-lt"/>
              <a:buAutoNum type="arabicPeriod"/>
              <a:tabLst>
                <a:tab pos="355600" algn="l"/>
              </a:tabLst>
            </a:pPr>
            <a:r>
              <a:rPr lang="en-US" cap="small" dirty="0">
                <a:solidFill>
                  <a:schemeClr val="bg2">
                    <a:lumMod val="75000"/>
                  </a:schemeClr>
                </a:solidFill>
              </a:rPr>
              <a:t>Outro</a:t>
            </a:r>
          </a:p>
          <a:p>
            <a:endParaRPr lang="en-AU" dirty="0"/>
          </a:p>
        </p:txBody>
      </p:sp>
    </p:spTree>
    <p:extLst>
      <p:ext uri="{BB962C8B-B14F-4D97-AF65-F5344CB8AC3E}">
        <p14:creationId xmlns:p14="http://schemas.microsoft.com/office/powerpoint/2010/main" val="10575540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84C772-AD34-473A-92D5-42B0F44468E2}"/>
              </a:ext>
            </a:extLst>
          </p:cNvPr>
          <p:cNvSpPr>
            <a:spLocks noGrp="1"/>
          </p:cNvSpPr>
          <p:nvPr>
            <p:ph type="title"/>
          </p:nvPr>
        </p:nvSpPr>
        <p:spPr/>
        <p:txBody>
          <a:bodyPr/>
          <a:lstStyle/>
          <a:p>
            <a:r>
              <a:rPr lang="en-AU" dirty="0"/>
              <a:t>New Home Sales Up 90%</a:t>
            </a:r>
          </a:p>
        </p:txBody>
      </p:sp>
      <p:pic>
        <p:nvPicPr>
          <p:cNvPr id="6" name="Content Placeholder 5">
            <a:extLst>
              <a:ext uri="{FF2B5EF4-FFF2-40B4-BE49-F238E27FC236}">
                <a16:creationId xmlns:a16="http://schemas.microsoft.com/office/drawing/2014/main" id="{807218AE-EBAA-4108-A87B-9D52D2559F48}"/>
              </a:ext>
            </a:extLst>
          </p:cNvPr>
          <p:cNvPicPr>
            <a:picLocks noGrp="1" noChangeAspect="1"/>
          </p:cNvPicPr>
          <p:nvPr>
            <p:ph idx="1"/>
          </p:nvPr>
        </p:nvPicPr>
        <p:blipFill>
          <a:blip r:embed="rId2"/>
          <a:stretch>
            <a:fillRect/>
          </a:stretch>
        </p:blipFill>
        <p:spPr>
          <a:xfrm>
            <a:off x="367506" y="1985963"/>
            <a:ext cx="8001000" cy="4038600"/>
          </a:xfrm>
        </p:spPr>
      </p:pic>
      <p:sp>
        <p:nvSpPr>
          <p:cNvPr id="4" name="Text Placeholder 3">
            <a:extLst>
              <a:ext uri="{FF2B5EF4-FFF2-40B4-BE49-F238E27FC236}">
                <a16:creationId xmlns:a16="http://schemas.microsoft.com/office/drawing/2014/main" id="{E45AC3D9-02EA-4946-98BB-0F2A9F4D4371}"/>
              </a:ext>
            </a:extLst>
          </p:cNvPr>
          <p:cNvSpPr>
            <a:spLocks noGrp="1"/>
          </p:cNvSpPr>
          <p:nvPr>
            <p:ph type="body" sz="quarter" idx="10"/>
          </p:nvPr>
        </p:nvSpPr>
        <p:spPr/>
        <p:txBody>
          <a:bodyPr/>
          <a:lstStyle/>
          <a:p>
            <a:pPr marL="355600" lvl="1" indent="-355600">
              <a:buFont typeface="+mj-lt"/>
              <a:buAutoNum type="arabicPeriod"/>
              <a:tabLst>
                <a:tab pos="355600" algn="l"/>
              </a:tabLst>
            </a:pPr>
            <a:r>
              <a:rPr lang="en-US" cap="small" dirty="0">
                <a:solidFill>
                  <a:schemeClr val="bg2">
                    <a:lumMod val="75000"/>
                  </a:schemeClr>
                </a:solidFill>
              </a:rPr>
              <a:t>Introduction</a:t>
            </a:r>
          </a:p>
          <a:p>
            <a:pPr marL="355600" lvl="1" indent="-355600">
              <a:buFont typeface="+mj-lt"/>
              <a:buAutoNum type="arabicPeriod"/>
              <a:tabLst>
                <a:tab pos="355600" algn="l"/>
              </a:tabLst>
            </a:pPr>
            <a:r>
              <a:rPr lang="en-AU" b="1" cap="small" dirty="0">
                <a:solidFill>
                  <a:schemeClr val="accent2"/>
                </a:solidFill>
                <a:effectLst>
                  <a:outerShdw blurRad="38100" dist="38100" dir="2700000" algn="tl">
                    <a:srgbClr val="000000">
                      <a:alpha val="43137"/>
                    </a:srgbClr>
                  </a:outerShdw>
                </a:effectLst>
              </a:rPr>
              <a:t>New Home Sales Up 90%</a:t>
            </a:r>
          </a:p>
          <a:p>
            <a:pPr marL="355600" lvl="1" indent="-355600">
              <a:buFont typeface="+mj-lt"/>
              <a:buAutoNum type="arabicPeriod"/>
              <a:tabLst>
                <a:tab pos="355600" algn="l"/>
              </a:tabLst>
            </a:pPr>
            <a:r>
              <a:rPr lang="en-US" cap="small" dirty="0">
                <a:solidFill>
                  <a:schemeClr val="bg2">
                    <a:lumMod val="75000"/>
                  </a:schemeClr>
                </a:solidFill>
              </a:rPr>
              <a:t>HomeBuilder</a:t>
            </a:r>
          </a:p>
          <a:p>
            <a:pPr marL="355600" lvl="1" indent="-355600">
              <a:buFont typeface="+mj-lt"/>
              <a:buAutoNum type="arabicPeriod"/>
              <a:tabLst>
                <a:tab pos="355600" algn="l"/>
              </a:tabLst>
            </a:pPr>
            <a:r>
              <a:rPr lang="en-US" cap="small" dirty="0">
                <a:solidFill>
                  <a:schemeClr val="bg2">
                    <a:lumMod val="75000"/>
                  </a:schemeClr>
                </a:solidFill>
              </a:rPr>
              <a:t>Solutions</a:t>
            </a:r>
          </a:p>
          <a:p>
            <a:pPr marL="355600" lvl="1" indent="-355600">
              <a:buFont typeface="+mj-lt"/>
              <a:buAutoNum type="arabicPeriod"/>
              <a:tabLst>
                <a:tab pos="355600" algn="l"/>
              </a:tabLst>
            </a:pPr>
            <a:r>
              <a:rPr lang="en-US" cap="small" dirty="0">
                <a:solidFill>
                  <a:schemeClr val="bg2">
                    <a:lumMod val="75000"/>
                  </a:schemeClr>
                </a:solidFill>
              </a:rPr>
              <a:t>Outro</a:t>
            </a:r>
          </a:p>
          <a:p>
            <a:endParaRPr lang="en-AU" dirty="0"/>
          </a:p>
        </p:txBody>
      </p:sp>
    </p:spTree>
    <p:extLst>
      <p:ext uri="{BB962C8B-B14F-4D97-AF65-F5344CB8AC3E}">
        <p14:creationId xmlns:p14="http://schemas.microsoft.com/office/powerpoint/2010/main" val="391225661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95D387-DCE0-427D-BB25-916BF3B4E520}"/>
              </a:ext>
            </a:extLst>
          </p:cNvPr>
          <p:cNvSpPr>
            <a:spLocks noGrp="1"/>
          </p:cNvSpPr>
          <p:nvPr>
            <p:ph type="title"/>
          </p:nvPr>
        </p:nvSpPr>
        <p:spPr/>
        <p:txBody>
          <a:bodyPr/>
          <a:lstStyle/>
          <a:p>
            <a:r>
              <a:rPr lang="en-AU" dirty="0"/>
              <a:t>Business Insolvencies</a:t>
            </a:r>
          </a:p>
        </p:txBody>
      </p:sp>
      <p:pic>
        <p:nvPicPr>
          <p:cNvPr id="7" name="Content Placeholder 6">
            <a:extLst>
              <a:ext uri="{FF2B5EF4-FFF2-40B4-BE49-F238E27FC236}">
                <a16:creationId xmlns:a16="http://schemas.microsoft.com/office/drawing/2014/main" id="{8A130100-FD57-4FF5-A551-D31CF5CB1981}"/>
              </a:ext>
            </a:extLst>
          </p:cNvPr>
          <p:cNvPicPr>
            <a:picLocks noGrp="1" noChangeAspect="1"/>
          </p:cNvPicPr>
          <p:nvPr>
            <p:ph sz="half" idx="1"/>
          </p:nvPr>
        </p:nvPicPr>
        <p:blipFill>
          <a:blip r:embed="rId2"/>
          <a:stretch>
            <a:fillRect/>
          </a:stretch>
        </p:blipFill>
        <p:spPr>
          <a:xfrm>
            <a:off x="192088" y="2756004"/>
            <a:ext cx="4117975" cy="2463592"/>
          </a:xfrm>
        </p:spPr>
      </p:pic>
      <p:pic>
        <p:nvPicPr>
          <p:cNvPr id="9" name="Content Placeholder 8">
            <a:extLst>
              <a:ext uri="{FF2B5EF4-FFF2-40B4-BE49-F238E27FC236}">
                <a16:creationId xmlns:a16="http://schemas.microsoft.com/office/drawing/2014/main" id="{882DB42D-9740-46CE-BA19-7A95B1C0928B}"/>
              </a:ext>
            </a:extLst>
          </p:cNvPr>
          <p:cNvPicPr>
            <a:picLocks noGrp="1" noChangeAspect="1"/>
          </p:cNvPicPr>
          <p:nvPr>
            <p:ph sz="half" idx="2"/>
          </p:nvPr>
        </p:nvPicPr>
        <p:blipFill>
          <a:blip r:embed="rId3"/>
          <a:stretch>
            <a:fillRect/>
          </a:stretch>
        </p:blipFill>
        <p:spPr>
          <a:xfrm>
            <a:off x="4425950" y="2193559"/>
            <a:ext cx="4117975" cy="3642458"/>
          </a:xfrm>
        </p:spPr>
      </p:pic>
      <p:sp>
        <p:nvSpPr>
          <p:cNvPr id="5" name="Text Placeholder 4">
            <a:extLst>
              <a:ext uri="{FF2B5EF4-FFF2-40B4-BE49-F238E27FC236}">
                <a16:creationId xmlns:a16="http://schemas.microsoft.com/office/drawing/2014/main" id="{0D3CECDB-1183-42A1-8672-9B0418586CC6}"/>
              </a:ext>
            </a:extLst>
          </p:cNvPr>
          <p:cNvSpPr>
            <a:spLocks noGrp="1"/>
          </p:cNvSpPr>
          <p:nvPr>
            <p:ph type="body" sz="quarter" idx="10"/>
          </p:nvPr>
        </p:nvSpPr>
        <p:spPr/>
        <p:txBody>
          <a:bodyPr>
            <a:normAutofit fontScale="70000" lnSpcReduction="20000"/>
          </a:bodyPr>
          <a:lstStyle/>
          <a:p>
            <a:pPr marL="355600" lvl="1" indent="-355600">
              <a:buFont typeface="+mj-lt"/>
              <a:buAutoNum type="arabicPeriod"/>
              <a:tabLst>
                <a:tab pos="355600" algn="l"/>
              </a:tabLst>
            </a:pPr>
            <a:r>
              <a:rPr lang="en-US" cap="small" dirty="0">
                <a:solidFill>
                  <a:schemeClr val="bg2">
                    <a:lumMod val="75000"/>
                  </a:schemeClr>
                </a:solidFill>
              </a:rPr>
              <a:t>Introduction</a:t>
            </a:r>
          </a:p>
          <a:p>
            <a:pPr marL="355600" lvl="1" indent="-355600">
              <a:buFont typeface="+mj-lt"/>
              <a:buAutoNum type="arabicPeriod"/>
              <a:tabLst>
                <a:tab pos="355600" algn="l"/>
              </a:tabLst>
            </a:pPr>
            <a:r>
              <a:rPr lang="en-US" cap="small" dirty="0">
                <a:solidFill>
                  <a:schemeClr val="bg2">
                    <a:lumMod val="75000"/>
                  </a:schemeClr>
                </a:solidFill>
              </a:rPr>
              <a:t>Global Risks</a:t>
            </a:r>
          </a:p>
          <a:p>
            <a:pPr marL="355600" lvl="1" indent="-355600">
              <a:buFont typeface="+mj-lt"/>
              <a:buAutoNum type="arabicPeriod"/>
              <a:tabLst>
                <a:tab pos="355600" algn="l"/>
              </a:tabLst>
            </a:pPr>
            <a:r>
              <a:rPr lang="en-US" cap="small" dirty="0">
                <a:solidFill>
                  <a:schemeClr val="bg2">
                    <a:lumMod val="75000"/>
                  </a:schemeClr>
                </a:solidFill>
              </a:rPr>
              <a:t>Australian Households</a:t>
            </a:r>
          </a:p>
          <a:p>
            <a:pPr marL="355600" lvl="1" indent="-355600">
              <a:buFont typeface="+mj-lt"/>
              <a:buAutoNum type="arabicPeriod"/>
              <a:tabLst>
                <a:tab pos="355600" algn="l"/>
              </a:tabLst>
            </a:pPr>
            <a:r>
              <a:rPr lang="en-US" b="1" cap="small" dirty="0">
                <a:solidFill>
                  <a:schemeClr val="accent2"/>
                </a:solidFill>
                <a:effectLst>
                  <a:outerShdw blurRad="38100" dist="38100" dir="2700000" algn="tl">
                    <a:srgbClr val="000000">
                      <a:alpha val="43137"/>
                    </a:srgbClr>
                  </a:outerShdw>
                </a:effectLst>
              </a:rPr>
              <a:t>Australian Businesses</a:t>
            </a:r>
          </a:p>
          <a:p>
            <a:pPr marL="355600" lvl="1" indent="-355600">
              <a:buFont typeface="+mj-lt"/>
              <a:buAutoNum type="arabicPeriod"/>
              <a:tabLst>
                <a:tab pos="355600" algn="l"/>
              </a:tabLst>
            </a:pPr>
            <a:r>
              <a:rPr lang="en-US" cap="small" dirty="0">
                <a:solidFill>
                  <a:schemeClr val="bg2">
                    <a:lumMod val="75000"/>
                  </a:schemeClr>
                </a:solidFill>
              </a:rPr>
              <a:t>Australian Financial System</a:t>
            </a:r>
          </a:p>
          <a:p>
            <a:pPr marL="355600" lvl="1" indent="-355600">
              <a:buFont typeface="+mj-lt"/>
              <a:buAutoNum type="arabicPeriod"/>
              <a:tabLst>
                <a:tab pos="355600" algn="l"/>
              </a:tabLst>
            </a:pPr>
            <a:r>
              <a:rPr lang="en-US" cap="small" dirty="0">
                <a:solidFill>
                  <a:schemeClr val="bg2">
                    <a:lumMod val="75000"/>
                  </a:schemeClr>
                </a:solidFill>
              </a:rPr>
              <a:t>Domestic Regulator Developments</a:t>
            </a:r>
          </a:p>
          <a:p>
            <a:pPr marL="355600" lvl="1" indent="-355600">
              <a:buFont typeface="+mj-lt"/>
              <a:buAutoNum type="arabicPeriod"/>
              <a:tabLst>
                <a:tab pos="355600" algn="l"/>
              </a:tabLst>
            </a:pPr>
            <a:r>
              <a:rPr lang="en-US" cap="small" dirty="0">
                <a:solidFill>
                  <a:schemeClr val="bg2">
                    <a:lumMod val="75000"/>
                  </a:schemeClr>
                </a:solidFill>
              </a:rPr>
              <a:t>Solutions</a:t>
            </a:r>
          </a:p>
          <a:p>
            <a:pPr marL="355600" lvl="1" indent="-355600">
              <a:buFont typeface="+mj-lt"/>
              <a:buAutoNum type="arabicPeriod"/>
              <a:tabLst>
                <a:tab pos="355600" algn="l"/>
              </a:tabLst>
            </a:pPr>
            <a:r>
              <a:rPr lang="en-US" cap="small" dirty="0">
                <a:solidFill>
                  <a:schemeClr val="bg2">
                    <a:lumMod val="75000"/>
                  </a:schemeClr>
                </a:solidFill>
              </a:rPr>
              <a:t>Outro</a:t>
            </a:r>
          </a:p>
          <a:p>
            <a:endParaRPr lang="en-AU" dirty="0"/>
          </a:p>
        </p:txBody>
      </p:sp>
    </p:spTree>
    <p:extLst>
      <p:ext uri="{BB962C8B-B14F-4D97-AF65-F5344CB8AC3E}">
        <p14:creationId xmlns:p14="http://schemas.microsoft.com/office/powerpoint/2010/main" val="366614342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641EB5-9151-4ACC-87C8-BD409F329AD3}"/>
              </a:ext>
            </a:extLst>
          </p:cNvPr>
          <p:cNvSpPr>
            <a:spLocks noGrp="1"/>
          </p:cNvSpPr>
          <p:nvPr>
            <p:ph type="title"/>
          </p:nvPr>
        </p:nvSpPr>
        <p:spPr/>
        <p:txBody>
          <a:bodyPr/>
          <a:lstStyle/>
          <a:p>
            <a:r>
              <a:rPr lang="en-AU" dirty="0"/>
              <a:t>Commercial Property Risks</a:t>
            </a:r>
          </a:p>
        </p:txBody>
      </p:sp>
      <p:pic>
        <p:nvPicPr>
          <p:cNvPr id="7" name="Content Placeholder 6">
            <a:extLst>
              <a:ext uri="{FF2B5EF4-FFF2-40B4-BE49-F238E27FC236}">
                <a16:creationId xmlns:a16="http://schemas.microsoft.com/office/drawing/2014/main" id="{FA7FF956-5134-4E7E-B378-3E73D0EF86E7}"/>
              </a:ext>
            </a:extLst>
          </p:cNvPr>
          <p:cNvPicPr>
            <a:picLocks noGrp="1" noChangeAspect="1"/>
          </p:cNvPicPr>
          <p:nvPr>
            <p:ph sz="half" idx="1"/>
          </p:nvPr>
        </p:nvPicPr>
        <p:blipFill>
          <a:blip r:embed="rId2"/>
          <a:stretch>
            <a:fillRect/>
          </a:stretch>
        </p:blipFill>
        <p:spPr>
          <a:xfrm>
            <a:off x="192088" y="2322989"/>
            <a:ext cx="4117975" cy="3329623"/>
          </a:xfrm>
        </p:spPr>
      </p:pic>
      <p:pic>
        <p:nvPicPr>
          <p:cNvPr id="9" name="Content Placeholder 8">
            <a:extLst>
              <a:ext uri="{FF2B5EF4-FFF2-40B4-BE49-F238E27FC236}">
                <a16:creationId xmlns:a16="http://schemas.microsoft.com/office/drawing/2014/main" id="{C74C9677-669B-4625-A4ED-678955DC832A}"/>
              </a:ext>
            </a:extLst>
          </p:cNvPr>
          <p:cNvPicPr>
            <a:picLocks noGrp="1" noChangeAspect="1"/>
          </p:cNvPicPr>
          <p:nvPr>
            <p:ph sz="half" idx="2"/>
          </p:nvPr>
        </p:nvPicPr>
        <p:blipFill>
          <a:blip r:embed="rId3"/>
          <a:stretch>
            <a:fillRect/>
          </a:stretch>
        </p:blipFill>
        <p:spPr>
          <a:xfrm>
            <a:off x="4608512" y="1968500"/>
            <a:ext cx="3752850" cy="4038600"/>
          </a:xfrm>
        </p:spPr>
      </p:pic>
      <p:sp>
        <p:nvSpPr>
          <p:cNvPr id="5" name="Text Placeholder 4">
            <a:extLst>
              <a:ext uri="{FF2B5EF4-FFF2-40B4-BE49-F238E27FC236}">
                <a16:creationId xmlns:a16="http://schemas.microsoft.com/office/drawing/2014/main" id="{9F4A771D-A7DD-45D8-96EE-5EAE12EE4201}"/>
              </a:ext>
            </a:extLst>
          </p:cNvPr>
          <p:cNvSpPr>
            <a:spLocks noGrp="1"/>
          </p:cNvSpPr>
          <p:nvPr>
            <p:ph type="body" sz="quarter" idx="10"/>
          </p:nvPr>
        </p:nvSpPr>
        <p:spPr/>
        <p:txBody>
          <a:bodyPr>
            <a:normAutofit fontScale="70000" lnSpcReduction="20000"/>
          </a:bodyPr>
          <a:lstStyle/>
          <a:p>
            <a:pPr marL="355600" lvl="1" indent="-355600">
              <a:buFont typeface="+mj-lt"/>
              <a:buAutoNum type="arabicPeriod"/>
              <a:tabLst>
                <a:tab pos="355600" algn="l"/>
              </a:tabLst>
            </a:pPr>
            <a:r>
              <a:rPr lang="en-US" cap="small" dirty="0">
                <a:solidFill>
                  <a:schemeClr val="bg2">
                    <a:lumMod val="75000"/>
                  </a:schemeClr>
                </a:solidFill>
              </a:rPr>
              <a:t>Introduction</a:t>
            </a:r>
          </a:p>
          <a:p>
            <a:pPr marL="355600" lvl="1" indent="-355600">
              <a:buFont typeface="+mj-lt"/>
              <a:buAutoNum type="arabicPeriod"/>
              <a:tabLst>
                <a:tab pos="355600" algn="l"/>
              </a:tabLst>
            </a:pPr>
            <a:r>
              <a:rPr lang="en-US" cap="small" dirty="0">
                <a:solidFill>
                  <a:schemeClr val="bg2">
                    <a:lumMod val="75000"/>
                  </a:schemeClr>
                </a:solidFill>
              </a:rPr>
              <a:t>Global Risks</a:t>
            </a:r>
          </a:p>
          <a:p>
            <a:pPr marL="355600" lvl="1" indent="-355600">
              <a:buFont typeface="+mj-lt"/>
              <a:buAutoNum type="arabicPeriod"/>
              <a:tabLst>
                <a:tab pos="355600" algn="l"/>
              </a:tabLst>
            </a:pPr>
            <a:r>
              <a:rPr lang="en-US" cap="small" dirty="0">
                <a:solidFill>
                  <a:schemeClr val="bg2">
                    <a:lumMod val="75000"/>
                  </a:schemeClr>
                </a:solidFill>
              </a:rPr>
              <a:t>Australian Households</a:t>
            </a:r>
          </a:p>
          <a:p>
            <a:pPr marL="355600" lvl="1" indent="-355600">
              <a:buFont typeface="+mj-lt"/>
              <a:buAutoNum type="arabicPeriod"/>
              <a:tabLst>
                <a:tab pos="355600" algn="l"/>
              </a:tabLst>
            </a:pPr>
            <a:r>
              <a:rPr lang="en-US" b="1" cap="small" dirty="0">
                <a:solidFill>
                  <a:schemeClr val="accent2"/>
                </a:solidFill>
                <a:effectLst>
                  <a:outerShdw blurRad="38100" dist="38100" dir="2700000" algn="tl">
                    <a:srgbClr val="000000">
                      <a:alpha val="43137"/>
                    </a:srgbClr>
                  </a:outerShdw>
                </a:effectLst>
              </a:rPr>
              <a:t>Australian Businesses</a:t>
            </a:r>
          </a:p>
          <a:p>
            <a:pPr marL="355600" lvl="1" indent="-355600">
              <a:buFont typeface="+mj-lt"/>
              <a:buAutoNum type="arabicPeriod"/>
              <a:tabLst>
                <a:tab pos="355600" algn="l"/>
              </a:tabLst>
            </a:pPr>
            <a:r>
              <a:rPr lang="en-US" cap="small" dirty="0">
                <a:solidFill>
                  <a:schemeClr val="bg2">
                    <a:lumMod val="75000"/>
                  </a:schemeClr>
                </a:solidFill>
              </a:rPr>
              <a:t>Australian Financial System</a:t>
            </a:r>
          </a:p>
          <a:p>
            <a:pPr marL="355600" lvl="1" indent="-355600">
              <a:buFont typeface="+mj-lt"/>
              <a:buAutoNum type="arabicPeriod"/>
              <a:tabLst>
                <a:tab pos="355600" algn="l"/>
              </a:tabLst>
            </a:pPr>
            <a:r>
              <a:rPr lang="en-US" cap="small" dirty="0">
                <a:solidFill>
                  <a:schemeClr val="bg2">
                    <a:lumMod val="75000"/>
                  </a:schemeClr>
                </a:solidFill>
              </a:rPr>
              <a:t>Domestic Regulator Developments</a:t>
            </a:r>
          </a:p>
          <a:p>
            <a:pPr marL="355600" lvl="1" indent="-355600">
              <a:buFont typeface="+mj-lt"/>
              <a:buAutoNum type="arabicPeriod"/>
              <a:tabLst>
                <a:tab pos="355600" algn="l"/>
              </a:tabLst>
            </a:pPr>
            <a:r>
              <a:rPr lang="en-US" cap="small" dirty="0">
                <a:solidFill>
                  <a:schemeClr val="bg2">
                    <a:lumMod val="75000"/>
                  </a:schemeClr>
                </a:solidFill>
              </a:rPr>
              <a:t>Solutions</a:t>
            </a:r>
          </a:p>
          <a:p>
            <a:pPr marL="355600" lvl="1" indent="-355600">
              <a:buFont typeface="+mj-lt"/>
              <a:buAutoNum type="arabicPeriod"/>
              <a:tabLst>
                <a:tab pos="355600" algn="l"/>
              </a:tabLst>
            </a:pPr>
            <a:r>
              <a:rPr lang="en-US" cap="small" dirty="0">
                <a:solidFill>
                  <a:schemeClr val="bg2">
                    <a:lumMod val="75000"/>
                  </a:schemeClr>
                </a:solidFill>
              </a:rPr>
              <a:t>Outro</a:t>
            </a:r>
          </a:p>
          <a:p>
            <a:endParaRPr lang="en-AU" dirty="0"/>
          </a:p>
        </p:txBody>
      </p:sp>
    </p:spTree>
    <p:extLst>
      <p:ext uri="{BB962C8B-B14F-4D97-AF65-F5344CB8AC3E}">
        <p14:creationId xmlns:p14="http://schemas.microsoft.com/office/powerpoint/2010/main" val="353826017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E71FFC-7D2B-4B94-95C4-32093FB385E6}"/>
              </a:ext>
            </a:extLst>
          </p:cNvPr>
          <p:cNvSpPr>
            <a:spLocks noGrp="1"/>
          </p:cNvSpPr>
          <p:nvPr>
            <p:ph type="title"/>
          </p:nvPr>
        </p:nvSpPr>
        <p:spPr/>
        <p:txBody>
          <a:bodyPr/>
          <a:lstStyle/>
          <a:p>
            <a:r>
              <a:rPr lang="en-AU" dirty="0"/>
              <a:t>Office and Industrial Properties</a:t>
            </a:r>
          </a:p>
        </p:txBody>
      </p:sp>
      <p:pic>
        <p:nvPicPr>
          <p:cNvPr id="7" name="Content Placeholder 6">
            <a:extLst>
              <a:ext uri="{FF2B5EF4-FFF2-40B4-BE49-F238E27FC236}">
                <a16:creationId xmlns:a16="http://schemas.microsoft.com/office/drawing/2014/main" id="{320F6176-1CD4-452C-96A7-B671820A1297}"/>
              </a:ext>
            </a:extLst>
          </p:cNvPr>
          <p:cNvPicPr>
            <a:picLocks noGrp="1" noChangeAspect="1"/>
          </p:cNvPicPr>
          <p:nvPr>
            <p:ph sz="half" idx="1"/>
          </p:nvPr>
        </p:nvPicPr>
        <p:blipFill>
          <a:blip r:embed="rId2"/>
          <a:stretch>
            <a:fillRect/>
          </a:stretch>
        </p:blipFill>
        <p:spPr>
          <a:xfrm>
            <a:off x="303213" y="1622592"/>
            <a:ext cx="3895725" cy="4152900"/>
          </a:xfrm>
        </p:spPr>
      </p:pic>
      <p:pic>
        <p:nvPicPr>
          <p:cNvPr id="9" name="Content Placeholder 8">
            <a:extLst>
              <a:ext uri="{FF2B5EF4-FFF2-40B4-BE49-F238E27FC236}">
                <a16:creationId xmlns:a16="http://schemas.microsoft.com/office/drawing/2014/main" id="{8D6F808A-F03A-4CCA-846F-F0F3C6D715A1}"/>
              </a:ext>
            </a:extLst>
          </p:cNvPr>
          <p:cNvPicPr>
            <a:picLocks noGrp="1" noChangeAspect="1"/>
          </p:cNvPicPr>
          <p:nvPr>
            <p:ph sz="half" idx="2"/>
          </p:nvPr>
        </p:nvPicPr>
        <p:blipFill>
          <a:blip r:embed="rId3"/>
          <a:stretch>
            <a:fillRect/>
          </a:stretch>
        </p:blipFill>
        <p:spPr>
          <a:xfrm>
            <a:off x="4575175" y="1868655"/>
            <a:ext cx="3819525" cy="3714750"/>
          </a:xfrm>
        </p:spPr>
      </p:pic>
      <p:sp>
        <p:nvSpPr>
          <p:cNvPr id="5" name="Text Placeholder 4">
            <a:extLst>
              <a:ext uri="{FF2B5EF4-FFF2-40B4-BE49-F238E27FC236}">
                <a16:creationId xmlns:a16="http://schemas.microsoft.com/office/drawing/2014/main" id="{C6A3CC6D-B68A-476C-9113-6F06B88F1CBE}"/>
              </a:ext>
            </a:extLst>
          </p:cNvPr>
          <p:cNvSpPr>
            <a:spLocks noGrp="1"/>
          </p:cNvSpPr>
          <p:nvPr>
            <p:ph type="body" sz="quarter" idx="10"/>
          </p:nvPr>
        </p:nvSpPr>
        <p:spPr/>
        <p:txBody>
          <a:bodyPr>
            <a:normAutofit fontScale="70000" lnSpcReduction="20000"/>
          </a:bodyPr>
          <a:lstStyle/>
          <a:p>
            <a:pPr marL="355600" lvl="1" indent="-355600">
              <a:buFont typeface="+mj-lt"/>
              <a:buAutoNum type="arabicPeriod"/>
              <a:tabLst>
                <a:tab pos="355600" algn="l"/>
              </a:tabLst>
            </a:pPr>
            <a:r>
              <a:rPr lang="en-US" cap="small" dirty="0">
                <a:solidFill>
                  <a:schemeClr val="bg2">
                    <a:lumMod val="75000"/>
                  </a:schemeClr>
                </a:solidFill>
              </a:rPr>
              <a:t>Introduction</a:t>
            </a:r>
          </a:p>
          <a:p>
            <a:pPr marL="355600" lvl="1" indent="-355600">
              <a:buFont typeface="+mj-lt"/>
              <a:buAutoNum type="arabicPeriod"/>
              <a:tabLst>
                <a:tab pos="355600" algn="l"/>
              </a:tabLst>
            </a:pPr>
            <a:r>
              <a:rPr lang="en-US" cap="small" dirty="0">
                <a:solidFill>
                  <a:schemeClr val="bg2">
                    <a:lumMod val="75000"/>
                  </a:schemeClr>
                </a:solidFill>
              </a:rPr>
              <a:t>Global Risks</a:t>
            </a:r>
          </a:p>
          <a:p>
            <a:pPr marL="355600" lvl="1" indent="-355600">
              <a:buFont typeface="+mj-lt"/>
              <a:buAutoNum type="arabicPeriod"/>
              <a:tabLst>
                <a:tab pos="355600" algn="l"/>
              </a:tabLst>
            </a:pPr>
            <a:r>
              <a:rPr lang="en-US" cap="small" dirty="0">
                <a:solidFill>
                  <a:schemeClr val="bg2">
                    <a:lumMod val="75000"/>
                  </a:schemeClr>
                </a:solidFill>
              </a:rPr>
              <a:t>Australian Households</a:t>
            </a:r>
          </a:p>
          <a:p>
            <a:pPr marL="355600" lvl="1" indent="-355600">
              <a:buFont typeface="+mj-lt"/>
              <a:buAutoNum type="arabicPeriod"/>
              <a:tabLst>
                <a:tab pos="355600" algn="l"/>
              </a:tabLst>
            </a:pPr>
            <a:r>
              <a:rPr lang="en-US" b="1" cap="small" dirty="0">
                <a:solidFill>
                  <a:schemeClr val="accent2"/>
                </a:solidFill>
                <a:effectLst>
                  <a:outerShdw blurRad="38100" dist="38100" dir="2700000" algn="tl">
                    <a:srgbClr val="000000">
                      <a:alpha val="43137"/>
                    </a:srgbClr>
                  </a:outerShdw>
                </a:effectLst>
              </a:rPr>
              <a:t>Australian Businesses</a:t>
            </a:r>
          </a:p>
          <a:p>
            <a:pPr marL="355600" lvl="1" indent="-355600">
              <a:buFont typeface="+mj-lt"/>
              <a:buAutoNum type="arabicPeriod"/>
              <a:tabLst>
                <a:tab pos="355600" algn="l"/>
              </a:tabLst>
            </a:pPr>
            <a:r>
              <a:rPr lang="en-US" cap="small" dirty="0">
                <a:solidFill>
                  <a:schemeClr val="bg2">
                    <a:lumMod val="75000"/>
                  </a:schemeClr>
                </a:solidFill>
              </a:rPr>
              <a:t>Australian Financial System</a:t>
            </a:r>
          </a:p>
          <a:p>
            <a:pPr marL="355600" lvl="1" indent="-355600">
              <a:buFont typeface="+mj-lt"/>
              <a:buAutoNum type="arabicPeriod"/>
              <a:tabLst>
                <a:tab pos="355600" algn="l"/>
              </a:tabLst>
            </a:pPr>
            <a:r>
              <a:rPr lang="en-US" cap="small" dirty="0">
                <a:solidFill>
                  <a:schemeClr val="bg2">
                    <a:lumMod val="75000"/>
                  </a:schemeClr>
                </a:solidFill>
              </a:rPr>
              <a:t>Domestic Regulator Developments</a:t>
            </a:r>
          </a:p>
          <a:p>
            <a:pPr marL="355600" lvl="1" indent="-355600">
              <a:buFont typeface="+mj-lt"/>
              <a:buAutoNum type="arabicPeriod"/>
              <a:tabLst>
                <a:tab pos="355600" algn="l"/>
              </a:tabLst>
            </a:pPr>
            <a:r>
              <a:rPr lang="en-US" cap="small" dirty="0">
                <a:solidFill>
                  <a:schemeClr val="bg2">
                    <a:lumMod val="75000"/>
                  </a:schemeClr>
                </a:solidFill>
              </a:rPr>
              <a:t>Solutions</a:t>
            </a:r>
          </a:p>
          <a:p>
            <a:pPr marL="355600" lvl="1" indent="-355600">
              <a:buFont typeface="+mj-lt"/>
              <a:buAutoNum type="arabicPeriod"/>
              <a:tabLst>
                <a:tab pos="355600" algn="l"/>
              </a:tabLst>
            </a:pPr>
            <a:r>
              <a:rPr lang="en-US" cap="small" dirty="0">
                <a:solidFill>
                  <a:schemeClr val="bg2">
                    <a:lumMod val="75000"/>
                  </a:schemeClr>
                </a:solidFill>
              </a:rPr>
              <a:t>Outro</a:t>
            </a:r>
          </a:p>
          <a:p>
            <a:endParaRPr lang="en-AU" dirty="0"/>
          </a:p>
        </p:txBody>
      </p:sp>
    </p:spTree>
    <p:extLst>
      <p:ext uri="{BB962C8B-B14F-4D97-AF65-F5344CB8AC3E}">
        <p14:creationId xmlns:p14="http://schemas.microsoft.com/office/powerpoint/2010/main" val="385279426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CB98AB2-FC63-41C5-833C-560B73037EE5}"/>
              </a:ext>
            </a:extLst>
          </p:cNvPr>
          <p:cNvSpPr>
            <a:spLocks noGrp="1"/>
          </p:cNvSpPr>
          <p:nvPr>
            <p:ph type="title"/>
          </p:nvPr>
        </p:nvSpPr>
        <p:spPr/>
        <p:txBody>
          <a:bodyPr/>
          <a:lstStyle/>
          <a:p>
            <a:endParaRPr lang="en-AU"/>
          </a:p>
        </p:txBody>
      </p:sp>
      <p:pic>
        <p:nvPicPr>
          <p:cNvPr id="10" name="Content Placeholder 9">
            <a:extLst>
              <a:ext uri="{FF2B5EF4-FFF2-40B4-BE49-F238E27FC236}">
                <a16:creationId xmlns:a16="http://schemas.microsoft.com/office/drawing/2014/main" id="{50B5BA9F-9332-45D2-93E6-4E799BCDAC30}"/>
              </a:ext>
            </a:extLst>
          </p:cNvPr>
          <p:cNvPicPr>
            <a:picLocks noGrp="1" noChangeAspect="1"/>
          </p:cNvPicPr>
          <p:nvPr>
            <p:ph sz="half" idx="1"/>
          </p:nvPr>
        </p:nvPicPr>
        <p:blipFill>
          <a:blip r:embed="rId2"/>
          <a:stretch>
            <a:fillRect/>
          </a:stretch>
        </p:blipFill>
        <p:spPr>
          <a:xfrm>
            <a:off x="192088" y="1859253"/>
            <a:ext cx="4117975" cy="4257095"/>
          </a:xfrm>
        </p:spPr>
      </p:pic>
      <p:pic>
        <p:nvPicPr>
          <p:cNvPr id="12" name="Content Placeholder 11">
            <a:extLst>
              <a:ext uri="{FF2B5EF4-FFF2-40B4-BE49-F238E27FC236}">
                <a16:creationId xmlns:a16="http://schemas.microsoft.com/office/drawing/2014/main" id="{AA0D43AA-23E8-4463-ABA8-A87097EE1E6C}"/>
              </a:ext>
            </a:extLst>
          </p:cNvPr>
          <p:cNvPicPr>
            <a:picLocks noGrp="1" noChangeAspect="1"/>
          </p:cNvPicPr>
          <p:nvPr>
            <p:ph sz="half" idx="2"/>
          </p:nvPr>
        </p:nvPicPr>
        <p:blipFill>
          <a:blip r:embed="rId3"/>
          <a:stretch>
            <a:fillRect/>
          </a:stretch>
        </p:blipFill>
        <p:spPr>
          <a:xfrm>
            <a:off x="4608512" y="2214563"/>
            <a:ext cx="3752850" cy="3600450"/>
          </a:xfrm>
        </p:spPr>
      </p:pic>
      <p:sp>
        <p:nvSpPr>
          <p:cNvPr id="8" name="Text Placeholder 7">
            <a:extLst>
              <a:ext uri="{FF2B5EF4-FFF2-40B4-BE49-F238E27FC236}">
                <a16:creationId xmlns:a16="http://schemas.microsoft.com/office/drawing/2014/main" id="{C51DA46F-C150-4E00-93A5-5615A1B47E2C}"/>
              </a:ext>
            </a:extLst>
          </p:cNvPr>
          <p:cNvSpPr>
            <a:spLocks noGrp="1"/>
          </p:cNvSpPr>
          <p:nvPr>
            <p:ph type="body" sz="quarter" idx="10"/>
          </p:nvPr>
        </p:nvSpPr>
        <p:spPr/>
        <p:txBody>
          <a:bodyPr>
            <a:normAutofit fontScale="70000" lnSpcReduction="20000"/>
          </a:bodyPr>
          <a:lstStyle/>
          <a:p>
            <a:pPr marL="355600" lvl="1" indent="-355600">
              <a:buFont typeface="+mj-lt"/>
              <a:buAutoNum type="arabicPeriod"/>
              <a:tabLst>
                <a:tab pos="355600" algn="l"/>
              </a:tabLst>
            </a:pPr>
            <a:r>
              <a:rPr lang="en-US" cap="small" dirty="0">
                <a:solidFill>
                  <a:schemeClr val="bg2">
                    <a:lumMod val="75000"/>
                  </a:schemeClr>
                </a:solidFill>
              </a:rPr>
              <a:t>Introduction</a:t>
            </a:r>
          </a:p>
          <a:p>
            <a:pPr marL="355600" lvl="1" indent="-355600">
              <a:buFont typeface="+mj-lt"/>
              <a:buAutoNum type="arabicPeriod"/>
              <a:tabLst>
                <a:tab pos="355600" algn="l"/>
              </a:tabLst>
            </a:pPr>
            <a:r>
              <a:rPr lang="en-US" cap="small" dirty="0">
                <a:solidFill>
                  <a:schemeClr val="bg2">
                    <a:lumMod val="75000"/>
                  </a:schemeClr>
                </a:solidFill>
              </a:rPr>
              <a:t>Global Risks</a:t>
            </a:r>
          </a:p>
          <a:p>
            <a:pPr marL="355600" lvl="1" indent="-355600">
              <a:buFont typeface="+mj-lt"/>
              <a:buAutoNum type="arabicPeriod"/>
              <a:tabLst>
                <a:tab pos="355600" algn="l"/>
              </a:tabLst>
            </a:pPr>
            <a:r>
              <a:rPr lang="en-US" cap="small" dirty="0">
                <a:solidFill>
                  <a:schemeClr val="bg2">
                    <a:lumMod val="75000"/>
                  </a:schemeClr>
                </a:solidFill>
              </a:rPr>
              <a:t>Australian Households</a:t>
            </a:r>
          </a:p>
          <a:p>
            <a:pPr marL="355600" lvl="1" indent="-355600">
              <a:buFont typeface="+mj-lt"/>
              <a:buAutoNum type="arabicPeriod"/>
              <a:tabLst>
                <a:tab pos="355600" algn="l"/>
              </a:tabLst>
            </a:pPr>
            <a:r>
              <a:rPr lang="en-US" cap="small" dirty="0">
                <a:solidFill>
                  <a:schemeClr val="bg2">
                    <a:lumMod val="75000"/>
                  </a:schemeClr>
                </a:solidFill>
              </a:rPr>
              <a:t>Australian Businesses</a:t>
            </a:r>
          </a:p>
          <a:p>
            <a:pPr marL="355600" lvl="1" indent="-355600">
              <a:buFont typeface="+mj-lt"/>
              <a:buAutoNum type="arabicPeriod"/>
              <a:tabLst>
                <a:tab pos="355600" algn="l"/>
              </a:tabLst>
            </a:pPr>
            <a:r>
              <a:rPr lang="en-US" b="1" cap="small" dirty="0">
                <a:solidFill>
                  <a:schemeClr val="accent2"/>
                </a:solidFill>
                <a:effectLst>
                  <a:outerShdw blurRad="38100" dist="38100" dir="2700000" algn="tl">
                    <a:srgbClr val="000000">
                      <a:alpha val="43137"/>
                    </a:srgbClr>
                  </a:outerShdw>
                </a:effectLst>
              </a:rPr>
              <a:t>Australian Financial System</a:t>
            </a:r>
          </a:p>
          <a:p>
            <a:pPr marL="355600" lvl="1" indent="-355600">
              <a:buFont typeface="+mj-lt"/>
              <a:buAutoNum type="arabicPeriod"/>
              <a:tabLst>
                <a:tab pos="355600" algn="l"/>
              </a:tabLst>
            </a:pPr>
            <a:r>
              <a:rPr lang="en-US" cap="small" dirty="0">
                <a:solidFill>
                  <a:schemeClr val="bg2">
                    <a:lumMod val="75000"/>
                  </a:schemeClr>
                </a:solidFill>
              </a:rPr>
              <a:t>Domestic Regulator Developments</a:t>
            </a:r>
          </a:p>
          <a:p>
            <a:pPr marL="355600" lvl="1" indent="-355600">
              <a:buFont typeface="+mj-lt"/>
              <a:buAutoNum type="arabicPeriod"/>
              <a:tabLst>
                <a:tab pos="355600" algn="l"/>
              </a:tabLst>
            </a:pPr>
            <a:r>
              <a:rPr lang="en-US" cap="small" dirty="0">
                <a:solidFill>
                  <a:schemeClr val="bg2">
                    <a:lumMod val="75000"/>
                  </a:schemeClr>
                </a:solidFill>
              </a:rPr>
              <a:t>Solutions</a:t>
            </a:r>
          </a:p>
          <a:p>
            <a:pPr marL="355600" lvl="1" indent="-355600">
              <a:buFont typeface="+mj-lt"/>
              <a:buAutoNum type="arabicPeriod"/>
              <a:tabLst>
                <a:tab pos="355600" algn="l"/>
              </a:tabLst>
            </a:pPr>
            <a:r>
              <a:rPr lang="en-US" cap="small" dirty="0">
                <a:solidFill>
                  <a:schemeClr val="bg2">
                    <a:lumMod val="75000"/>
                  </a:schemeClr>
                </a:solidFill>
              </a:rPr>
              <a:t>Outro</a:t>
            </a:r>
          </a:p>
          <a:p>
            <a:endParaRPr lang="en-AU" dirty="0"/>
          </a:p>
        </p:txBody>
      </p:sp>
    </p:spTree>
    <p:extLst>
      <p:ext uri="{BB962C8B-B14F-4D97-AF65-F5344CB8AC3E}">
        <p14:creationId xmlns:p14="http://schemas.microsoft.com/office/powerpoint/2010/main" val="78614525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0D0617-6AF4-4A93-B239-31B989B47692}"/>
              </a:ext>
            </a:extLst>
          </p:cNvPr>
          <p:cNvSpPr>
            <a:spLocks noGrp="1"/>
          </p:cNvSpPr>
          <p:nvPr>
            <p:ph type="title"/>
          </p:nvPr>
        </p:nvSpPr>
        <p:spPr/>
        <p:txBody>
          <a:bodyPr/>
          <a:lstStyle/>
          <a:p>
            <a:endParaRPr lang="en-AU"/>
          </a:p>
        </p:txBody>
      </p:sp>
      <p:pic>
        <p:nvPicPr>
          <p:cNvPr id="7" name="Content Placeholder 6">
            <a:extLst>
              <a:ext uri="{FF2B5EF4-FFF2-40B4-BE49-F238E27FC236}">
                <a16:creationId xmlns:a16="http://schemas.microsoft.com/office/drawing/2014/main" id="{3C44CF30-B47C-4E35-93EE-2EB57C386990}"/>
              </a:ext>
            </a:extLst>
          </p:cNvPr>
          <p:cNvPicPr>
            <a:picLocks noGrp="1" noChangeAspect="1"/>
          </p:cNvPicPr>
          <p:nvPr>
            <p:ph sz="half" idx="1"/>
          </p:nvPr>
        </p:nvPicPr>
        <p:blipFill>
          <a:blip r:embed="rId2"/>
          <a:stretch>
            <a:fillRect/>
          </a:stretch>
        </p:blipFill>
        <p:spPr>
          <a:xfrm>
            <a:off x="360363" y="2173288"/>
            <a:ext cx="3781425" cy="3629025"/>
          </a:xfrm>
        </p:spPr>
      </p:pic>
      <p:pic>
        <p:nvPicPr>
          <p:cNvPr id="9" name="Content Placeholder 8">
            <a:extLst>
              <a:ext uri="{FF2B5EF4-FFF2-40B4-BE49-F238E27FC236}">
                <a16:creationId xmlns:a16="http://schemas.microsoft.com/office/drawing/2014/main" id="{4D7373FB-431D-42A2-AC09-8607B6BA6A89}"/>
              </a:ext>
            </a:extLst>
          </p:cNvPr>
          <p:cNvPicPr>
            <a:picLocks noGrp="1" noChangeAspect="1"/>
          </p:cNvPicPr>
          <p:nvPr>
            <p:ph sz="half" idx="2"/>
          </p:nvPr>
        </p:nvPicPr>
        <p:blipFill>
          <a:blip r:embed="rId3"/>
          <a:stretch>
            <a:fillRect/>
          </a:stretch>
        </p:blipFill>
        <p:spPr>
          <a:xfrm>
            <a:off x="4722812" y="1985963"/>
            <a:ext cx="3524250" cy="4057650"/>
          </a:xfrm>
        </p:spPr>
      </p:pic>
      <p:sp>
        <p:nvSpPr>
          <p:cNvPr id="5" name="Text Placeholder 4">
            <a:extLst>
              <a:ext uri="{FF2B5EF4-FFF2-40B4-BE49-F238E27FC236}">
                <a16:creationId xmlns:a16="http://schemas.microsoft.com/office/drawing/2014/main" id="{DF92648B-945B-4190-970F-B8FC73968653}"/>
              </a:ext>
            </a:extLst>
          </p:cNvPr>
          <p:cNvSpPr>
            <a:spLocks noGrp="1"/>
          </p:cNvSpPr>
          <p:nvPr>
            <p:ph type="body" sz="quarter" idx="10"/>
          </p:nvPr>
        </p:nvSpPr>
        <p:spPr/>
        <p:txBody>
          <a:bodyPr>
            <a:normAutofit fontScale="70000" lnSpcReduction="20000"/>
          </a:bodyPr>
          <a:lstStyle/>
          <a:p>
            <a:pPr marL="355600" lvl="1" indent="-355600">
              <a:buFont typeface="+mj-lt"/>
              <a:buAutoNum type="arabicPeriod"/>
              <a:tabLst>
                <a:tab pos="355600" algn="l"/>
              </a:tabLst>
            </a:pPr>
            <a:r>
              <a:rPr lang="en-US" cap="small" dirty="0">
                <a:solidFill>
                  <a:schemeClr val="bg2">
                    <a:lumMod val="75000"/>
                  </a:schemeClr>
                </a:solidFill>
              </a:rPr>
              <a:t>Introduction</a:t>
            </a:r>
          </a:p>
          <a:p>
            <a:pPr marL="355600" lvl="1" indent="-355600">
              <a:buFont typeface="+mj-lt"/>
              <a:buAutoNum type="arabicPeriod"/>
              <a:tabLst>
                <a:tab pos="355600" algn="l"/>
              </a:tabLst>
            </a:pPr>
            <a:r>
              <a:rPr lang="en-US" cap="small" dirty="0">
                <a:solidFill>
                  <a:schemeClr val="bg2">
                    <a:lumMod val="75000"/>
                  </a:schemeClr>
                </a:solidFill>
              </a:rPr>
              <a:t>Global Risks</a:t>
            </a:r>
          </a:p>
          <a:p>
            <a:pPr marL="355600" lvl="1" indent="-355600">
              <a:buFont typeface="+mj-lt"/>
              <a:buAutoNum type="arabicPeriod"/>
              <a:tabLst>
                <a:tab pos="355600" algn="l"/>
              </a:tabLst>
            </a:pPr>
            <a:r>
              <a:rPr lang="en-US" cap="small" dirty="0">
                <a:solidFill>
                  <a:schemeClr val="bg2">
                    <a:lumMod val="75000"/>
                  </a:schemeClr>
                </a:solidFill>
              </a:rPr>
              <a:t>Australian Households</a:t>
            </a:r>
          </a:p>
          <a:p>
            <a:pPr marL="355600" lvl="1" indent="-355600">
              <a:buFont typeface="+mj-lt"/>
              <a:buAutoNum type="arabicPeriod"/>
              <a:tabLst>
                <a:tab pos="355600" algn="l"/>
              </a:tabLst>
            </a:pPr>
            <a:r>
              <a:rPr lang="en-US" cap="small" dirty="0">
                <a:solidFill>
                  <a:schemeClr val="bg2">
                    <a:lumMod val="75000"/>
                  </a:schemeClr>
                </a:solidFill>
              </a:rPr>
              <a:t>Australian Businesses</a:t>
            </a:r>
          </a:p>
          <a:p>
            <a:pPr marL="355600" lvl="1" indent="-355600">
              <a:buFont typeface="+mj-lt"/>
              <a:buAutoNum type="arabicPeriod"/>
              <a:tabLst>
                <a:tab pos="355600" algn="l"/>
              </a:tabLst>
            </a:pPr>
            <a:r>
              <a:rPr lang="en-US" b="1" cap="small" dirty="0">
                <a:solidFill>
                  <a:schemeClr val="accent2"/>
                </a:solidFill>
                <a:effectLst>
                  <a:outerShdw blurRad="38100" dist="38100" dir="2700000" algn="tl">
                    <a:srgbClr val="000000">
                      <a:alpha val="43137"/>
                    </a:srgbClr>
                  </a:outerShdw>
                </a:effectLst>
              </a:rPr>
              <a:t>Australian Financial System</a:t>
            </a:r>
          </a:p>
          <a:p>
            <a:pPr marL="355600" lvl="1" indent="-355600">
              <a:buFont typeface="+mj-lt"/>
              <a:buAutoNum type="arabicPeriod"/>
              <a:tabLst>
                <a:tab pos="355600" algn="l"/>
              </a:tabLst>
            </a:pPr>
            <a:r>
              <a:rPr lang="en-US" cap="small" dirty="0">
                <a:solidFill>
                  <a:schemeClr val="bg2">
                    <a:lumMod val="75000"/>
                  </a:schemeClr>
                </a:solidFill>
              </a:rPr>
              <a:t>Domestic Regulator Developments</a:t>
            </a:r>
          </a:p>
          <a:p>
            <a:pPr marL="355600" lvl="1" indent="-355600">
              <a:buFont typeface="+mj-lt"/>
              <a:buAutoNum type="arabicPeriod"/>
              <a:tabLst>
                <a:tab pos="355600" algn="l"/>
              </a:tabLst>
            </a:pPr>
            <a:r>
              <a:rPr lang="en-US" cap="small" dirty="0">
                <a:solidFill>
                  <a:schemeClr val="bg2">
                    <a:lumMod val="75000"/>
                  </a:schemeClr>
                </a:solidFill>
              </a:rPr>
              <a:t>Solutions</a:t>
            </a:r>
          </a:p>
          <a:p>
            <a:pPr marL="355600" lvl="1" indent="-355600">
              <a:buFont typeface="+mj-lt"/>
              <a:buAutoNum type="arabicPeriod"/>
              <a:tabLst>
                <a:tab pos="355600" algn="l"/>
              </a:tabLst>
            </a:pPr>
            <a:r>
              <a:rPr lang="en-US" cap="small" dirty="0">
                <a:solidFill>
                  <a:schemeClr val="bg2">
                    <a:lumMod val="75000"/>
                  </a:schemeClr>
                </a:solidFill>
              </a:rPr>
              <a:t>Outro</a:t>
            </a:r>
          </a:p>
          <a:p>
            <a:endParaRPr lang="en-AU" dirty="0"/>
          </a:p>
        </p:txBody>
      </p:sp>
    </p:spTree>
    <p:extLst>
      <p:ext uri="{BB962C8B-B14F-4D97-AF65-F5344CB8AC3E}">
        <p14:creationId xmlns:p14="http://schemas.microsoft.com/office/powerpoint/2010/main" val="356824261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9AB0AC2-2572-41B4-939E-1B5378926F61}"/>
              </a:ext>
            </a:extLst>
          </p:cNvPr>
          <p:cNvSpPr>
            <a:spLocks noGrp="1"/>
          </p:cNvSpPr>
          <p:nvPr>
            <p:ph type="title"/>
          </p:nvPr>
        </p:nvSpPr>
        <p:spPr/>
        <p:txBody>
          <a:bodyPr/>
          <a:lstStyle/>
          <a:p>
            <a:r>
              <a:rPr lang="en-AU" dirty="0"/>
              <a:t>Non-Performing Loans</a:t>
            </a:r>
          </a:p>
        </p:txBody>
      </p:sp>
      <p:pic>
        <p:nvPicPr>
          <p:cNvPr id="10" name="Content Placeholder 9">
            <a:extLst>
              <a:ext uri="{FF2B5EF4-FFF2-40B4-BE49-F238E27FC236}">
                <a16:creationId xmlns:a16="http://schemas.microsoft.com/office/drawing/2014/main" id="{311411AE-8C08-461D-90F1-E4EFC9BA5151}"/>
              </a:ext>
            </a:extLst>
          </p:cNvPr>
          <p:cNvPicPr>
            <a:picLocks noGrp="1" noChangeAspect="1"/>
          </p:cNvPicPr>
          <p:nvPr>
            <p:ph sz="half" idx="1"/>
          </p:nvPr>
        </p:nvPicPr>
        <p:blipFill>
          <a:blip r:embed="rId2"/>
          <a:stretch>
            <a:fillRect/>
          </a:stretch>
        </p:blipFill>
        <p:spPr>
          <a:xfrm>
            <a:off x="384476" y="1643062"/>
            <a:ext cx="3790950" cy="3571875"/>
          </a:xfrm>
        </p:spPr>
      </p:pic>
      <p:pic>
        <p:nvPicPr>
          <p:cNvPr id="12" name="Content Placeholder 11">
            <a:extLst>
              <a:ext uri="{FF2B5EF4-FFF2-40B4-BE49-F238E27FC236}">
                <a16:creationId xmlns:a16="http://schemas.microsoft.com/office/drawing/2014/main" id="{D50CBB06-4EF9-4257-96E1-065B6DA6192C}"/>
              </a:ext>
            </a:extLst>
          </p:cNvPr>
          <p:cNvPicPr>
            <a:picLocks noGrp="1" noChangeAspect="1"/>
          </p:cNvPicPr>
          <p:nvPr>
            <p:ph sz="half" idx="2"/>
          </p:nvPr>
        </p:nvPicPr>
        <p:blipFill>
          <a:blip r:embed="rId3"/>
          <a:stretch>
            <a:fillRect/>
          </a:stretch>
        </p:blipFill>
        <p:spPr>
          <a:xfrm>
            <a:off x="4604051" y="1752400"/>
            <a:ext cx="3819525" cy="4486275"/>
          </a:xfrm>
        </p:spPr>
      </p:pic>
      <p:sp>
        <p:nvSpPr>
          <p:cNvPr id="8" name="Text Placeholder 7">
            <a:extLst>
              <a:ext uri="{FF2B5EF4-FFF2-40B4-BE49-F238E27FC236}">
                <a16:creationId xmlns:a16="http://schemas.microsoft.com/office/drawing/2014/main" id="{94514A08-9C72-4897-BC09-B35494E66FBC}"/>
              </a:ext>
            </a:extLst>
          </p:cNvPr>
          <p:cNvSpPr>
            <a:spLocks noGrp="1"/>
          </p:cNvSpPr>
          <p:nvPr>
            <p:ph type="body" sz="quarter" idx="10"/>
          </p:nvPr>
        </p:nvSpPr>
        <p:spPr/>
        <p:txBody>
          <a:bodyPr>
            <a:normAutofit fontScale="70000" lnSpcReduction="20000"/>
          </a:bodyPr>
          <a:lstStyle/>
          <a:p>
            <a:pPr marL="355600" lvl="1" indent="-355600">
              <a:buFont typeface="+mj-lt"/>
              <a:buAutoNum type="arabicPeriod"/>
              <a:tabLst>
                <a:tab pos="355600" algn="l"/>
              </a:tabLst>
            </a:pPr>
            <a:r>
              <a:rPr lang="en-US" cap="small" dirty="0">
                <a:solidFill>
                  <a:schemeClr val="bg2">
                    <a:lumMod val="75000"/>
                  </a:schemeClr>
                </a:solidFill>
              </a:rPr>
              <a:t>Introduction</a:t>
            </a:r>
          </a:p>
          <a:p>
            <a:pPr marL="355600" lvl="1" indent="-355600">
              <a:buFont typeface="+mj-lt"/>
              <a:buAutoNum type="arabicPeriod"/>
              <a:tabLst>
                <a:tab pos="355600" algn="l"/>
              </a:tabLst>
            </a:pPr>
            <a:r>
              <a:rPr lang="en-US" cap="small" dirty="0">
                <a:solidFill>
                  <a:schemeClr val="bg2">
                    <a:lumMod val="75000"/>
                  </a:schemeClr>
                </a:solidFill>
              </a:rPr>
              <a:t>Global Risks</a:t>
            </a:r>
          </a:p>
          <a:p>
            <a:pPr marL="355600" lvl="1" indent="-355600">
              <a:buFont typeface="+mj-lt"/>
              <a:buAutoNum type="arabicPeriod"/>
              <a:tabLst>
                <a:tab pos="355600" algn="l"/>
              </a:tabLst>
            </a:pPr>
            <a:r>
              <a:rPr lang="en-US" cap="small" dirty="0">
                <a:solidFill>
                  <a:schemeClr val="bg2">
                    <a:lumMod val="75000"/>
                  </a:schemeClr>
                </a:solidFill>
              </a:rPr>
              <a:t>Australian Households</a:t>
            </a:r>
          </a:p>
          <a:p>
            <a:pPr marL="355600" lvl="1" indent="-355600">
              <a:buFont typeface="+mj-lt"/>
              <a:buAutoNum type="arabicPeriod"/>
              <a:tabLst>
                <a:tab pos="355600" algn="l"/>
              </a:tabLst>
            </a:pPr>
            <a:r>
              <a:rPr lang="en-US" cap="small" dirty="0">
                <a:solidFill>
                  <a:schemeClr val="bg2">
                    <a:lumMod val="75000"/>
                  </a:schemeClr>
                </a:solidFill>
              </a:rPr>
              <a:t>Australian Businesses</a:t>
            </a:r>
          </a:p>
          <a:p>
            <a:pPr marL="355600" lvl="1" indent="-355600">
              <a:buFont typeface="+mj-lt"/>
              <a:buAutoNum type="arabicPeriod"/>
              <a:tabLst>
                <a:tab pos="355600" algn="l"/>
              </a:tabLst>
            </a:pPr>
            <a:r>
              <a:rPr lang="en-US" b="1" cap="small" dirty="0">
                <a:solidFill>
                  <a:schemeClr val="accent2"/>
                </a:solidFill>
                <a:effectLst>
                  <a:outerShdw blurRad="38100" dist="38100" dir="2700000" algn="tl">
                    <a:srgbClr val="000000">
                      <a:alpha val="43137"/>
                    </a:srgbClr>
                  </a:outerShdw>
                </a:effectLst>
              </a:rPr>
              <a:t>Australian Financial System</a:t>
            </a:r>
          </a:p>
          <a:p>
            <a:pPr marL="355600" lvl="1" indent="-355600">
              <a:buFont typeface="+mj-lt"/>
              <a:buAutoNum type="arabicPeriod"/>
              <a:tabLst>
                <a:tab pos="355600" algn="l"/>
              </a:tabLst>
            </a:pPr>
            <a:r>
              <a:rPr lang="en-US" cap="small" dirty="0">
                <a:solidFill>
                  <a:schemeClr val="bg2">
                    <a:lumMod val="75000"/>
                  </a:schemeClr>
                </a:solidFill>
              </a:rPr>
              <a:t>Domestic Regulator Developments</a:t>
            </a:r>
          </a:p>
          <a:p>
            <a:pPr marL="355600" lvl="1" indent="-355600">
              <a:buFont typeface="+mj-lt"/>
              <a:buAutoNum type="arabicPeriod"/>
              <a:tabLst>
                <a:tab pos="355600" algn="l"/>
              </a:tabLst>
            </a:pPr>
            <a:r>
              <a:rPr lang="en-US" cap="small" dirty="0">
                <a:solidFill>
                  <a:schemeClr val="bg2">
                    <a:lumMod val="75000"/>
                  </a:schemeClr>
                </a:solidFill>
              </a:rPr>
              <a:t>Solutions</a:t>
            </a:r>
          </a:p>
          <a:p>
            <a:pPr marL="355600" lvl="1" indent="-355600">
              <a:buFont typeface="+mj-lt"/>
              <a:buAutoNum type="arabicPeriod"/>
              <a:tabLst>
                <a:tab pos="355600" algn="l"/>
              </a:tabLst>
            </a:pPr>
            <a:r>
              <a:rPr lang="en-US" cap="small" dirty="0">
                <a:solidFill>
                  <a:schemeClr val="bg2">
                    <a:lumMod val="75000"/>
                  </a:schemeClr>
                </a:solidFill>
              </a:rPr>
              <a:t>Outro</a:t>
            </a:r>
          </a:p>
          <a:p>
            <a:endParaRPr lang="en-AU" dirty="0"/>
          </a:p>
        </p:txBody>
      </p:sp>
    </p:spTree>
    <p:extLst>
      <p:ext uri="{BB962C8B-B14F-4D97-AF65-F5344CB8AC3E}">
        <p14:creationId xmlns:p14="http://schemas.microsoft.com/office/powerpoint/2010/main" val="39918114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70F8AF-A9F1-44DF-897F-C9A5F97430B9}"/>
              </a:ext>
            </a:extLst>
          </p:cNvPr>
          <p:cNvSpPr>
            <a:spLocks noGrp="1"/>
          </p:cNvSpPr>
          <p:nvPr>
            <p:ph type="title"/>
          </p:nvPr>
        </p:nvSpPr>
        <p:spPr/>
        <p:txBody>
          <a:bodyPr/>
          <a:lstStyle/>
          <a:p>
            <a:r>
              <a:rPr lang="en-AU" dirty="0"/>
              <a:t>Non-Bank Financial Institutions</a:t>
            </a:r>
          </a:p>
        </p:txBody>
      </p:sp>
      <p:pic>
        <p:nvPicPr>
          <p:cNvPr id="7" name="Content Placeholder 6">
            <a:extLst>
              <a:ext uri="{FF2B5EF4-FFF2-40B4-BE49-F238E27FC236}">
                <a16:creationId xmlns:a16="http://schemas.microsoft.com/office/drawing/2014/main" id="{F289739A-57D4-4925-B80E-208AECEB5E95}"/>
              </a:ext>
            </a:extLst>
          </p:cNvPr>
          <p:cNvPicPr>
            <a:picLocks noGrp="1" noChangeAspect="1"/>
          </p:cNvPicPr>
          <p:nvPr>
            <p:ph sz="half" idx="1"/>
          </p:nvPr>
        </p:nvPicPr>
        <p:blipFill>
          <a:blip r:embed="rId2"/>
          <a:stretch>
            <a:fillRect/>
          </a:stretch>
        </p:blipFill>
        <p:spPr>
          <a:xfrm>
            <a:off x="192088" y="2509320"/>
            <a:ext cx="4117975" cy="2956960"/>
          </a:xfrm>
        </p:spPr>
      </p:pic>
      <p:pic>
        <p:nvPicPr>
          <p:cNvPr id="9" name="Content Placeholder 8">
            <a:extLst>
              <a:ext uri="{FF2B5EF4-FFF2-40B4-BE49-F238E27FC236}">
                <a16:creationId xmlns:a16="http://schemas.microsoft.com/office/drawing/2014/main" id="{A04A8695-D9A7-4EE5-B788-914BB0254786}"/>
              </a:ext>
            </a:extLst>
          </p:cNvPr>
          <p:cNvPicPr>
            <a:picLocks noGrp="1" noChangeAspect="1"/>
          </p:cNvPicPr>
          <p:nvPr>
            <p:ph sz="half" idx="2"/>
          </p:nvPr>
        </p:nvPicPr>
        <p:blipFill>
          <a:blip r:embed="rId3"/>
          <a:stretch>
            <a:fillRect/>
          </a:stretch>
        </p:blipFill>
        <p:spPr>
          <a:xfrm>
            <a:off x="4637087" y="1847850"/>
            <a:ext cx="3695700" cy="4333875"/>
          </a:xfrm>
        </p:spPr>
      </p:pic>
      <p:sp>
        <p:nvSpPr>
          <p:cNvPr id="5" name="Text Placeholder 4">
            <a:extLst>
              <a:ext uri="{FF2B5EF4-FFF2-40B4-BE49-F238E27FC236}">
                <a16:creationId xmlns:a16="http://schemas.microsoft.com/office/drawing/2014/main" id="{81ACB927-7327-48CF-A31B-495F21F3E5AC}"/>
              </a:ext>
            </a:extLst>
          </p:cNvPr>
          <p:cNvSpPr>
            <a:spLocks noGrp="1"/>
          </p:cNvSpPr>
          <p:nvPr>
            <p:ph type="body" sz="quarter" idx="10"/>
          </p:nvPr>
        </p:nvSpPr>
        <p:spPr/>
        <p:txBody>
          <a:bodyPr>
            <a:normAutofit fontScale="70000" lnSpcReduction="20000"/>
          </a:bodyPr>
          <a:lstStyle/>
          <a:p>
            <a:pPr marL="355600" lvl="1" indent="-355600">
              <a:buFont typeface="+mj-lt"/>
              <a:buAutoNum type="arabicPeriod"/>
              <a:tabLst>
                <a:tab pos="355600" algn="l"/>
              </a:tabLst>
            </a:pPr>
            <a:r>
              <a:rPr lang="en-US" cap="small" dirty="0">
                <a:solidFill>
                  <a:schemeClr val="bg2">
                    <a:lumMod val="75000"/>
                  </a:schemeClr>
                </a:solidFill>
              </a:rPr>
              <a:t>Introduction</a:t>
            </a:r>
          </a:p>
          <a:p>
            <a:pPr marL="355600" lvl="1" indent="-355600">
              <a:buFont typeface="+mj-lt"/>
              <a:buAutoNum type="arabicPeriod"/>
              <a:tabLst>
                <a:tab pos="355600" algn="l"/>
              </a:tabLst>
            </a:pPr>
            <a:r>
              <a:rPr lang="en-US" cap="small" dirty="0">
                <a:solidFill>
                  <a:schemeClr val="bg2">
                    <a:lumMod val="75000"/>
                  </a:schemeClr>
                </a:solidFill>
              </a:rPr>
              <a:t>Global Risks</a:t>
            </a:r>
          </a:p>
          <a:p>
            <a:pPr marL="355600" lvl="1" indent="-355600">
              <a:buFont typeface="+mj-lt"/>
              <a:buAutoNum type="arabicPeriod"/>
              <a:tabLst>
                <a:tab pos="355600" algn="l"/>
              </a:tabLst>
            </a:pPr>
            <a:r>
              <a:rPr lang="en-US" cap="small" dirty="0">
                <a:solidFill>
                  <a:schemeClr val="bg2">
                    <a:lumMod val="75000"/>
                  </a:schemeClr>
                </a:solidFill>
              </a:rPr>
              <a:t>Australian Households</a:t>
            </a:r>
          </a:p>
          <a:p>
            <a:pPr marL="355600" lvl="1" indent="-355600">
              <a:buFont typeface="+mj-lt"/>
              <a:buAutoNum type="arabicPeriod"/>
              <a:tabLst>
                <a:tab pos="355600" algn="l"/>
              </a:tabLst>
            </a:pPr>
            <a:r>
              <a:rPr lang="en-US" cap="small" dirty="0">
                <a:solidFill>
                  <a:schemeClr val="bg2">
                    <a:lumMod val="75000"/>
                  </a:schemeClr>
                </a:solidFill>
              </a:rPr>
              <a:t>Australian Businesses</a:t>
            </a:r>
          </a:p>
          <a:p>
            <a:pPr marL="355600" lvl="1" indent="-355600">
              <a:buFont typeface="+mj-lt"/>
              <a:buAutoNum type="arabicPeriod"/>
              <a:tabLst>
                <a:tab pos="355600" algn="l"/>
              </a:tabLst>
            </a:pPr>
            <a:r>
              <a:rPr lang="en-US" b="1" cap="small" dirty="0">
                <a:solidFill>
                  <a:schemeClr val="accent2"/>
                </a:solidFill>
                <a:effectLst>
                  <a:outerShdw blurRad="38100" dist="38100" dir="2700000" algn="tl">
                    <a:srgbClr val="000000">
                      <a:alpha val="43137"/>
                    </a:srgbClr>
                  </a:outerShdw>
                </a:effectLst>
              </a:rPr>
              <a:t>Australian Financial System</a:t>
            </a:r>
          </a:p>
          <a:p>
            <a:pPr marL="355600" lvl="1" indent="-355600">
              <a:buFont typeface="+mj-lt"/>
              <a:buAutoNum type="arabicPeriod"/>
              <a:tabLst>
                <a:tab pos="355600" algn="l"/>
              </a:tabLst>
            </a:pPr>
            <a:r>
              <a:rPr lang="en-US" cap="small" dirty="0">
                <a:solidFill>
                  <a:schemeClr val="bg2">
                    <a:lumMod val="75000"/>
                  </a:schemeClr>
                </a:solidFill>
              </a:rPr>
              <a:t>Domestic Regulator Developments</a:t>
            </a:r>
          </a:p>
          <a:p>
            <a:pPr marL="355600" lvl="1" indent="-355600">
              <a:buFont typeface="+mj-lt"/>
              <a:buAutoNum type="arabicPeriod"/>
              <a:tabLst>
                <a:tab pos="355600" algn="l"/>
              </a:tabLst>
            </a:pPr>
            <a:r>
              <a:rPr lang="en-US" cap="small" dirty="0">
                <a:solidFill>
                  <a:schemeClr val="bg2">
                    <a:lumMod val="75000"/>
                  </a:schemeClr>
                </a:solidFill>
              </a:rPr>
              <a:t>Solutions</a:t>
            </a:r>
          </a:p>
          <a:p>
            <a:pPr marL="355600" lvl="1" indent="-355600">
              <a:buFont typeface="+mj-lt"/>
              <a:buAutoNum type="arabicPeriod"/>
              <a:tabLst>
                <a:tab pos="355600" algn="l"/>
              </a:tabLst>
            </a:pPr>
            <a:r>
              <a:rPr lang="en-US" cap="small" dirty="0">
                <a:solidFill>
                  <a:schemeClr val="bg2">
                    <a:lumMod val="75000"/>
                  </a:schemeClr>
                </a:solidFill>
              </a:rPr>
              <a:t>Outro</a:t>
            </a:r>
          </a:p>
          <a:p>
            <a:endParaRPr lang="en-AU" dirty="0"/>
          </a:p>
        </p:txBody>
      </p:sp>
    </p:spTree>
    <p:extLst>
      <p:ext uri="{BB962C8B-B14F-4D97-AF65-F5344CB8AC3E}">
        <p14:creationId xmlns:p14="http://schemas.microsoft.com/office/powerpoint/2010/main" val="50427717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5D03581-1988-41F4-BD2B-81C5442B6C8B}"/>
              </a:ext>
            </a:extLst>
          </p:cNvPr>
          <p:cNvSpPr>
            <a:spLocks noGrp="1"/>
          </p:cNvSpPr>
          <p:nvPr>
            <p:ph type="title"/>
          </p:nvPr>
        </p:nvSpPr>
        <p:spPr/>
        <p:txBody>
          <a:bodyPr/>
          <a:lstStyle/>
          <a:p>
            <a:r>
              <a:rPr lang="en-US" dirty="0"/>
              <a:t>K- Shaped Recovery</a:t>
            </a:r>
            <a:endParaRPr lang="en-AU" dirty="0"/>
          </a:p>
        </p:txBody>
      </p:sp>
      <p:sp>
        <p:nvSpPr>
          <p:cNvPr id="6" name="Text Placeholder 5">
            <a:extLst>
              <a:ext uri="{FF2B5EF4-FFF2-40B4-BE49-F238E27FC236}">
                <a16:creationId xmlns:a16="http://schemas.microsoft.com/office/drawing/2014/main" id="{35358E01-4178-4809-80CE-4E612EE87B74}"/>
              </a:ext>
            </a:extLst>
          </p:cNvPr>
          <p:cNvSpPr>
            <a:spLocks noGrp="1"/>
          </p:cNvSpPr>
          <p:nvPr>
            <p:ph type="body" idx="1"/>
          </p:nvPr>
        </p:nvSpPr>
        <p:spPr/>
        <p:txBody>
          <a:bodyPr/>
          <a:lstStyle/>
          <a:p>
            <a:endParaRPr lang="en-AU"/>
          </a:p>
        </p:txBody>
      </p:sp>
      <p:sp>
        <p:nvSpPr>
          <p:cNvPr id="7" name="Text Placeholder 6">
            <a:extLst>
              <a:ext uri="{FF2B5EF4-FFF2-40B4-BE49-F238E27FC236}">
                <a16:creationId xmlns:a16="http://schemas.microsoft.com/office/drawing/2014/main" id="{50DC647F-58F0-463C-8BDC-9BADC4AAFFBF}"/>
              </a:ext>
            </a:extLst>
          </p:cNvPr>
          <p:cNvSpPr>
            <a:spLocks noGrp="1"/>
          </p:cNvSpPr>
          <p:nvPr>
            <p:ph type="body" sz="quarter" idx="10"/>
          </p:nvPr>
        </p:nvSpPr>
        <p:spPr/>
        <p:txBody>
          <a:bodyPr/>
          <a:lstStyle/>
          <a:p>
            <a:endParaRPr lang="en-AU"/>
          </a:p>
        </p:txBody>
      </p:sp>
    </p:spTree>
    <p:extLst>
      <p:ext uri="{BB962C8B-B14F-4D97-AF65-F5344CB8AC3E}">
        <p14:creationId xmlns:p14="http://schemas.microsoft.com/office/powerpoint/2010/main" val="1917122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373A9C-260C-4972-9C6D-B7440F7C2431}"/>
              </a:ext>
            </a:extLst>
          </p:cNvPr>
          <p:cNvSpPr>
            <a:spLocks noGrp="1"/>
          </p:cNvSpPr>
          <p:nvPr>
            <p:ph type="title"/>
          </p:nvPr>
        </p:nvSpPr>
        <p:spPr/>
        <p:txBody>
          <a:bodyPr/>
          <a:lstStyle/>
          <a:p>
            <a:r>
              <a:rPr lang="en-US" dirty="0"/>
              <a:t>K- Shaped Recovery</a:t>
            </a:r>
            <a:endParaRPr lang="en-AU" dirty="0"/>
          </a:p>
        </p:txBody>
      </p:sp>
      <p:pic>
        <p:nvPicPr>
          <p:cNvPr id="8" name="Content Placeholder 7">
            <a:extLst>
              <a:ext uri="{FF2B5EF4-FFF2-40B4-BE49-F238E27FC236}">
                <a16:creationId xmlns:a16="http://schemas.microsoft.com/office/drawing/2014/main" id="{D8397F52-AF7D-4E05-81E6-706DED799F78}"/>
              </a:ext>
            </a:extLst>
          </p:cNvPr>
          <p:cNvPicPr>
            <a:picLocks noGrp="1" noChangeAspect="1"/>
          </p:cNvPicPr>
          <p:nvPr>
            <p:ph idx="1"/>
          </p:nvPr>
        </p:nvPicPr>
        <p:blipFill>
          <a:blip r:embed="rId2"/>
          <a:stretch>
            <a:fillRect/>
          </a:stretch>
        </p:blipFill>
        <p:spPr>
          <a:xfrm>
            <a:off x="1410494" y="1045252"/>
            <a:ext cx="5915025" cy="2428875"/>
          </a:xfrm>
        </p:spPr>
      </p:pic>
      <p:sp>
        <p:nvSpPr>
          <p:cNvPr id="4" name="Text Placeholder 3">
            <a:extLst>
              <a:ext uri="{FF2B5EF4-FFF2-40B4-BE49-F238E27FC236}">
                <a16:creationId xmlns:a16="http://schemas.microsoft.com/office/drawing/2014/main" id="{6E80A0A6-6FE5-4754-9A5B-DC91FC0259F1}"/>
              </a:ext>
            </a:extLst>
          </p:cNvPr>
          <p:cNvSpPr>
            <a:spLocks noGrp="1"/>
          </p:cNvSpPr>
          <p:nvPr>
            <p:ph type="body" sz="quarter" idx="10"/>
          </p:nvPr>
        </p:nvSpPr>
        <p:spPr/>
        <p:txBody>
          <a:bodyPr/>
          <a:lstStyle/>
          <a:p>
            <a:endParaRPr lang="en-AU"/>
          </a:p>
        </p:txBody>
      </p:sp>
      <p:pic>
        <p:nvPicPr>
          <p:cNvPr id="10" name="Picture 9">
            <a:extLst>
              <a:ext uri="{FF2B5EF4-FFF2-40B4-BE49-F238E27FC236}">
                <a16:creationId xmlns:a16="http://schemas.microsoft.com/office/drawing/2014/main" id="{9D95017A-BB99-47C1-B885-18565DCC3E8A}"/>
              </a:ext>
            </a:extLst>
          </p:cNvPr>
          <p:cNvPicPr>
            <a:picLocks noChangeAspect="1"/>
          </p:cNvPicPr>
          <p:nvPr/>
        </p:nvPicPr>
        <p:blipFill>
          <a:blip r:embed="rId3"/>
          <a:stretch>
            <a:fillRect/>
          </a:stretch>
        </p:blipFill>
        <p:spPr>
          <a:xfrm>
            <a:off x="1668572" y="3324664"/>
            <a:ext cx="5398868" cy="3533336"/>
          </a:xfrm>
          <a:prstGeom prst="rect">
            <a:avLst/>
          </a:prstGeom>
        </p:spPr>
      </p:pic>
      <p:pic>
        <p:nvPicPr>
          <p:cNvPr id="12" name="Picture 11">
            <a:extLst>
              <a:ext uri="{FF2B5EF4-FFF2-40B4-BE49-F238E27FC236}">
                <a16:creationId xmlns:a16="http://schemas.microsoft.com/office/drawing/2014/main" id="{3A4C7BDE-02CA-4713-9988-D0B0D98CBFB0}"/>
              </a:ext>
            </a:extLst>
          </p:cNvPr>
          <p:cNvPicPr>
            <a:picLocks noChangeAspect="1"/>
          </p:cNvPicPr>
          <p:nvPr/>
        </p:nvPicPr>
        <p:blipFill>
          <a:blip r:embed="rId4"/>
          <a:stretch>
            <a:fillRect/>
          </a:stretch>
        </p:blipFill>
        <p:spPr>
          <a:xfrm>
            <a:off x="6828544" y="919754"/>
            <a:ext cx="1619119" cy="338543"/>
          </a:xfrm>
          <a:prstGeom prst="rect">
            <a:avLst/>
          </a:prstGeom>
        </p:spPr>
      </p:pic>
    </p:spTree>
    <p:extLst>
      <p:ext uri="{BB962C8B-B14F-4D97-AF65-F5344CB8AC3E}">
        <p14:creationId xmlns:p14="http://schemas.microsoft.com/office/powerpoint/2010/main" val="136658874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966C99-70E0-4A20-979B-347793A16CD6}"/>
              </a:ext>
            </a:extLst>
          </p:cNvPr>
          <p:cNvSpPr>
            <a:spLocks noGrp="1"/>
          </p:cNvSpPr>
          <p:nvPr>
            <p:ph type="title"/>
          </p:nvPr>
        </p:nvSpPr>
        <p:spPr/>
        <p:txBody>
          <a:bodyPr/>
          <a:lstStyle/>
          <a:p>
            <a:r>
              <a:rPr lang="en-US" dirty="0"/>
              <a:t>K- Shaped Recovery</a:t>
            </a:r>
            <a:endParaRPr lang="en-AU" dirty="0"/>
          </a:p>
        </p:txBody>
      </p:sp>
      <p:sp>
        <p:nvSpPr>
          <p:cNvPr id="7" name="Text Placeholder 6">
            <a:extLst>
              <a:ext uri="{FF2B5EF4-FFF2-40B4-BE49-F238E27FC236}">
                <a16:creationId xmlns:a16="http://schemas.microsoft.com/office/drawing/2014/main" id="{4487C664-D1E4-41F4-B81A-D5E5083B6306}"/>
              </a:ext>
            </a:extLst>
          </p:cNvPr>
          <p:cNvSpPr>
            <a:spLocks noGrp="1"/>
          </p:cNvSpPr>
          <p:nvPr>
            <p:ph type="body" sz="quarter" idx="10"/>
          </p:nvPr>
        </p:nvSpPr>
        <p:spPr/>
        <p:txBody>
          <a:bodyPr/>
          <a:lstStyle/>
          <a:p>
            <a:endParaRPr lang="en-AU"/>
          </a:p>
        </p:txBody>
      </p:sp>
      <p:pic>
        <p:nvPicPr>
          <p:cNvPr id="10" name="Content Placeholder 9">
            <a:extLst>
              <a:ext uri="{FF2B5EF4-FFF2-40B4-BE49-F238E27FC236}">
                <a16:creationId xmlns:a16="http://schemas.microsoft.com/office/drawing/2014/main" id="{D7943A32-A31E-4757-AB99-4B8F4E8C7C97}"/>
              </a:ext>
            </a:extLst>
          </p:cNvPr>
          <p:cNvPicPr>
            <a:picLocks noGrp="1" noChangeAspect="1"/>
          </p:cNvPicPr>
          <p:nvPr>
            <p:ph sz="half" idx="2"/>
          </p:nvPr>
        </p:nvPicPr>
        <p:blipFill>
          <a:blip r:embed="rId3"/>
          <a:stretch>
            <a:fillRect/>
          </a:stretch>
        </p:blipFill>
        <p:spPr>
          <a:xfrm>
            <a:off x="309585" y="1320998"/>
            <a:ext cx="8234340" cy="4877602"/>
          </a:xfrm>
          <a:prstGeom prst="rect">
            <a:avLst/>
          </a:prstGeom>
        </p:spPr>
      </p:pic>
    </p:spTree>
    <p:extLst>
      <p:ext uri="{BB962C8B-B14F-4D97-AF65-F5344CB8AC3E}">
        <p14:creationId xmlns:p14="http://schemas.microsoft.com/office/powerpoint/2010/main" val="6104357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AB0920-0648-4A88-AA7C-6E6D6EB6661E}"/>
              </a:ext>
            </a:extLst>
          </p:cNvPr>
          <p:cNvSpPr>
            <a:spLocks noGrp="1"/>
          </p:cNvSpPr>
          <p:nvPr>
            <p:ph type="title"/>
          </p:nvPr>
        </p:nvSpPr>
        <p:spPr/>
        <p:txBody>
          <a:bodyPr/>
          <a:lstStyle/>
          <a:p>
            <a:r>
              <a:rPr lang="en-AU" dirty="0"/>
              <a:t>HomeBuilder</a:t>
            </a:r>
          </a:p>
        </p:txBody>
      </p:sp>
      <p:sp>
        <p:nvSpPr>
          <p:cNvPr id="3" name="Text Placeholder 2">
            <a:extLst>
              <a:ext uri="{FF2B5EF4-FFF2-40B4-BE49-F238E27FC236}">
                <a16:creationId xmlns:a16="http://schemas.microsoft.com/office/drawing/2014/main" id="{1BC8F231-92E5-4525-8488-5848D194349B}"/>
              </a:ext>
            </a:extLst>
          </p:cNvPr>
          <p:cNvSpPr>
            <a:spLocks noGrp="1"/>
          </p:cNvSpPr>
          <p:nvPr>
            <p:ph type="body" idx="1"/>
          </p:nvPr>
        </p:nvSpPr>
        <p:spPr/>
        <p:txBody>
          <a:bodyPr/>
          <a:lstStyle/>
          <a:p>
            <a:endParaRPr lang="en-AU"/>
          </a:p>
        </p:txBody>
      </p:sp>
      <p:sp>
        <p:nvSpPr>
          <p:cNvPr id="4" name="Text Placeholder 3">
            <a:extLst>
              <a:ext uri="{FF2B5EF4-FFF2-40B4-BE49-F238E27FC236}">
                <a16:creationId xmlns:a16="http://schemas.microsoft.com/office/drawing/2014/main" id="{A911CA3E-0A12-4874-9704-B948B3997865}"/>
              </a:ext>
            </a:extLst>
          </p:cNvPr>
          <p:cNvSpPr>
            <a:spLocks noGrp="1"/>
          </p:cNvSpPr>
          <p:nvPr>
            <p:ph type="body" sz="quarter" idx="10"/>
          </p:nvPr>
        </p:nvSpPr>
        <p:spPr/>
        <p:txBody>
          <a:bodyPr/>
          <a:lstStyle/>
          <a:p>
            <a:pPr marL="355600" lvl="1" indent="-355600">
              <a:buFont typeface="+mj-lt"/>
              <a:buAutoNum type="arabicPeriod"/>
              <a:tabLst>
                <a:tab pos="355600" algn="l"/>
              </a:tabLst>
            </a:pPr>
            <a:r>
              <a:rPr lang="en-US" cap="small" dirty="0">
                <a:solidFill>
                  <a:schemeClr val="bg2">
                    <a:lumMod val="75000"/>
                  </a:schemeClr>
                </a:solidFill>
              </a:rPr>
              <a:t>Introduction</a:t>
            </a:r>
          </a:p>
          <a:p>
            <a:pPr marL="355600" lvl="1" indent="-355600">
              <a:buFont typeface="+mj-lt"/>
              <a:buAutoNum type="arabicPeriod"/>
              <a:tabLst>
                <a:tab pos="355600" algn="l"/>
              </a:tabLst>
            </a:pPr>
            <a:r>
              <a:rPr lang="en-AU" cap="small" dirty="0">
                <a:solidFill>
                  <a:schemeClr val="bg2">
                    <a:lumMod val="75000"/>
                  </a:schemeClr>
                </a:solidFill>
              </a:rPr>
              <a:t>New Home Sales Up 90%</a:t>
            </a:r>
          </a:p>
          <a:p>
            <a:pPr marL="355600" lvl="1" indent="-355600">
              <a:buFont typeface="+mj-lt"/>
              <a:buAutoNum type="arabicPeriod"/>
              <a:tabLst>
                <a:tab pos="355600" algn="l"/>
              </a:tabLst>
            </a:pPr>
            <a:r>
              <a:rPr lang="en-US" b="1" cap="small" dirty="0">
                <a:solidFill>
                  <a:schemeClr val="accent2"/>
                </a:solidFill>
                <a:effectLst>
                  <a:outerShdw blurRad="38100" dist="38100" dir="2700000" algn="tl">
                    <a:srgbClr val="000000">
                      <a:alpha val="43137"/>
                    </a:srgbClr>
                  </a:outerShdw>
                </a:effectLst>
              </a:rPr>
              <a:t>HomeBuilder</a:t>
            </a:r>
          </a:p>
          <a:p>
            <a:pPr marL="355600" lvl="1" indent="-355600">
              <a:buFont typeface="+mj-lt"/>
              <a:buAutoNum type="arabicPeriod"/>
              <a:tabLst>
                <a:tab pos="355600" algn="l"/>
              </a:tabLst>
            </a:pPr>
            <a:r>
              <a:rPr lang="en-US" cap="small" dirty="0">
                <a:solidFill>
                  <a:schemeClr val="bg2">
                    <a:lumMod val="75000"/>
                  </a:schemeClr>
                </a:solidFill>
              </a:rPr>
              <a:t>Solutions</a:t>
            </a:r>
          </a:p>
          <a:p>
            <a:pPr marL="355600" lvl="1" indent="-355600">
              <a:buFont typeface="+mj-lt"/>
              <a:buAutoNum type="arabicPeriod"/>
              <a:tabLst>
                <a:tab pos="355600" algn="l"/>
              </a:tabLst>
            </a:pPr>
            <a:r>
              <a:rPr lang="en-US" cap="small" dirty="0">
                <a:solidFill>
                  <a:schemeClr val="bg2">
                    <a:lumMod val="75000"/>
                  </a:schemeClr>
                </a:solidFill>
              </a:rPr>
              <a:t>Outro</a:t>
            </a:r>
          </a:p>
          <a:p>
            <a:endParaRPr lang="en-AU" dirty="0"/>
          </a:p>
        </p:txBody>
      </p:sp>
    </p:spTree>
    <p:extLst>
      <p:ext uri="{BB962C8B-B14F-4D97-AF65-F5344CB8AC3E}">
        <p14:creationId xmlns:p14="http://schemas.microsoft.com/office/powerpoint/2010/main" val="903962546"/>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EEF588EE-8017-40BE-AEA1-9703EA0C06B2}"/>
              </a:ext>
            </a:extLst>
          </p:cNvPr>
          <p:cNvSpPr>
            <a:spLocks noGrp="1"/>
          </p:cNvSpPr>
          <p:nvPr>
            <p:ph type="title"/>
          </p:nvPr>
        </p:nvSpPr>
        <p:spPr/>
        <p:txBody>
          <a:bodyPr>
            <a:normAutofit/>
          </a:bodyPr>
          <a:lstStyle/>
          <a:p>
            <a:r>
              <a:rPr lang="en-US" b="1" cap="small" dirty="0">
                <a:solidFill>
                  <a:schemeClr val="accent2"/>
                </a:solidFill>
                <a:effectLst>
                  <a:outerShdw blurRad="38100" dist="38100" dir="2700000" algn="tl">
                    <a:srgbClr val="000000">
                      <a:alpha val="43137"/>
                    </a:srgbClr>
                  </a:outerShdw>
                </a:effectLst>
              </a:rPr>
              <a:t>What would Aussies Buy?</a:t>
            </a:r>
            <a:endParaRPr lang="en-AU" dirty="0"/>
          </a:p>
        </p:txBody>
      </p:sp>
      <p:sp>
        <p:nvSpPr>
          <p:cNvPr id="7" name="Text Placeholder 6">
            <a:extLst>
              <a:ext uri="{FF2B5EF4-FFF2-40B4-BE49-F238E27FC236}">
                <a16:creationId xmlns:a16="http://schemas.microsoft.com/office/drawing/2014/main" id="{1F5E27A7-9142-40AF-9144-A3E7769156D8}"/>
              </a:ext>
            </a:extLst>
          </p:cNvPr>
          <p:cNvSpPr>
            <a:spLocks noGrp="1"/>
          </p:cNvSpPr>
          <p:nvPr>
            <p:ph type="body" sz="quarter" idx="10"/>
          </p:nvPr>
        </p:nvSpPr>
        <p:spPr/>
        <p:txBody>
          <a:bodyPr>
            <a:normAutofit/>
          </a:bodyPr>
          <a:lstStyle/>
          <a:p>
            <a:endParaRPr lang="en-AU" dirty="0"/>
          </a:p>
        </p:txBody>
      </p:sp>
      <p:pic>
        <p:nvPicPr>
          <p:cNvPr id="12" name="Content Placeholder 11">
            <a:hlinkClick r:id="rId3"/>
            <a:extLst>
              <a:ext uri="{FF2B5EF4-FFF2-40B4-BE49-F238E27FC236}">
                <a16:creationId xmlns:a16="http://schemas.microsoft.com/office/drawing/2014/main" id="{90A40805-F45B-4B17-9405-F5ADE820C57E}"/>
              </a:ext>
            </a:extLst>
          </p:cNvPr>
          <p:cNvPicPr>
            <a:picLocks noGrp="1" noChangeAspect="1"/>
          </p:cNvPicPr>
          <p:nvPr>
            <p:ph idx="1"/>
          </p:nvPr>
        </p:nvPicPr>
        <p:blipFill>
          <a:blip r:embed="rId4"/>
          <a:stretch>
            <a:fillRect/>
          </a:stretch>
        </p:blipFill>
        <p:spPr>
          <a:xfrm>
            <a:off x="272256" y="1626668"/>
            <a:ext cx="8191500" cy="3981450"/>
          </a:xfrm>
        </p:spPr>
      </p:pic>
    </p:spTree>
    <p:extLst>
      <p:ext uri="{BB962C8B-B14F-4D97-AF65-F5344CB8AC3E}">
        <p14:creationId xmlns:p14="http://schemas.microsoft.com/office/powerpoint/2010/main" val="139017397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AC3152-0CFC-48CD-958C-EE4A2A53D6FD}"/>
              </a:ext>
            </a:extLst>
          </p:cNvPr>
          <p:cNvSpPr>
            <a:spLocks noGrp="1"/>
          </p:cNvSpPr>
          <p:nvPr>
            <p:ph type="title"/>
          </p:nvPr>
        </p:nvSpPr>
        <p:spPr/>
        <p:txBody>
          <a:bodyPr>
            <a:normAutofit fontScale="90000"/>
          </a:bodyPr>
          <a:lstStyle/>
          <a:p>
            <a:r>
              <a:rPr lang="en-US" dirty="0"/>
              <a:t>Average Weekly Earnings 1990 to 2020</a:t>
            </a:r>
            <a:endParaRPr lang="en-AU" dirty="0"/>
          </a:p>
        </p:txBody>
      </p:sp>
      <p:pic>
        <p:nvPicPr>
          <p:cNvPr id="6" name="Content Placeholder 5">
            <a:extLst>
              <a:ext uri="{FF2B5EF4-FFF2-40B4-BE49-F238E27FC236}">
                <a16:creationId xmlns:a16="http://schemas.microsoft.com/office/drawing/2014/main" id="{102774CC-EBDE-402D-B164-8B83A682B6A2}"/>
              </a:ext>
            </a:extLst>
          </p:cNvPr>
          <p:cNvPicPr>
            <a:picLocks noGrp="1" noChangeAspect="1"/>
          </p:cNvPicPr>
          <p:nvPr>
            <p:ph sz="half" idx="1"/>
          </p:nvPr>
        </p:nvPicPr>
        <p:blipFill>
          <a:blip r:embed="rId3"/>
          <a:stretch>
            <a:fillRect/>
          </a:stretch>
        </p:blipFill>
        <p:spPr>
          <a:xfrm>
            <a:off x="192088" y="1253330"/>
            <a:ext cx="4117975" cy="2726156"/>
          </a:xfrm>
        </p:spPr>
      </p:pic>
      <p:pic>
        <p:nvPicPr>
          <p:cNvPr id="10" name="Content Placeholder 9">
            <a:extLst>
              <a:ext uri="{FF2B5EF4-FFF2-40B4-BE49-F238E27FC236}">
                <a16:creationId xmlns:a16="http://schemas.microsoft.com/office/drawing/2014/main" id="{B13B4644-D820-480E-99AE-23477F4E389B}"/>
              </a:ext>
            </a:extLst>
          </p:cNvPr>
          <p:cNvPicPr>
            <a:picLocks noGrp="1" noChangeAspect="1"/>
          </p:cNvPicPr>
          <p:nvPr>
            <p:ph sz="half" idx="2"/>
          </p:nvPr>
        </p:nvPicPr>
        <p:blipFill>
          <a:blip r:embed="rId4"/>
          <a:stretch>
            <a:fillRect/>
          </a:stretch>
        </p:blipFill>
        <p:spPr>
          <a:xfrm>
            <a:off x="4425950" y="1253330"/>
            <a:ext cx="4117975" cy="2618759"/>
          </a:xfrm>
        </p:spPr>
      </p:pic>
      <p:sp>
        <p:nvSpPr>
          <p:cNvPr id="8" name="Text Placeholder 7">
            <a:extLst>
              <a:ext uri="{FF2B5EF4-FFF2-40B4-BE49-F238E27FC236}">
                <a16:creationId xmlns:a16="http://schemas.microsoft.com/office/drawing/2014/main" id="{60B956AF-65AE-40DB-8AE8-BE9EABD43633}"/>
              </a:ext>
            </a:extLst>
          </p:cNvPr>
          <p:cNvSpPr>
            <a:spLocks noGrp="1"/>
          </p:cNvSpPr>
          <p:nvPr>
            <p:ph type="body" sz="quarter" idx="10"/>
          </p:nvPr>
        </p:nvSpPr>
        <p:spPr/>
        <p:txBody>
          <a:bodyPr/>
          <a:lstStyle/>
          <a:p>
            <a:endParaRPr lang="en-AU"/>
          </a:p>
        </p:txBody>
      </p:sp>
      <p:graphicFrame>
        <p:nvGraphicFramePr>
          <p:cNvPr id="11" name="Object 10">
            <a:extLst>
              <a:ext uri="{FF2B5EF4-FFF2-40B4-BE49-F238E27FC236}">
                <a16:creationId xmlns:a16="http://schemas.microsoft.com/office/drawing/2014/main" id="{266DDFC6-BFD2-404C-9A95-4C61F2162009}"/>
              </a:ext>
            </a:extLst>
          </p:cNvPr>
          <p:cNvGraphicFramePr>
            <a:graphicFrameLocks noChangeAspect="1"/>
          </p:cNvGraphicFramePr>
          <p:nvPr/>
        </p:nvGraphicFramePr>
        <p:xfrm>
          <a:off x="571500" y="4435475"/>
          <a:ext cx="7445375" cy="1641475"/>
        </p:xfrm>
        <a:graphic>
          <a:graphicData uri="http://schemas.openxmlformats.org/presentationml/2006/ole">
            <mc:AlternateContent xmlns:mc="http://schemas.openxmlformats.org/markup-compatibility/2006">
              <mc:Choice xmlns:v="urn:schemas-microsoft-com:vml" Requires="v">
                <p:oleObj name="Worksheet" r:id="rId5" imgW="6038830" imgH="1562032" progId="Excel.Sheet.12">
                  <p:embed/>
                </p:oleObj>
              </mc:Choice>
              <mc:Fallback>
                <p:oleObj name="Worksheet" r:id="rId5" imgW="6038830" imgH="1562032" progId="Excel.Sheet.12">
                  <p:embed/>
                  <p:pic>
                    <p:nvPicPr>
                      <p:cNvPr id="11" name="Object 10">
                        <a:extLst>
                          <a:ext uri="{FF2B5EF4-FFF2-40B4-BE49-F238E27FC236}">
                            <a16:creationId xmlns:a16="http://schemas.microsoft.com/office/drawing/2014/main" id="{266DDFC6-BFD2-404C-9A95-4C61F2162009}"/>
                          </a:ext>
                        </a:extLst>
                      </p:cNvPr>
                      <p:cNvPicPr/>
                      <p:nvPr/>
                    </p:nvPicPr>
                    <p:blipFill>
                      <a:blip r:embed="rId6"/>
                      <a:stretch>
                        <a:fillRect/>
                      </a:stretch>
                    </p:blipFill>
                    <p:spPr>
                      <a:xfrm>
                        <a:off x="571500" y="4435475"/>
                        <a:ext cx="7445375" cy="1641475"/>
                      </a:xfrm>
                      <a:prstGeom prst="rect">
                        <a:avLst/>
                      </a:prstGeom>
                    </p:spPr>
                  </p:pic>
                </p:oleObj>
              </mc:Fallback>
            </mc:AlternateContent>
          </a:graphicData>
        </a:graphic>
      </p:graphicFrame>
    </p:spTree>
    <p:extLst>
      <p:ext uri="{BB962C8B-B14F-4D97-AF65-F5344CB8AC3E}">
        <p14:creationId xmlns:p14="http://schemas.microsoft.com/office/powerpoint/2010/main" val="27720882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B84E46-828A-4F13-981A-CE4564975A83}"/>
              </a:ext>
            </a:extLst>
          </p:cNvPr>
          <p:cNvSpPr>
            <a:spLocks noGrp="1"/>
          </p:cNvSpPr>
          <p:nvPr>
            <p:ph type="title"/>
          </p:nvPr>
        </p:nvSpPr>
        <p:spPr/>
        <p:txBody>
          <a:bodyPr/>
          <a:lstStyle/>
          <a:p>
            <a:r>
              <a:rPr lang="en-US" dirty="0"/>
              <a:t>First Home Buyer Affordability</a:t>
            </a:r>
          </a:p>
        </p:txBody>
      </p:sp>
      <p:sp>
        <p:nvSpPr>
          <p:cNvPr id="4" name="Text Placeholder 3">
            <a:extLst>
              <a:ext uri="{FF2B5EF4-FFF2-40B4-BE49-F238E27FC236}">
                <a16:creationId xmlns:a16="http://schemas.microsoft.com/office/drawing/2014/main" id="{77742BC7-F1A8-415F-9C1D-90DE11A5FA72}"/>
              </a:ext>
            </a:extLst>
          </p:cNvPr>
          <p:cNvSpPr>
            <a:spLocks noGrp="1"/>
          </p:cNvSpPr>
          <p:nvPr>
            <p:ph type="body" sz="quarter" idx="10"/>
          </p:nvPr>
        </p:nvSpPr>
        <p:spPr/>
        <p:txBody>
          <a:bodyPr>
            <a:normAutofit fontScale="85000" lnSpcReduction="20000"/>
          </a:bodyPr>
          <a:lstStyle/>
          <a:p>
            <a:pPr marL="355600" lvl="1" indent="-355600">
              <a:buFont typeface="+mj-lt"/>
              <a:buAutoNum type="arabicPeriod"/>
              <a:tabLst>
                <a:tab pos="355600" algn="l"/>
              </a:tabLst>
            </a:pPr>
            <a:r>
              <a:rPr lang="en-US" cap="small" dirty="0">
                <a:solidFill>
                  <a:schemeClr val="bg2">
                    <a:lumMod val="75000"/>
                  </a:schemeClr>
                </a:solidFill>
              </a:rPr>
              <a:t>Introduction</a:t>
            </a:r>
          </a:p>
          <a:p>
            <a:pPr marL="355600" lvl="1" indent="-355600">
              <a:buFont typeface="+mj-lt"/>
              <a:buAutoNum type="arabicPeriod"/>
              <a:tabLst>
                <a:tab pos="355600" algn="l"/>
              </a:tabLst>
            </a:pPr>
            <a:r>
              <a:rPr lang="en-AU" cap="small" dirty="0">
                <a:solidFill>
                  <a:schemeClr val="bg2">
                    <a:lumMod val="75000"/>
                  </a:schemeClr>
                </a:solidFill>
              </a:rPr>
              <a:t>The Hot Housing market</a:t>
            </a:r>
          </a:p>
          <a:p>
            <a:pPr marL="355600" lvl="1" indent="-355600">
              <a:buFont typeface="+mj-lt"/>
              <a:buAutoNum type="arabicPeriod"/>
              <a:tabLst>
                <a:tab pos="355600" algn="l"/>
              </a:tabLst>
            </a:pPr>
            <a:r>
              <a:rPr lang="en-US" cap="small" dirty="0">
                <a:solidFill>
                  <a:schemeClr val="bg2">
                    <a:lumMod val="75000"/>
                  </a:schemeClr>
                </a:solidFill>
              </a:rPr>
              <a:t>Latest Housing Data</a:t>
            </a:r>
          </a:p>
          <a:p>
            <a:pPr marL="355600" lvl="1" indent="-355600">
              <a:buFont typeface="+mj-lt"/>
              <a:buAutoNum type="arabicPeriod"/>
              <a:tabLst>
                <a:tab pos="355600" algn="l"/>
              </a:tabLst>
            </a:pPr>
            <a:r>
              <a:rPr lang="en-US" b="1" cap="small" dirty="0">
                <a:solidFill>
                  <a:schemeClr val="accent2"/>
                </a:solidFill>
                <a:effectLst>
                  <a:outerShdw blurRad="38100" dist="38100" dir="2700000" algn="tl">
                    <a:srgbClr val="000000">
                      <a:alpha val="43137"/>
                    </a:srgbClr>
                  </a:outerShdw>
                </a:effectLst>
              </a:rPr>
              <a:t>Government to the Rescue</a:t>
            </a:r>
          </a:p>
          <a:p>
            <a:pPr marL="355600" lvl="1" indent="-355600">
              <a:buFont typeface="+mj-lt"/>
              <a:buAutoNum type="arabicPeriod"/>
              <a:tabLst>
                <a:tab pos="355600" algn="l"/>
              </a:tabLst>
            </a:pPr>
            <a:r>
              <a:rPr lang="en-AU" cap="small" dirty="0">
                <a:solidFill>
                  <a:schemeClr val="bg2">
                    <a:lumMod val="75000"/>
                  </a:schemeClr>
                </a:solidFill>
              </a:rPr>
              <a:t>The RBA Won’t Stop the Housing boom</a:t>
            </a:r>
            <a:endParaRPr lang="en-US" kern="1200" cap="small" dirty="0">
              <a:solidFill>
                <a:schemeClr val="bg2">
                  <a:lumMod val="75000"/>
                </a:schemeClr>
              </a:solidFill>
              <a:latin typeface="+mn-lt"/>
              <a:ea typeface="+mn-ea"/>
              <a:cs typeface="+mn-cs"/>
            </a:endParaRPr>
          </a:p>
          <a:p>
            <a:pPr marL="355600" lvl="1" indent="-355600">
              <a:buFont typeface="+mj-lt"/>
              <a:buAutoNum type="arabicPeriod"/>
              <a:tabLst>
                <a:tab pos="355600" algn="l"/>
              </a:tabLst>
            </a:pPr>
            <a:r>
              <a:rPr lang="en-US" kern="1200" cap="small" dirty="0">
                <a:solidFill>
                  <a:schemeClr val="bg2">
                    <a:lumMod val="75000"/>
                  </a:schemeClr>
                </a:solidFill>
                <a:latin typeface="+mn-lt"/>
                <a:ea typeface="+mn-ea"/>
                <a:cs typeface="+mn-cs"/>
              </a:rPr>
              <a:t>Solutions</a:t>
            </a:r>
          </a:p>
          <a:p>
            <a:pPr marL="355600" lvl="1" indent="-355600">
              <a:buFont typeface="+mj-lt"/>
              <a:buAutoNum type="arabicPeriod"/>
              <a:tabLst>
                <a:tab pos="355600" algn="l"/>
              </a:tabLst>
            </a:pPr>
            <a:r>
              <a:rPr lang="en-US" cap="small" dirty="0">
                <a:solidFill>
                  <a:schemeClr val="bg2">
                    <a:lumMod val="75000"/>
                  </a:schemeClr>
                </a:solidFill>
              </a:rPr>
              <a:t>Outtro</a:t>
            </a:r>
            <a:endParaRPr lang="en-US" dirty="0"/>
          </a:p>
        </p:txBody>
      </p:sp>
      <p:pic>
        <p:nvPicPr>
          <p:cNvPr id="6" name="Content Placeholder 5">
            <a:extLst>
              <a:ext uri="{FF2B5EF4-FFF2-40B4-BE49-F238E27FC236}">
                <a16:creationId xmlns:a16="http://schemas.microsoft.com/office/drawing/2014/main" id="{77919BE1-FE73-4DB5-9596-82964C8D1AF3}"/>
              </a:ext>
            </a:extLst>
          </p:cNvPr>
          <p:cNvPicPr>
            <a:picLocks noGrp="1" noChangeAspect="1"/>
          </p:cNvPicPr>
          <p:nvPr>
            <p:ph idx="1"/>
          </p:nvPr>
        </p:nvPicPr>
        <p:blipFill>
          <a:blip r:embed="rId3"/>
          <a:stretch>
            <a:fillRect/>
          </a:stretch>
        </p:blipFill>
        <p:spPr>
          <a:xfrm>
            <a:off x="192088" y="1434084"/>
            <a:ext cx="8351837" cy="5142358"/>
          </a:xfrm>
          <a:prstGeom prst="rect">
            <a:avLst/>
          </a:prstGeom>
        </p:spPr>
      </p:pic>
    </p:spTree>
    <p:extLst>
      <p:ext uri="{BB962C8B-B14F-4D97-AF65-F5344CB8AC3E}">
        <p14:creationId xmlns:p14="http://schemas.microsoft.com/office/powerpoint/2010/main" val="247346004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1FCCA7-6191-4230-8CE8-02E01E171C5E}"/>
              </a:ext>
            </a:extLst>
          </p:cNvPr>
          <p:cNvSpPr>
            <a:spLocks noGrp="1"/>
          </p:cNvSpPr>
          <p:nvPr>
            <p:ph type="title"/>
          </p:nvPr>
        </p:nvSpPr>
        <p:spPr/>
        <p:txBody>
          <a:bodyPr/>
          <a:lstStyle/>
          <a:p>
            <a:r>
              <a:rPr lang="en-US" dirty="0"/>
              <a:t>Up 565% in 30 Years</a:t>
            </a:r>
          </a:p>
        </p:txBody>
      </p:sp>
      <p:pic>
        <p:nvPicPr>
          <p:cNvPr id="6" name="Content Placeholder 5">
            <a:extLst>
              <a:ext uri="{FF2B5EF4-FFF2-40B4-BE49-F238E27FC236}">
                <a16:creationId xmlns:a16="http://schemas.microsoft.com/office/drawing/2014/main" id="{78F4E7C7-43D8-4B97-9779-EC092202F7A7}"/>
              </a:ext>
            </a:extLst>
          </p:cNvPr>
          <p:cNvPicPr>
            <a:picLocks noGrp="1" noChangeAspect="1"/>
          </p:cNvPicPr>
          <p:nvPr>
            <p:ph idx="1"/>
          </p:nvPr>
        </p:nvPicPr>
        <p:blipFill>
          <a:blip r:embed="rId2"/>
          <a:stretch>
            <a:fillRect/>
          </a:stretch>
        </p:blipFill>
        <p:spPr>
          <a:xfrm>
            <a:off x="1292411" y="1233488"/>
            <a:ext cx="6151190" cy="5543550"/>
          </a:xfrm>
        </p:spPr>
      </p:pic>
      <p:sp>
        <p:nvSpPr>
          <p:cNvPr id="4" name="Text Placeholder 3">
            <a:extLst>
              <a:ext uri="{FF2B5EF4-FFF2-40B4-BE49-F238E27FC236}">
                <a16:creationId xmlns:a16="http://schemas.microsoft.com/office/drawing/2014/main" id="{D39C5830-1304-4F9E-9574-C184270C06DA}"/>
              </a:ext>
            </a:extLst>
          </p:cNvPr>
          <p:cNvSpPr>
            <a:spLocks noGrp="1"/>
          </p:cNvSpPr>
          <p:nvPr>
            <p:ph type="body" sz="quarter" idx="10"/>
          </p:nvPr>
        </p:nvSpPr>
        <p:spPr/>
        <p:txBody>
          <a:bodyPr>
            <a:normAutofit/>
          </a:bodyPr>
          <a:lstStyle/>
          <a:p>
            <a:endParaRPr lang="en-US" dirty="0"/>
          </a:p>
        </p:txBody>
      </p:sp>
    </p:spTree>
    <p:extLst>
      <p:ext uri="{BB962C8B-B14F-4D97-AF65-F5344CB8AC3E}">
        <p14:creationId xmlns:p14="http://schemas.microsoft.com/office/powerpoint/2010/main" val="3669362671"/>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3D1C36-4904-4C3C-AF0C-660F631C5DC6}"/>
              </a:ext>
            </a:extLst>
          </p:cNvPr>
          <p:cNvSpPr>
            <a:spLocks noGrp="1"/>
          </p:cNvSpPr>
          <p:nvPr>
            <p:ph type="title"/>
          </p:nvPr>
        </p:nvSpPr>
        <p:spPr/>
        <p:txBody>
          <a:bodyPr/>
          <a:lstStyle/>
          <a:p>
            <a:r>
              <a:rPr lang="en-AU" dirty="0"/>
              <a:t>Housing Prices Around the World</a:t>
            </a:r>
          </a:p>
        </p:txBody>
      </p:sp>
      <p:sp>
        <p:nvSpPr>
          <p:cNvPr id="4" name="Text Placeholder 3">
            <a:extLst>
              <a:ext uri="{FF2B5EF4-FFF2-40B4-BE49-F238E27FC236}">
                <a16:creationId xmlns:a16="http://schemas.microsoft.com/office/drawing/2014/main" id="{B8879A60-E2AD-4914-ABAD-897CFD031636}"/>
              </a:ext>
            </a:extLst>
          </p:cNvPr>
          <p:cNvSpPr>
            <a:spLocks noGrp="1"/>
          </p:cNvSpPr>
          <p:nvPr>
            <p:ph type="body" sz="quarter" idx="10"/>
          </p:nvPr>
        </p:nvSpPr>
        <p:spPr/>
        <p:txBody>
          <a:bodyPr/>
          <a:lstStyle/>
          <a:p>
            <a:endParaRPr lang="en-AU"/>
          </a:p>
        </p:txBody>
      </p:sp>
      <p:pic>
        <p:nvPicPr>
          <p:cNvPr id="11" name="Content Placeholder 10">
            <a:extLst>
              <a:ext uri="{FF2B5EF4-FFF2-40B4-BE49-F238E27FC236}">
                <a16:creationId xmlns:a16="http://schemas.microsoft.com/office/drawing/2014/main" id="{9FEEBAC8-C671-42EC-9047-FDD4DF36CACD}"/>
              </a:ext>
            </a:extLst>
          </p:cNvPr>
          <p:cNvPicPr>
            <a:picLocks noGrp="1" noChangeAspect="1"/>
          </p:cNvPicPr>
          <p:nvPr>
            <p:ph idx="1"/>
          </p:nvPr>
        </p:nvPicPr>
        <p:blipFill>
          <a:blip r:embed="rId2"/>
          <a:stretch>
            <a:fillRect/>
          </a:stretch>
        </p:blipFill>
        <p:spPr bwMode="auto">
          <a:xfrm>
            <a:off x="1167606" y="1343025"/>
            <a:ext cx="6400800" cy="53244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152433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A100ED4-D572-4C4D-BA39-062F0D4350CE}"/>
              </a:ext>
            </a:extLst>
          </p:cNvPr>
          <p:cNvSpPr>
            <a:spLocks noGrp="1"/>
          </p:cNvSpPr>
          <p:nvPr>
            <p:ph type="title"/>
          </p:nvPr>
        </p:nvSpPr>
        <p:spPr/>
        <p:txBody>
          <a:bodyPr/>
          <a:lstStyle/>
          <a:p>
            <a:r>
              <a:rPr lang="en-US" dirty="0"/>
              <a:t>Domain House Price report</a:t>
            </a:r>
          </a:p>
        </p:txBody>
      </p:sp>
      <p:sp>
        <p:nvSpPr>
          <p:cNvPr id="7" name="Text Placeholder 6">
            <a:extLst>
              <a:ext uri="{FF2B5EF4-FFF2-40B4-BE49-F238E27FC236}">
                <a16:creationId xmlns:a16="http://schemas.microsoft.com/office/drawing/2014/main" id="{D14E65AC-484F-4885-A3D3-F7CE7F649708}"/>
              </a:ext>
            </a:extLst>
          </p:cNvPr>
          <p:cNvSpPr>
            <a:spLocks noGrp="1"/>
          </p:cNvSpPr>
          <p:nvPr>
            <p:ph type="body" sz="quarter" idx="10"/>
          </p:nvPr>
        </p:nvSpPr>
        <p:spPr/>
        <p:txBody>
          <a:bodyPr>
            <a:normAutofit fontScale="85000" lnSpcReduction="20000"/>
          </a:bodyPr>
          <a:lstStyle/>
          <a:p>
            <a:pPr marL="355600" lvl="1" indent="-355600">
              <a:buFont typeface="+mj-lt"/>
              <a:buAutoNum type="arabicPeriod"/>
              <a:tabLst>
                <a:tab pos="355600" algn="l"/>
              </a:tabLst>
            </a:pPr>
            <a:r>
              <a:rPr lang="en-US" cap="small" dirty="0">
                <a:solidFill>
                  <a:schemeClr val="bg2">
                    <a:lumMod val="75000"/>
                  </a:schemeClr>
                </a:solidFill>
              </a:rPr>
              <a:t>Introduction</a:t>
            </a:r>
          </a:p>
          <a:p>
            <a:pPr marL="355600" lvl="1" indent="-355600">
              <a:buFont typeface="+mj-lt"/>
              <a:buAutoNum type="arabicPeriod"/>
              <a:tabLst>
                <a:tab pos="355600" algn="l"/>
              </a:tabLst>
            </a:pPr>
            <a:r>
              <a:rPr lang="en-AU" cap="small" dirty="0">
                <a:solidFill>
                  <a:schemeClr val="bg2">
                    <a:lumMod val="75000"/>
                  </a:schemeClr>
                </a:solidFill>
              </a:rPr>
              <a:t>The Hot Housing market</a:t>
            </a:r>
          </a:p>
          <a:p>
            <a:pPr marL="355600" lvl="1" indent="-355600">
              <a:buFont typeface="+mj-lt"/>
              <a:buAutoNum type="arabicPeriod"/>
              <a:tabLst>
                <a:tab pos="355600" algn="l"/>
              </a:tabLst>
            </a:pPr>
            <a:r>
              <a:rPr lang="en-US" b="1" cap="small" dirty="0">
                <a:solidFill>
                  <a:schemeClr val="accent2"/>
                </a:solidFill>
                <a:effectLst>
                  <a:outerShdw blurRad="38100" dist="38100" dir="2700000" algn="tl">
                    <a:srgbClr val="000000">
                      <a:alpha val="43137"/>
                    </a:srgbClr>
                  </a:outerShdw>
                </a:effectLst>
              </a:rPr>
              <a:t>Latest Housing Data</a:t>
            </a:r>
          </a:p>
          <a:p>
            <a:pPr marL="355600" lvl="1" indent="-355600">
              <a:buFont typeface="+mj-lt"/>
              <a:buAutoNum type="arabicPeriod"/>
              <a:tabLst>
                <a:tab pos="355600" algn="l"/>
              </a:tabLst>
            </a:pPr>
            <a:r>
              <a:rPr lang="en-US" kern="1200" cap="small" dirty="0">
                <a:solidFill>
                  <a:schemeClr val="bg2">
                    <a:lumMod val="75000"/>
                  </a:schemeClr>
                </a:solidFill>
                <a:latin typeface="+mn-lt"/>
                <a:ea typeface="+mn-ea"/>
                <a:cs typeface="+mn-cs"/>
              </a:rPr>
              <a:t>Government to the Rescue</a:t>
            </a:r>
          </a:p>
          <a:p>
            <a:pPr marL="355600" lvl="1" indent="-355600">
              <a:buFont typeface="+mj-lt"/>
              <a:buAutoNum type="arabicPeriod"/>
              <a:tabLst>
                <a:tab pos="355600" algn="l"/>
              </a:tabLst>
            </a:pPr>
            <a:r>
              <a:rPr lang="en-AU" cap="small" dirty="0">
                <a:solidFill>
                  <a:schemeClr val="bg2">
                    <a:lumMod val="75000"/>
                  </a:schemeClr>
                </a:solidFill>
              </a:rPr>
              <a:t>The RBA Won’t Stop the Housing boom</a:t>
            </a:r>
            <a:endParaRPr lang="en-US" kern="1200" cap="small" dirty="0">
              <a:solidFill>
                <a:schemeClr val="bg2">
                  <a:lumMod val="75000"/>
                </a:schemeClr>
              </a:solidFill>
              <a:latin typeface="+mn-lt"/>
              <a:ea typeface="+mn-ea"/>
              <a:cs typeface="+mn-cs"/>
            </a:endParaRPr>
          </a:p>
          <a:p>
            <a:pPr marL="355600" lvl="1" indent="-355600">
              <a:buFont typeface="+mj-lt"/>
              <a:buAutoNum type="arabicPeriod"/>
              <a:tabLst>
                <a:tab pos="355600" algn="l"/>
              </a:tabLst>
            </a:pPr>
            <a:r>
              <a:rPr lang="en-US" kern="1200" cap="small" dirty="0">
                <a:solidFill>
                  <a:schemeClr val="bg2">
                    <a:lumMod val="75000"/>
                  </a:schemeClr>
                </a:solidFill>
                <a:latin typeface="+mn-lt"/>
                <a:ea typeface="+mn-ea"/>
                <a:cs typeface="+mn-cs"/>
              </a:rPr>
              <a:t>Solutions</a:t>
            </a:r>
          </a:p>
          <a:p>
            <a:pPr marL="355600" lvl="1" indent="-355600">
              <a:buFont typeface="+mj-lt"/>
              <a:buAutoNum type="arabicPeriod"/>
              <a:tabLst>
                <a:tab pos="355600" algn="l"/>
              </a:tabLst>
            </a:pPr>
            <a:r>
              <a:rPr lang="en-US" cap="small" dirty="0">
                <a:solidFill>
                  <a:schemeClr val="bg2">
                    <a:lumMod val="75000"/>
                  </a:schemeClr>
                </a:solidFill>
              </a:rPr>
              <a:t>Outtro</a:t>
            </a:r>
            <a:endParaRPr lang="en-US" dirty="0"/>
          </a:p>
          <a:p>
            <a:endParaRPr lang="en-US" dirty="0"/>
          </a:p>
        </p:txBody>
      </p:sp>
      <mc:AlternateContent xmlns:mc="http://schemas.openxmlformats.org/markup-compatibility/2006" xmlns:we="http://schemas.microsoft.com/office/webextensions/webextension/2010/11" xmlns:pca="http://schemas.microsoft.com/office/powerpoint/2013/contentapp">
        <mc:Choice Requires="we pca">
          <p:graphicFrame>
            <p:nvGraphicFramePr>
              <p:cNvPr id="3" name="Content Placeholder 2" title="Web Viewer">
                <a:extLst>
                  <a:ext uri="{FF2B5EF4-FFF2-40B4-BE49-F238E27FC236}">
                    <a16:creationId xmlns:a16="http://schemas.microsoft.com/office/drawing/2014/main" id="{FF7EB0BE-87D7-418B-95C3-A6FC846AEB58}"/>
                  </a:ext>
                </a:extLst>
              </p:cNvPr>
              <p:cNvGraphicFramePr>
                <a:graphicFrameLocks noGrp="1"/>
              </p:cNvGraphicFramePr>
              <p:nvPr>
                <p:ph idx="1"/>
              </p:nvPr>
            </p:nvGraphicFramePr>
            <p:xfrm>
              <a:off x="192088" y="961534"/>
              <a:ext cx="8351837" cy="5815504"/>
            </p:xfrm>
            <a:graphic>
              <a:graphicData uri="http://schemas.microsoft.com/office/webextensions/webextension/2010/11">
                <we:webextensionref xmlns:we="http://schemas.microsoft.com/office/webextensions/webextension/2010/11" xmlns:r="http://schemas.openxmlformats.org/officeDocument/2006/relationships" r:id="rId3"/>
              </a:graphicData>
            </a:graphic>
          </p:graphicFrame>
        </mc:Choice>
        <mc:Fallback xmlns="">
          <p:pic>
            <p:nvPicPr>
              <p:cNvPr id="3" name="Content Placeholder 2" title="Web Viewer">
                <a:extLst>
                  <a:ext uri="{FF2B5EF4-FFF2-40B4-BE49-F238E27FC236}">
                    <a16:creationId xmlns:a16="http://schemas.microsoft.com/office/drawing/2014/main" id="{FF7EB0BE-87D7-418B-95C3-A6FC846AEB58}"/>
                  </a:ext>
                </a:extLst>
              </p:cNvPr>
              <p:cNvPicPr>
                <a:picLocks noGrp="1" noRot="1" noChangeAspect="1" noMove="1" noResize="1" noEditPoints="1" noAdjustHandles="1" noChangeArrowheads="1" noChangeShapeType="1"/>
              </p:cNvPicPr>
              <p:nvPr/>
            </p:nvPicPr>
            <p:blipFill>
              <a:blip r:embed="rId4"/>
              <a:stretch>
                <a:fillRect/>
              </a:stretch>
            </p:blipFill>
            <p:spPr>
              <a:xfrm>
                <a:off x="192088" y="961534"/>
                <a:ext cx="8351837" cy="5815504"/>
              </a:xfrm>
              <a:prstGeom prst="rect">
                <a:avLst/>
              </a:prstGeom>
            </p:spPr>
          </p:pic>
        </mc:Fallback>
      </mc:AlternateContent>
    </p:spTree>
    <p:extLst>
      <p:ext uri="{BB962C8B-B14F-4D97-AF65-F5344CB8AC3E}">
        <p14:creationId xmlns:p14="http://schemas.microsoft.com/office/powerpoint/2010/main" val="2547181051"/>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A100ED4-D572-4C4D-BA39-062F0D4350CE}"/>
              </a:ext>
            </a:extLst>
          </p:cNvPr>
          <p:cNvSpPr>
            <a:spLocks noGrp="1"/>
          </p:cNvSpPr>
          <p:nvPr>
            <p:ph type="title"/>
          </p:nvPr>
        </p:nvSpPr>
        <p:spPr/>
        <p:txBody>
          <a:bodyPr/>
          <a:lstStyle/>
          <a:p>
            <a:r>
              <a:rPr lang="en-US" dirty="0"/>
              <a:t>Domain Unit Price report</a:t>
            </a:r>
          </a:p>
        </p:txBody>
      </p:sp>
      <p:sp>
        <p:nvSpPr>
          <p:cNvPr id="7" name="Text Placeholder 6">
            <a:extLst>
              <a:ext uri="{FF2B5EF4-FFF2-40B4-BE49-F238E27FC236}">
                <a16:creationId xmlns:a16="http://schemas.microsoft.com/office/drawing/2014/main" id="{D14E65AC-484F-4885-A3D3-F7CE7F649708}"/>
              </a:ext>
            </a:extLst>
          </p:cNvPr>
          <p:cNvSpPr>
            <a:spLocks noGrp="1"/>
          </p:cNvSpPr>
          <p:nvPr>
            <p:ph type="body" sz="quarter" idx="10"/>
          </p:nvPr>
        </p:nvSpPr>
        <p:spPr/>
        <p:txBody>
          <a:bodyPr>
            <a:normAutofit fontScale="85000" lnSpcReduction="20000"/>
          </a:bodyPr>
          <a:lstStyle/>
          <a:p>
            <a:pPr marL="355600" lvl="1" indent="-355600">
              <a:buFont typeface="+mj-lt"/>
              <a:buAutoNum type="arabicPeriod"/>
              <a:tabLst>
                <a:tab pos="355600" algn="l"/>
              </a:tabLst>
            </a:pPr>
            <a:r>
              <a:rPr lang="en-US" cap="small" dirty="0">
                <a:solidFill>
                  <a:schemeClr val="bg2">
                    <a:lumMod val="75000"/>
                  </a:schemeClr>
                </a:solidFill>
              </a:rPr>
              <a:t>Introduction</a:t>
            </a:r>
          </a:p>
          <a:p>
            <a:pPr marL="355600" lvl="1" indent="-355600">
              <a:buFont typeface="+mj-lt"/>
              <a:buAutoNum type="arabicPeriod"/>
              <a:tabLst>
                <a:tab pos="355600" algn="l"/>
              </a:tabLst>
            </a:pPr>
            <a:r>
              <a:rPr lang="en-AU" cap="small" dirty="0">
                <a:solidFill>
                  <a:schemeClr val="bg2">
                    <a:lumMod val="75000"/>
                  </a:schemeClr>
                </a:solidFill>
              </a:rPr>
              <a:t>The Hot Housing market</a:t>
            </a:r>
          </a:p>
          <a:p>
            <a:pPr marL="355600" lvl="1" indent="-355600">
              <a:buFont typeface="+mj-lt"/>
              <a:buAutoNum type="arabicPeriod"/>
              <a:tabLst>
                <a:tab pos="355600" algn="l"/>
              </a:tabLst>
            </a:pPr>
            <a:r>
              <a:rPr lang="en-US" b="1" cap="small" dirty="0">
                <a:solidFill>
                  <a:schemeClr val="accent2"/>
                </a:solidFill>
                <a:effectLst>
                  <a:outerShdw blurRad="38100" dist="38100" dir="2700000" algn="tl">
                    <a:srgbClr val="000000">
                      <a:alpha val="43137"/>
                    </a:srgbClr>
                  </a:outerShdw>
                </a:effectLst>
              </a:rPr>
              <a:t>Latest Housing Data</a:t>
            </a:r>
          </a:p>
          <a:p>
            <a:pPr marL="355600" lvl="1" indent="-355600">
              <a:buFont typeface="+mj-lt"/>
              <a:buAutoNum type="arabicPeriod"/>
              <a:tabLst>
                <a:tab pos="355600" algn="l"/>
              </a:tabLst>
            </a:pPr>
            <a:r>
              <a:rPr lang="en-US" kern="1200" cap="small" dirty="0">
                <a:solidFill>
                  <a:schemeClr val="bg2">
                    <a:lumMod val="75000"/>
                  </a:schemeClr>
                </a:solidFill>
                <a:latin typeface="+mn-lt"/>
                <a:ea typeface="+mn-ea"/>
                <a:cs typeface="+mn-cs"/>
              </a:rPr>
              <a:t>Government to the Rescue</a:t>
            </a:r>
          </a:p>
          <a:p>
            <a:pPr marL="355600" lvl="1" indent="-355600">
              <a:buFont typeface="+mj-lt"/>
              <a:buAutoNum type="arabicPeriod"/>
              <a:tabLst>
                <a:tab pos="355600" algn="l"/>
              </a:tabLst>
            </a:pPr>
            <a:r>
              <a:rPr lang="en-AU" cap="small" dirty="0">
                <a:solidFill>
                  <a:schemeClr val="bg2">
                    <a:lumMod val="75000"/>
                  </a:schemeClr>
                </a:solidFill>
              </a:rPr>
              <a:t>The RBA Won’t Stop the Housing boom</a:t>
            </a:r>
            <a:endParaRPr lang="en-US" kern="1200" cap="small" dirty="0">
              <a:solidFill>
                <a:schemeClr val="bg2">
                  <a:lumMod val="75000"/>
                </a:schemeClr>
              </a:solidFill>
              <a:latin typeface="+mn-lt"/>
              <a:ea typeface="+mn-ea"/>
              <a:cs typeface="+mn-cs"/>
            </a:endParaRPr>
          </a:p>
          <a:p>
            <a:pPr marL="355600" lvl="1" indent="-355600">
              <a:buFont typeface="+mj-lt"/>
              <a:buAutoNum type="arabicPeriod"/>
              <a:tabLst>
                <a:tab pos="355600" algn="l"/>
              </a:tabLst>
            </a:pPr>
            <a:r>
              <a:rPr lang="en-US" kern="1200" cap="small" dirty="0">
                <a:solidFill>
                  <a:schemeClr val="bg2">
                    <a:lumMod val="75000"/>
                  </a:schemeClr>
                </a:solidFill>
                <a:latin typeface="+mn-lt"/>
                <a:ea typeface="+mn-ea"/>
                <a:cs typeface="+mn-cs"/>
              </a:rPr>
              <a:t>Solutions</a:t>
            </a:r>
          </a:p>
          <a:p>
            <a:pPr marL="355600" lvl="1" indent="-355600">
              <a:buFont typeface="+mj-lt"/>
              <a:buAutoNum type="arabicPeriod"/>
              <a:tabLst>
                <a:tab pos="355600" algn="l"/>
              </a:tabLst>
            </a:pPr>
            <a:r>
              <a:rPr lang="en-US" cap="small" dirty="0">
                <a:solidFill>
                  <a:schemeClr val="bg2">
                    <a:lumMod val="75000"/>
                  </a:schemeClr>
                </a:solidFill>
              </a:rPr>
              <a:t>Outtro</a:t>
            </a:r>
            <a:endParaRPr lang="en-US" dirty="0"/>
          </a:p>
          <a:p>
            <a:endParaRPr lang="en-US" dirty="0"/>
          </a:p>
        </p:txBody>
      </p:sp>
      <mc:AlternateContent xmlns:mc="http://schemas.openxmlformats.org/markup-compatibility/2006" xmlns:we="http://schemas.microsoft.com/office/webextensions/webextension/2010/11" xmlns:pca="http://schemas.microsoft.com/office/powerpoint/2013/contentapp">
        <mc:Choice Requires="we pca">
          <p:graphicFrame>
            <p:nvGraphicFramePr>
              <p:cNvPr id="3" name="Content Placeholder 2" title="Web Viewer">
                <a:extLst>
                  <a:ext uri="{FF2B5EF4-FFF2-40B4-BE49-F238E27FC236}">
                    <a16:creationId xmlns:a16="http://schemas.microsoft.com/office/drawing/2014/main" id="{FF7EB0BE-87D7-418B-95C3-A6FC846AEB58}"/>
                  </a:ext>
                </a:extLst>
              </p:cNvPr>
              <p:cNvGraphicFramePr>
                <a:graphicFrameLocks noGrp="1"/>
              </p:cNvGraphicFramePr>
              <p:nvPr>
                <p:ph idx="1"/>
                <p:extLst>
                  <p:ext uri="{D42A27DB-BD31-4B8C-83A1-F6EECF244321}">
                    <p14:modId xmlns:p14="http://schemas.microsoft.com/office/powerpoint/2010/main" val="2481239244"/>
                  </p:ext>
                </p:extLst>
              </p:nvPr>
            </p:nvGraphicFramePr>
            <p:xfrm>
              <a:off x="192088" y="961534"/>
              <a:ext cx="8351837" cy="5815504"/>
            </p:xfrm>
            <a:graphic>
              <a:graphicData uri="http://schemas.microsoft.com/office/webextensions/webextension/2010/11">
                <we:webextensionref xmlns:we="http://schemas.microsoft.com/office/webextensions/webextension/2010/11" xmlns:r="http://schemas.openxmlformats.org/officeDocument/2006/relationships" r:id="rId3"/>
              </a:graphicData>
            </a:graphic>
          </p:graphicFrame>
        </mc:Choice>
        <mc:Fallback xmlns="">
          <p:pic>
            <p:nvPicPr>
              <p:cNvPr id="3" name="Content Placeholder 2" title="Web Viewer">
                <a:extLst>
                  <a:ext uri="{FF2B5EF4-FFF2-40B4-BE49-F238E27FC236}">
                    <a16:creationId xmlns:a16="http://schemas.microsoft.com/office/drawing/2014/main" id="{FF7EB0BE-87D7-418B-95C3-A6FC846AEB58}"/>
                  </a:ext>
                </a:extLst>
              </p:cNvPr>
              <p:cNvPicPr>
                <a:picLocks noGrp="1" noRot="1" noChangeAspect="1" noMove="1" noResize="1" noEditPoints="1" noAdjustHandles="1" noChangeArrowheads="1" noChangeShapeType="1"/>
              </p:cNvPicPr>
              <p:nvPr/>
            </p:nvPicPr>
            <p:blipFill>
              <a:blip r:embed="rId4"/>
              <a:stretch>
                <a:fillRect/>
              </a:stretch>
            </p:blipFill>
            <p:spPr>
              <a:xfrm>
                <a:off x="192088" y="961534"/>
                <a:ext cx="8351837" cy="5815504"/>
              </a:xfrm>
              <a:prstGeom prst="rect">
                <a:avLst/>
              </a:prstGeom>
            </p:spPr>
          </p:pic>
        </mc:Fallback>
      </mc:AlternateContent>
    </p:spTree>
    <p:extLst>
      <p:ext uri="{BB962C8B-B14F-4D97-AF65-F5344CB8AC3E}">
        <p14:creationId xmlns:p14="http://schemas.microsoft.com/office/powerpoint/2010/main" val="296274736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82B705-44D8-4480-8085-0C8E50E3DDF0}"/>
              </a:ext>
            </a:extLst>
          </p:cNvPr>
          <p:cNvSpPr>
            <a:spLocks noGrp="1"/>
          </p:cNvSpPr>
          <p:nvPr>
            <p:ph type="title"/>
          </p:nvPr>
        </p:nvSpPr>
        <p:spPr/>
        <p:txBody>
          <a:bodyPr>
            <a:normAutofit/>
          </a:bodyPr>
          <a:lstStyle/>
          <a:p>
            <a:r>
              <a:rPr lang="en-AU" sz="3600" dirty="0"/>
              <a:t>% of Weekly Earnings to pay a mortgage </a:t>
            </a:r>
            <a:endParaRPr lang="en-AU" sz="5400" dirty="0"/>
          </a:p>
        </p:txBody>
      </p:sp>
      <p:sp>
        <p:nvSpPr>
          <p:cNvPr id="4" name="Text Placeholder 3">
            <a:extLst>
              <a:ext uri="{FF2B5EF4-FFF2-40B4-BE49-F238E27FC236}">
                <a16:creationId xmlns:a16="http://schemas.microsoft.com/office/drawing/2014/main" id="{BE231D62-3B51-4846-985A-FB85F2B8BDF4}"/>
              </a:ext>
            </a:extLst>
          </p:cNvPr>
          <p:cNvSpPr>
            <a:spLocks noGrp="1"/>
          </p:cNvSpPr>
          <p:nvPr>
            <p:ph type="body" sz="quarter" idx="10"/>
          </p:nvPr>
        </p:nvSpPr>
        <p:spPr/>
        <p:txBody>
          <a:bodyPr/>
          <a:lstStyle/>
          <a:p>
            <a:r>
              <a:rPr lang="en-AU" dirty="0"/>
              <a:t>Updated 09/04/2021</a:t>
            </a:r>
          </a:p>
        </p:txBody>
      </p:sp>
      <mc:AlternateContent xmlns:mc="http://schemas.openxmlformats.org/markup-compatibility/2006" xmlns:cx4="http://schemas.microsoft.com/office/drawing/2016/5/10/chartex">
        <mc:Choice Requires="cx4">
          <p:graphicFrame>
            <p:nvGraphicFramePr>
              <p:cNvPr id="5" name="Content Placeholder 4">
                <a:extLst>
                  <a:ext uri="{FF2B5EF4-FFF2-40B4-BE49-F238E27FC236}">
                    <a16:creationId xmlns:a16="http://schemas.microsoft.com/office/drawing/2014/main" id="{600A4F8D-B3AA-48DA-BA13-209792E1FAE0}"/>
                  </a:ext>
                </a:extLst>
              </p:cNvPr>
              <p:cNvGraphicFramePr>
                <a:graphicFrameLocks noGrp="1"/>
              </p:cNvGraphicFramePr>
              <p:nvPr>
                <p:ph idx="1"/>
                <p:extLst>
                  <p:ext uri="{D42A27DB-BD31-4B8C-83A1-F6EECF244321}">
                    <p14:modId xmlns:p14="http://schemas.microsoft.com/office/powerpoint/2010/main" val="1589837877"/>
                  </p:ext>
                </p:extLst>
              </p:nvPr>
            </p:nvGraphicFramePr>
            <p:xfrm>
              <a:off x="192088" y="1233488"/>
              <a:ext cx="8351837" cy="5543550"/>
            </p:xfrm>
            <a:graphic>
              <a:graphicData uri="http://schemas.microsoft.com/office/drawing/2014/chartex">
                <cx:chart xmlns:cx="http://schemas.microsoft.com/office/drawing/2014/chartex" xmlns:r="http://schemas.openxmlformats.org/officeDocument/2006/relationships" r:id="rId2"/>
              </a:graphicData>
            </a:graphic>
          </p:graphicFrame>
        </mc:Choice>
        <mc:Fallback xmlns="">
          <p:pic>
            <p:nvPicPr>
              <p:cNvPr id="5" name="Content Placeholder 4">
                <a:extLst>
                  <a:ext uri="{FF2B5EF4-FFF2-40B4-BE49-F238E27FC236}">
                    <a16:creationId xmlns:a16="http://schemas.microsoft.com/office/drawing/2014/main" id="{600A4F8D-B3AA-48DA-BA13-209792E1FAE0}"/>
                  </a:ext>
                </a:extLst>
              </p:cNvPr>
              <p:cNvPicPr>
                <a:picLocks noGrp="1" noRot="1" noChangeAspect="1" noMove="1" noResize="1" noEditPoints="1" noAdjustHandles="1" noChangeArrowheads="1" noChangeShapeType="1"/>
              </p:cNvPicPr>
              <p:nvPr/>
            </p:nvPicPr>
            <p:blipFill>
              <a:blip r:embed="rId3"/>
              <a:stretch>
                <a:fillRect/>
              </a:stretch>
            </p:blipFill>
            <p:spPr>
              <a:xfrm>
                <a:off x="192088" y="1233488"/>
                <a:ext cx="8351837" cy="5543550"/>
              </a:xfrm>
              <a:prstGeom prst="rect">
                <a:avLst/>
              </a:prstGeom>
            </p:spPr>
          </p:pic>
        </mc:Fallback>
      </mc:AlternateContent>
    </p:spTree>
    <p:extLst>
      <p:ext uri="{BB962C8B-B14F-4D97-AF65-F5344CB8AC3E}">
        <p14:creationId xmlns:p14="http://schemas.microsoft.com/office/powerpoint/2010/main" val="4144608815"/>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F465A3-07CD-4069-9C1B-FA5E8C124643}"/>
              </a:ext>
            </a:extLst>
          </p:cNvPr>
          <p:cNvSpPr>
            <a:spLocks noGrp="1"/>
          </p:cNvSpPr>
          <p:nvPr>
            <p:ph type="title"/>
          </p:nvPr>
        </p:nvSpPr>
        <p:spPr>
          <a:xfrm>
            <a:off x="192088" y="80964"/>
            <a:ext cx="8351837" cy="1008062"/>
          </a:xfrm>
        </p:spPr>
        <p:txBody>
          <a:bodyPr>
            <a:normAutofit/>
          </a:bodyPr>
          <a:lstStyle/>
          <a:p>
            <a:r>
              <a:rPr lang="en-AU" sz="3100" dirty="0"/>
              <a:t>% of Weekly Earnings to pay a mortgage (Couple)</a:t>
            </a:r>
            <a:endParaRPr lang="en-AU" dirty="0"/>
          </a:p>
        </p:txBody>
      </p:sp>
      <p:sp>
        <p:nvSpPr>
          <p:cNvPr id="4" name="Text Placeholder 3">
            <a:extLst>
              <a:ext uri="{FF2B5EF4-FFF2-40B4-BE49-F238E27FC236}">
                <a16:creationId xmlns:a16="http://schemas.microsoft.com/office/drawing/2014/main" id="{B83AB5B1-AB79-4940-AE54-8F49E361F718}"/>
              </a:ext>
            </a:extLst>
          </p:cNvPr>
          <p:cNvSpPr>
            <a:spLocks noGrp="1"/>
          </p:cNvSpPr>
          <p:nvPr>
            <p:ph type="body" sz="quarter" idx="10"/>
          </p:nvPr>
        </p:nvSpPr>
        <p:spPr/>
        <p:txBody>
          <a:bodyPr/>
          <a:lstStyle/>
          <a:p>
            <a:endParaRPr lang="en-AU"/>
          </a:p>
        </p:txBody>
      </p:sp>
      <mc:AlternateContent xmlns:mc="http://schemas.openxmlformats.org/markup-compatibility/2006" xmlns:cx4="http://schemas.microsoft.com/office/drawing/2016/5/10/chartex">
        <mc:Choice Requires="cx4">
          <p:graphicFrame>
            <p:nvGraphicFramePr>
              <p:cNvPr id="5" name="Content Placeholder 4">
                <a:extLst>
                  <a:ext uri="{FF2B5EF4-FFF2-40B4-BE49-F238E27FC236}">
                    <a16:creationId xmlns:a16="http://schemas.microsoft.com/office/drawing/2014/main" id="{9C0B1BFE-2219-4075-AC60-A0CC47D34365}"/>
                  </a:ext>
                </a:extLst>
              </p:cNvPr>
              <p:cNvGraphicFramePr>
                <a:graphicFrameLocks noGrp="1"/>
              </p:cNvGraphicFramePr>
              <p:nvPr>
                <p:ph idx="1"/>
                <p:extLst>
                  <p:ext uri="{D42A27DB-BD31-4B8C-83A1-F6EECF244321}">
                    <p14:modId xmlns:p14="http://schemas.microsoft.com/office/powerpoint/2010/main" val="4285265145"/>
                  </p:ext>
                </p:extLst>
              </p:nvPr>
            </p:nvGraphicFramePr>
            <p:xfrm>
              <a:off x="0" y="1089026"/>
              <a:ext cx="8752114" cy="5768974"/>
            </p:xfrm>
            <a:graphic>
              <a:graphicData uri="http://schemas.microsoft.com/office/drawing/2014/chartex">
                <cx:chart xmlns:cx="http://schemas.microsoft.com/office/drawing/2014/chartex" xmlns:r="http://schemas.openxmlformats.org/officeDocument/2006/relationships" r:id="rId2"/>
              </a:graphicData>
            </a:graphic>
          </p:graphicFrame>
        </mc:Choice>
        <mc:Fallback xmlns="">
          <p:pic>
            <p:nvPicPr>
              <p:cNvPr id="5" name="Content Placeholder 4">
                <a:extLst>
                  <a:ext uri="{FF2B5EF4-FFF2-40B4-BE49-F238E27FC236}">
                    <a16:creationId xmlns:a16="http://schemas.microsoft.com/office/drawing/2014/main" id="{9C0B1BFE-2219-4075-AC60-A0CC47D34365}"/>
                  </a:ext>
                </a:extLst>
              </p:cNvPr>
              <p:cNvPicPr>
                <a:picLocks noGrp="1" noRot="1" noChangeAspect="1" noMove="1" noResize="1" noEditPoints="1" noAdjustHandles="1" noChangeArrowheads="1" noChangeShapeType="1"/>
              </p:cNvPicPr>
              <p:nvPr/>
            </p:nvPicPr>
            <p:blipFill>
              <a:blip r:embed="rId3"/>
              <a:stretch>
                <a:fillRect/>
              </a:stretch>
            </p:blipFill>
            <p:spPr>
              <a:xfrm>
                <a:off x="0" y="1089026"/>
                <a:ext cx="8752114" cy="5768974"/>
              </a:xfrm>
              <a:prstGeom prst="rect">
                <a:avLst/>
              </a:prstGeom>
            </p:spPr>
          </p:pic>
        </mc:Fallback>
      </mc:AlternateContent>
    </p:spTree>
    <p:extLst>
      <p:ext uri="{BB962C8B-B14F-4D97-AF65-F5344CB8AC3E}">
        <p14:creationId xmlns:p14="http://schemas.microsoft.com/office/powerpoint/2010/main" val="307537659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ACDA70-34CA-4AA3-BE88-AD97AF8935EF}"/>
              </a:ext>
            </a:extLst>
          </p:cNvPr>
          <p:cNvSpPr>
            <a:spLocks noGrp="1"/>
          </p:cNvSpPr>
          <p:nvPr>
            <p:ph type="title"/>
          </p:nvPr>
        </p:nvSpPr>
        <p:spPr/>
        <p:txBody>
          <a:bodyPr/>
          <a:lstStyle/>
          <a:p>
            <a:r>
              <a:rPr lang="en-AU" dirty="0"/>
              <a:t>Declining Economic Complexity</a:t>
            </a:r>
          </a:p>
        </p:txBody>
      </p:sp>
      <p:sp>
        <p:nvSpPr>
          <p:cNvPr id="4" name="Text Placeholder 3">
            <a:extLst>
              <a:ext uri="{FF2B5EF4-FFF2-40B4-BE49-F238E27FC236}">
                <a16:creationId xmlns:a16="http://schemas.microsoft.com/office/drawing/2014/main" id="{EA856F36-9C9F-426C-8DC1-EE57BFC2C893}"/>
              </a:ext>
            </a:extLst>
          </p:cNvPr>
          <p:cNvSpPr>
            <a:spLocks noGrp="1"/>
          </p:cNvSpPr>
          <p:nvPr>
            <p:ph type="body" sz="quarter" idx="10"/>
          </p:nvPr>
        </p:nvSpPr>
        <p:spPr/>
        <p:txBody>
          <a:bodyPr>
            <a:normAutofit fontScale="85000" lnSpcReduction="20000"/>
          </a:bodyPr>
          <a:lstStyle/>
          <a:p>
            <a:pPr marL="355600" lvl="1" indent="-355600">
              <a:buFont typeface="+mj-lt"/>
              <a:buAutoNum type="arabicPeriod"/>
              <a:tabLst>
                <a:tab pos="355600" algn="l"/>
              </a:tabLst>
            </a:pPr>
            <a:r>
              <a:rPr lang="en-US" cap="small" dirty="0">
                <a:solidFill>
                  <a:schemeClr val="bg2">
                    <a:lumMod val="75000"/>
                  </a:schemeClr>
                </a:solidFill>
              </a:rPr>
              <a:t>Introduction</a:t>
            </a:r>
          </a:p>
          <a:p>
            <a:pPr marL="355600" lvl="1" indent="-355600">
              <a:buFont typeface="+mj-lt"/>
              <a:buAutoNum type="arabicPeriod"/>
              <a:tabLst>
                <a:tab pos="355600" algn="l"/>
              </a:tabLst>
            </a:pPr>
            <a:r>
              <a:rPr lang="en-US" cap="small" dirty="0">
                <a:solidFill>
                  <a:schemeClr val="bg2">
                    <a:lumMod val="75000"/>
                  </a:schemeClr>
                </a:solidFill>
              </a:rPr>
              <a:t>Landlords Selling to Avoid New Laws</a:t>
            </a:r>
          </a:p>
          <a:p>
            <a:pPr marL="355600" lvl="1" indent="-355600">
              <a:buFont typeface="+mj-lt"/>
              <a:buAutoNum type="arabicPeriod"/>
              <a:tabLst>
                <a:tab pos="355600" algn="l"/>
              </a:tabLst>
            </a:pPr>
            <a:r>
              <a:rPr lang="en-US" cap="small" dirty="0">
                <a:solidFill>
                  <a:schemeClr val="bg2">
                    <a:lumMod val="75000"/>
                  </a:schemeClr>
                </a:solidFill>
              </a:rPr>
              <a:t>Latest Weekly Rent </a:t>
            </a:r>
          </a:p>
          <a:p>
            <a:pPr marL="355600" lvl="1" indent="-355600">
              <a:buFont typeface="+mj-lt"/>
              <a:buAutoNum type="arabicPeriod"/>
              <a:tabLst>
                <a:tab pos="355600" algn="l"/>
              </a:tabLst>
            </a:pPr>
            <a:r>
              <a:rPr lang="en-US" b="1" cap="small" dirty="0">
                <a:solidFill>
                  <a:schemeClr val="accent2"/>
                </a:solidFill>
                <a:effectLst>
                  <a:outerShdw blurRad="38100" dist="38100" dir="2700000" algn="tl">
                    <a:srgbClr val="000000">
                      <a:alpha val="43137"/>
                    </a:srgbClr>
                  </a:outerShdw>
                </a:effectLst>
              </a:rPr>
              <a:t>Government to the Rescue</a:t>
            </a:r>
          </a:p>
          <a:p>
            <a:pPr marL="355600" lvl="1" indent="-355600">
              <a:buFont typeface="+mj-lt"/>
              <a:buAutoNum type="arabicPeriod"/>
              <a:tabLst>
                <a:tab pos="355600" algn="l"/>
              </a:tabLst>
            </a:pPr>
            <a:r>
              <a:rPr lang="en-US" cap="small" dirty="0">
                <a:solidFill>
                  <a:schemeClr val="bg2">
                    <a:lumMod val="75000"/>
                  </a:schemeClr>
                </a:solidFill>
              </a:rPr>
              <a:t>Rent Controls</a:t>
            </a:r>
          </a:p>
          <a:p>
            <a:pPr marL="355600" lvl="1" indent="-355600">
              <a:buFont typeface="+mj-lt"/>
              <a:buAutoNum type="arabicPeriod"/>
              <a:tabLst>
                <a:tab pos="355600" algn="l"/>
              </a:tabLst>
            </a:pPr>
            <a:r>
              <a:rPr lang="en-US" kern="1200" cap="small" dirty="0">
                <a:solidFill>
                  <a:schemeClr val="bg2">
                    <a:lumMod val="75000"/>
                  </a:schemeClr>
                </a:solidFill>
                <a:latin typeface="+mn-lt"/>
                <a:ea typeface="+mn-ea"/>
                <a:cs typeface="+mn-cs"/>
              </a:rPr>
              <a:t>Solutions</a:t>
            </a:r>
          </a:p>
          <a:p>
            <a:pPr marL="355600" lvl="1" indent="-355600">
              <a:buFont typeface="+mj-lt"/>
              <a:buAutoNum type="arabicPeriod"/>
              <a:tabLst>
                <a:tab pos="355600" algn="l"/>
              </a:tabLst>
            </a:pPr>
            <a:r>
              <a:rPr lang="en-US" cap="small" dirty="0">
                <a:solidFill>
                  <a:schemeClr val="bg2">
                    <a:lumMod val="75000"/>
                  </a:schemeClr>
                </a:solidFill>
              </a:rPr>
              <a:t>Outtro</a:t>
            </a:r>
            <a:endParaRPr lang="en-US" dirty="0"/>
          </a:p>
          <a:p>
            <a:endParaRPr lang="en-AU" dirty="0"/>
          </a:p>
        </p:txBody>
      </p:sp>
      <p:pic>
        <p:nvPicPr>
          <p:cNvPr id="9" name="Content Placeholder 8" descr="Chart, histogram&#10;&#10;Description automatically generated">
            <a:extLst>
              <a:ext uri="{FF2B5EF4-FFF2-40B4-BE49-F238E27FC236}">
                <a16:creationId xmlns:a16="http://schemas.microsoft.com/office/drawing/2014/main" id="{435EB4C7-21DD-4BA4-9566-E4E22DFD430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2088" y="1672060"/>
            <a:ext cx="8351837" cy="4666406"/>
          </a:xfrm>
        </p:spPr>
      </p:pic>
    </p:spTree>
    <p:extLst>
      <p:ext uri="{BB962C8B-B14F-4D97-AF65-F5344CB8AC3E}">
        <p14:creationId xmlns:p14="http://schemas.microsoft.com/office/powerpoint/2010/main" val="86845151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B6F761C0-1448-4FE3-84D0-5620D33BBEE2}"/>
              </a:ext>
            </a:extLst>
          </p:cNvPr>
          <p:cNvSpPr>
            <a:spLocks noGrp="1"/>
          </p:cNvSpPr>
          <p:nvPr>
            <p:ph type="body" sz="quarter" idx="10"/>
          </p:nvPr>
        </p:nvSpPr>
        <p:spPr/>
        <p:txBody>
          <a:bodyPr>
            <a:normAutofit fontScale="85000" lnSpcReduction="20000"/>
          </a:bodyPr>
          <a:lstStyle/>
          <a:p>
            <a:pPr marL="355600" lvl="1" indent="-355600">
              <a:buFont typeface="+mj-lt"/>
              <a:buAutoNum type="arabicPeriod"/>
              <a:tabLst>
                <a:tab pos="355600" algn="l"/>
              </a:tabLst>
            </a:pPr>
            <a:r>
              <a:rPr lang="en-US" cap="small" dirty="0">
                <a:solidFill>
                  <a:schemeClr val="bg2">
                    <a:lumMod val="75000"/>
                  </a:schemeClr>
                </a:solidFill>
              </a:rPr>
              <a:t>Introduction</a:t>
            </a:r>
          </a:p>
          <a:p>
            <a:pPr marL="355600" lvl="1" indent="-355600">
              <a:buFont typeface="+mj-lt"/>
              <a:buAutoNum type="arabicPeriod"/>
              <a:tabLst>
                <a:tab pos="355600" algn="l"/>
              </a:tabLst>
            </a:pPr>
            <a:r>
              <a:rPr lang="en-US" cap="small" dirty="0">
                <a:solidFill>
                  <a:schemeClr val="bg2">
                    <a:lumMod val="75000"/>
                  </a:schemeClr>
                </a:solidFill>
              </a:rPr>
              <a:t>Latest Property Prices</a:t>
            </a:r>
          </a:p>
          <a:p>
            <a:pPr marL="355600" lvl="1" indent="-355600">
              <a:buFont typeface="+mj-lt"/>
              <a:buAutoNum type="arabicPeriod"/>
              <a:tabLst>
                <a:tab pos="355600" algn="l"/>
              </a:tabLst>
            </a:pPr>
            <a:r>
              <a:rPr lang="en-US" cap="small" dirty="0">
                <a:solidFill>
                  <a:schemeClr val="bg2">
                    <a:lumMod val="75000"/>
                  </a:schemeClr>
                </a:solidFill>
              </a:rPr>
              <a:t>Housing Affordability</a:t>
            </a:r>
          </a:p>
          <a:p>
            <a:pPr marL="355600" lvl="1" indent="-355600">
              <a:buFont typeface="+mj-lt"/>
              <a:buAutoNum type="arabicPeriod"/>
              <a:tabLst>
                <a:tab pos="355600" algn="l"/>
              </a:tabLst>
            </a:pPr>
            <a:r>
              <a:rPr lang="en-US" b="1" cap="small" dirty="0">
                <a:solidFill>
                  <a:schemeClr val="accent2"/>
                </a:solidFill>
                <a:effectLst>
                  <a:outerShdw blurRad="38100" dist="38100" dir="2700000" algn="tl">
                    <a:srgbClr val="000000">
                      <a:alpha val="43137"/>
                    </a:srgbClr>
                  </a:outerShdw>
                </a:effectLst>
              </a:rPr>
              <a:t>Government to the Rescue</a:t>
            </a:r>
          </a:p>
          <a:p>
            <a:pPr marL="355600" lvl="1" indent="-355600">
              <a:buFont typeface="+mj-lt"/>
              <a:buAutoNum type="arabicPeriod"/>
              <a:tabLst>
                <a:tab pos="355600" algn="l"/>
              </a:tabLst>
            </a:pPr>
            <a:r>
              <a:rPr lang="en-US" cap="small" dirty="0">
                <a:solidFill>
                  <a:schemeClr val="bg2">
                    <a:lumMod val="75000"/>
                  </a:schemeClr>
                </a:solidFill>
              </a:rPr>
              <a:t>FOMO is Driving Up Property Prices</a:t>
            </a:r>
          </a:p>
          <a:p>
            <a:pPr marL="355600" lvl="1" indent="-355600">
              <a:buFont typeface="+mj-lt"/>
              <a:buAutoNum type="arabicPeriod"/>
              <a:tabLst>
                <a:tab pos="355600" algn="l"/>
              </a:tabLst>
            </a:pPr>
            <a:r>
              <a:rPr lang="en-US" cap="small" dirty="0">
                <a:solidFill>
                  <a:schemeClr val="bg2">
                    <a:lumMod val="75000"/>
                  </a:schemeClr>
                </a:solidFill>
              </a:rPr>
              <a:t>Solutions</a:t>
            </a:r>
          </a:p>
          <a:p>
            <a:pPr marL="355600" lvl="1" indent="-355600">
              <a:buFont typeface="+mj-lt"/>
              <a:buAutoNum type="arabicPeriod"/>
              <a:tabLst>
                <a:tab pos="355600" algn="l"/>
              </a:tabLst>
            </a:pPr>
            <a:r>
              <a:rPr lang="en-US" cap="small" dirty="0">
                <a:solidFill>
                  <a:schemeClr val="bg2">
                    <a:lumMod val="75000"/>
                  </a:schemeClr>
                </a:solidFill>
              </a:rPr>
              <a:t>Outro</a:t>
            </a:r>
          </a:p>
          <a:p>
            <a:endParaRPr lang="en-AU" dirty="0"/>
          </a:p>
        </p:txBody>
      </p:sp>
      <mc:AlternateContent xmlns:mc="http://schemas.openxmlformats.org/markup-compatibility/2006" xmlns:cx4="http://schemas.microsoft.com/office/drawing/2016/5/10/chartex">
        <mc:Choice Requires="cx4">
          <p:graphicFrame>
            <p:nvGraphicFramePr>
              <p:cNvPr id="12" name="Chart 11">
                <a:extLst>
                  <a:ext uri="{FF2B5EF4-FFF2-40B4-BE49-F238E27FC236}">
                    <a16:creationId xmlns:a16="http://schemas.microsoft.com/office/drawing/2014/main" id="{E7A34358-C1A9-473A-B651-3BCC62978EBD}"/>
                  </a:ext>
                </a:extLst>
              </p:cNvPr>
              <p:cNvGraphicFramePr/>
              <p:nvPr/>
            </p:nvGraphicFramePr>
            <p:xfrm>
              <a:off x="0" y="0"/>
              <a:ext cx="8752114" cy="6858001"/>
            </p:xfrm>
            <a:graphic>
              <a:graphicData uri="http://schemas.microsoft.com/office/drawing/2014/chartex">
                <cx:chart xmlns:cx="http://schemas.microsoft.com/office/drawing/2014/chartex" xmlns:r="http://schemas.openxmlformats.org/officeDocument/2006/relationships" r:id="rId2"/>
              </a:graphicData>
            </a:graphic>
          </p:graphicFrame>
        </mc:Choice>
        <mc:Fallback xmlns="">
          <p:pic>
            <p:nvPicPr>
              <p:cNvPr id="12" name="Chart 11">
                <a:extLst>
                  <a:ext uri="{FF2B5EF4-FFF2-40B4-BE49-F238E27FC236}">
                    <a16:creationId xmlns:a16="http://schemas.microsoft.com/office/drawing/2014/main" id="{E7A34358-C1A9-473A-B651-3BCC62978EBD}"/>
                  </a:ext>
                </a:extLst>
              </p:cNvPr>
              <p:cNvPicPr>
                <a:picLocks noGrp="1" noRot="1" noChangeAspect="1" noMove="1" noResize="1" noEditPoints="1" noAdjustHandles="1" noChangeArrowheads="1" noChangeShapeType="1"/>
              </p:cNvPicPr>
              <p:nvPr/>
            </p:nvPicPr>
            <p:blipFill>
              <a:blip r:embed="rId3"/>
              <a:stretch>
                <a:fillRect/>
              </a:stretch>
            </p:blipFill>
            <p:spPr>
              <a:xfrm>
                <a:off x="0" y="0"/>
                <a:ext cx="8752114" cy="6858001"/>
              </a:xfrm>
              <a:prstGeom prst="rect">
                <a:avLst/>
              </a:prstGeom>
            </p:spPr>
          </p:pic>
        </mc:Fallback>
      </mc:AlternateContent>
    </p:spTree>
    <p:extLst>
      <p:ext uri="{BB962C8B-B14F-4D97-AF65-F5344CB8AC3E}">
        <p14:creationId xmlns:p14="http://schemas.microsoft.com/office/powerpoint/2010/main" val="671892724"/>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BA5F5F29-6C62-4D94-9782-DD3E037184BD}"/>
              </a:ext>
            </a:extLst>
          </p:cNvPr>
          <p:cNvPicPr>
            <a:picLocks noGrp="1" noChangeAspect="1"/>
          </p:cNvPicPr>
          <p:nvPr>
            <p:ph idx="1"/>
          </p:nvPr>
        </p:nvPicPr>
        <p:blipFill>
          <a:blip r:embed="rId2"/>
          <a:stretch>
            <a:fillRect/>
          </a:stretch>
        </p:blipFill>
        <p:spPr>
          <a:xfrm>
            <a:off x="1302026" y="33000"/>
            <a:ext cx="6102352" cy="6824999"/>
          </a:xfrm>
        </p:spPr>
      </p:pic>
      <p:sp>
        <p:nvSpPr>
          <p:cNvPr id="4" name="Text Placeholder 3">
            <a:extLst>
              <a:ext uri="{FF2B5EF4-FFF2-40B4-BE49-F238E27FC236}">
                <a16:creationId xmlns:a16="http://schemas.microsoft.com/office/drawing/2014/main" id="{EB5A4286-319F-4891-8161-24CA0349E53E}"/>
              </a:ext>
            </a:extLst>
          </p:cNvPr>
          <p:cNvSpPr>
            <a:spLocks noGrp="1"/>
          </p:cNvSpPr>
          <p:nvPr>
            <p:ph type="body" sz="quarter" idx="10"/>
          </p:nvPr>
        </p:nvSpPr>
        <p:spPr/>
        <p:txBody>
          <a:bodyPr/>
          <a:lstStyle/>
          <a:p>
            <a:endParaRPr lang="en-AU"/>
          </a:p>
        </p:txBody>
      </p:sp>
    </p:spTree>
    <p:extLst>
      <p:ext uri="{BB962C8B-B14F-4D97-AF65-F5344CB8AC3E}">
        <p14:creationId xmlns:p14="http://schemas.microsoft.com/office/powerpoint/2010/main" val="385141806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F85D99-65FD-448B-8AEC-A1753F4ABD0F}"/>
              </a:ext>
            </a:extLst>
          </p:cNvPr>
          <p:cNvSpPr>
            <a:spLocks noGrp="1"/>
          </p:cNvSpPr>
          <p:nvPr>
            <p:ph type="title"/>
          </p:nvPr>
        </p:nvSpPr>
        <p:spPr/>
        <p:txBody>
          <a:bodyPr/>
          <a:lstStyle/>
          <a:p>
            <a:r>
              <a:rPr lang="en-AU" dirty="0"/>
              <a:t>Australian Energy Market</a:t>
            </a:r>
          </a:p>
        </p:txBody>
      </p:sp>
      <mc:AlternateContent xmlns:mc="http://schemas.openxmlformats.org/markup-compatibility/2006" xmlns:we="http://schemas.microsoft.com/office/webextensions/webextension/2010/11" xmlns:pca="http://schemas.microsoft.com/office/powerpoint/2013/contentapp">
        <mc:Choice Requires="we pca">
          <p:graphicFrame>
            <p:nvGraphicFramePr>
              <p:cNvPr id="5" name="Content Placeholder 4" title="Web Viewer">
                <a:extLst>
                  <a:ext uri="{FF2B5EF4-FFF2-40B4-BE49-F238E27FC236}">
                    <a16:creationId xmlns:a16="http://schemas.microsoft.com/office/drawing/2014/main" id="{A1E213BA-55E8-40A5-9907-E84013814EC7}"/>
                  </a:ext>
                </a:extLst>
              </p:cNvPr>
              <p:cNvGraphicFramePr>
                <a:graphicFrameLocks noGrp="1"/>
              </p:cNvGraphicFramePr>
              <p:nvPr>
                <p:ph idx="1"/>
                <p:extLst>
                  <p:ext uri="{D42A27DB-BD31-4B8C-83A1-F6EECF244321}">
                    <p14:modId xmlns:p14="http://schemas.microsoft.com/office/powerpoint/2010/main" val="4286433646"/>
                  </p:ext>
                </p:extLst>
              </p:nvPr>
            </p:nvGraphicFramePr>
            <p:xfrm>
              <a:off x="2" y="964096"/>
              <a:ext cx="8587409" cy="5893904"/>
            </p:xfrm>
            <a:graphic>
              <a:graphicData uri="http://schemas.microsoft.com/office/webextensions/webextension/2010/11">
                <we:webextensionref xmlns:we="http://schemas.microsoft.com/office/webextensions/webextension/2010/11" xmlns:r="http://schemas.openxmlformats.org/officeDocument/2006/relationships" r:id="rId3"/>
              </a:graphicData>
            </a:graphic>
          </p:graphicFrame>
        </mc:Choice>
        <mc:Fallback xmlns="">
          <p:pic>
            <p:nvPicPr>
              <p:cNvPr id="5" name="Content Placeholder 4" title="Web Viewer">
                <a:extLst>
                  <a:ext uri="{FF2B5EF4-FFF2-40B4-BE49-F238E27FC236}">
                    <a16:creationId xmlns:a16="http://schemas.microsoft.com/office/drawing/2014/main" id="{A1E213BA-55E8-40A5-9907-E84013814EC7}"/>
                  </a:ext>
                </a:extLst>
              </p:cNvPr>
              <p:cNvPicPr>
                <a:picLocks noGrp="1" noRot="1" noChangeAspect="1" noMove="1" noResize="1" noEditPoints="1" noAdjustHandles="1" noChangeArrowheads="1" noChangeShapeType="1"/>
              </p:cNvPicPr>
              <p:nvPr/>
            </p:nvPicPr>
            <p:blipFill>
              <a:blip r:embed="rId4"/>
              <a:stretch>
                <a:fillRect/>
              </a:stretch>
            </p:blipFill>
            <p:spPr>
              <a:xfrm>
                <a:off x="2" y="964096"/>
                <a:ext cx="8587409" cy="5893904"/>
              </a:xfrm>
              <a:prstGeom prst="rect">
                <a:avLst/>
              </a:prstGeom>
            </p:spPr>
          </p:pic>
        </mc:Fallback>
      </mc:AlternateContent>
      <p:sp>
        <p:nvSpPr>
          <p:cNvPr id="4" name="Text Placeholder 3">
            <a:extLst>
              <a:ext uri="{FF2B5EF4-FFF2-40B4-BE49-F238E27FC236}">
                <a16:creationId xmlns:a16="http://schemas.microsoft.com/office/drawing/2014/main" id="{7D4AAE21-DE2F-4E57-80D9-3F6BBF29F930}"/>
              </a:ext>
            </a:extLst>
          </p:cNvPr>
          <p:cNvSpPr>
            <a:spLocks noGrp="1"/>
          </p:cNvSpPr>
          <p:nvPr>
            <p:ph type="body" sz="quarter" idx="10"/>
          </p:nvPr>
        </p:nvSpPr>
        <p:spPr/>
        <p:txBody>
          <a:bodyPr/>
          <a:lstStyle/>
          <a:p>
            <a:endParaRPr lang="en-AU"/>
          </a:p>
        </p:txBody>
      </p:sp>
    </p:spTree>
    <p:extLst>
      <p:ext uri="{BB962C8B-B14F-4D97-AF65-F5344CB8AC3E}">
        <p14:creationId xmlns:p14="http://schemas.microsoft.com/office/powerpoint/2010/main" val="137410756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AE2621-304A-43F7-A99D-9F90233D6D73}"/>
              </a:ext>
            </a:extLst>
          </p:cNvPr>
          <p:cNvSpPr>
            <a:spLocks noGrp="1"/>
          </p:cNvSpPr>
          <p:nvPr>
            <p:ph type="title"/>
          </p:nvPr>
        </p:nvSpPr>
        <p:spPr/>
        <p:txBody>
          <a:bodyPr/>
          <a:lstStyle/>
          <a:p>
            <a:r>
              <a:rPr lang="en-AU" dirty="0"/>
              <a:t>Embodied Energy Definition</a:t>
            </a:r>
          </a:p>
        </p:txBody>
      </p:sp>
      <p:sp>
        <p:nvSpPr>
          <p:cNvPr id="4" name="Text Placeholder 3">
            <a:extLst>
              <a:ext uri="{FF2B5EF4-FFF2-40B4-BE49-F238E27FC236}">
                <a16:creationId xmlns:a16="http://schemas.microsoft.com/office/drawing/2014/main" id="{866B9CF2-01E4-45A3-8BA5-5D4683984A4C}"/>
              </a:ext>
            </a:extLst>
          </p:cNvPr>
          <p:cNvSpPr>
            <a:spLocks noGrp="1"/>
          </p:cNvSpPr>
          <p:nvPr>
            <p:ph type="body" sz="quarter" idx="10"/>
          </p:nvPr>
        </p:nvSpPr>
        <p:spPr/>
        <p:txBody>
          <a:bodyPr/>
          <a:lstStyle/>
          <a:p>
            <a:endParaRPr lang="en-AU"/>
          </a:p>
        </p:txBody>
      </p:sp>
      <p:pic>
        <p:nvPicPr>
          <p:cNvPr id="10" name="Content Placeholder 9">
            <a:extLst>
              <a:ext uri="{FF2B5EF4-FFF2-40B4-BE49-F238E27FC236}">
                <a16:creationId xmlns:a16="http://schemas.microsoft.com/office/drawing/2014/main" id="{1C9D6B12-9113-4864-BC61-6EBD81A7BEB5}"/>
              </a:ext>
            </a:extLst>
          </p:cNvPr>
          <p:cNvPicPr>
            <a:picLocks noGrp="1" noChangeAspect="1"/>
          </p:cNvPicPr>
          <p:nvPr>
            <p:ph idx="1"/>
          </p:nvPr>
        </p:nvPicPr>
        <p:blipFill>
          <a:blip r:embed="rId3"/>
          <a:stretch>
            <a:fillRect/>
          </a:stretch>
        </p:blipFill>
        <p:spPr>
          <a:xfrm>
            <a:off x="867776" y="2078413"/>
            <a:ext cx="7239000" cy="2714625"/>
          </a:xfrm>
        </p:spPr>
      </p:pic>
    </p:spTree>
    <p:extLst>
      <p:ext uri="{BB962C8B-B14F-4D97-AF65-F5344CB8AC3E}">
        <p14:creationId xmlns:p14="http://schemas.microsoft.com/office/powerpoint/2010/main" val="20158469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CCA303-2C54-4563-807F-B9CA4F7EEF2D}"/>
              </a:ext>
            </a:extLst>
          </p:cNvPr>
          <p:cNvSpPr>
            <a:spLocks noGrp="1"/>
          </p:cNvSpPr>
          <p:nvPr>
            <p:ph type="title"/>
          </p:nvPr>
        </p:nvSpPr>
        <p:spPr/>
        <p:txBody>
          <a:bodyPr/>
          <a:lstStyle/>
          <a:p>
            <a:r>
              <a:rPr lang="en-AU" dirty="0"/>
              <a:t>Embodied Energy Example</a:t>
            </a:r>
          </a:p>
        </p:txBody>
      </p:sp>
      <p:sp>
        <p:nvSpPr>
          <p:cNvPr id="4" name="Text Placeholder 3">
            <a:extLst>
              <a:ext uri="{FF2B5EF4-FFF2-40B4-BE49-F238E27FC236}">
                <a16:creationId xmlns:a16="http://schemas.microsoft.com/office/drawing/2014/main" id="{4F316C08-3A59-4FC5-9F26-E4A63682FB5F}"/>
              </a:ext>
            </a:extLst>
          </p:cNvPr>
          <p:cNvSpPr>
            <a:spLocks noGrp="1"/>
          </p:cNvSpPr>
          <p:nvPr>
            <p:ph type="body" sz="quarter" idx="10"/>
          </p:nvPr>
        </p:nvSpPr>
        <p:spPr/>
        <p:txBody>
          <a:bodyPr/>
          <a:lstStyle/>
          <a:p>
            <a:endParaRPr lang="en-AU"/>
          </a:p>
        </p:txBody>
      </p:sp>
      <p:pic>
        <p:nvPicPr>
          <p:cNvPr id="2050" name="Picture 2" descr="Embodied energy in production and transportation | Download Table">
            <a:extLst>
              <a:ext uri="{FF2B5EF4-FFF2-40B4-BE49-F238E27FC236}">
                <a16:creationId xmlns:a16="http://schemas.microsoft.com/office/drawing/2014/main" id="{D5B3ACDF-69C2-41B2-A124-C944A28E2CD9}"/>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368348" y="1402453"/>
            <a:ext cx="6006488" cy="45295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0063019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CB8F5B-F27D-4F9E-BD27-3A857D4B6860}"/>
              </a:ext>
            </a:extLst>
          </p:cNvPr>
          <p:cNvSpPr>
            <a:spLocks noGrp="1"/>
          </p:cNvSpPr>
          <p:nvPr>
            <p:ph type="title"/>
          </p:nvPr>
        </p:nvSpPr>
        <p:spPr/>
        <p:txBody>
          <a:bodyPr/>
          <a:lstStyle/>
          <a:p>
            <a:r>
              <a:rPr lang="en-AU" dirty="0"/>
              <a:t>Wind Turbine Embodied Energy</a:t>
            </a:r>
          </a:p>
        </p:txBody>
      </p:sp>
      <p:sp>
        <p:nvSpPr>
          <p:cNvPr id="4" name="Text Placeholder 3">
            <a:extLst>
              <a:ext uri="{FF2B5EF4-FFF2-40B4-BE49-F238E27FC236}">
                <a16:creationId xmlns:a16="http://schemas.microsoft.com/office/drawing/2014/main" id="{B12F698A-5F41-4049-AFED-092328A6F57E}"/>
              </a:ext>
            </a:extLst>
          </p:cNvPr>
          <p:cNvSpPr>
            <a:spLocks noGrp="1"/>
          </p:cNvSpPr>
          <p:nvPr>
            <p:ph type="body" sz="quarter" idx="10"/>
          </p:nvPr>
        </p:nvSpPr>
        <p:spPr/>
        <p:txBody>
          <a:bodyPr/>
          <a:lstStyle/>
          <a:p>
            <a:endParaRPr lang="en-AU"/>
          </a:p>
        </p:txBody>
      </p:sp>
      <p:pic>
        <p:nvPicPr>
          <p:cNvPr id="11" name="Content Placeholder 10">
            <a:extLst>
              <a:ext uri="{FF2B5EF4-FFF2-40B4-BE49-F238E27FC236}">
                <a16:creationId xmlns:a16="http://schemas.microsoft.com/office/drawing/2014/main" id="{7BB64967-94F1-43A3-839D-4B00ED5188E7}"/>
              </a:ext>
            </a:extLst>
          </p:cNvPr>
          <p:cNvPicPr>
            <a:picLocks noGrp="1" noChangeAspect="1"/>
          </p:cNvPicPr>
          <p:nvPr>
            <p:ph idx="1"/>
          </p:nvPr>
        </p:nvPicPr>
        <p:blipFill>
          <a:blip r:embed="rId3"/>
          <a:stretch>
            <a:fillRect/>
          </a:stretch>
        </p:blipFill>
        <p:spPr>
          <a:xfrm>
            <a:off x="1570383" y="822672"/>
            <a:ext cx="4525617" cy="5954366"/>
          </a:xfrm>
        </p:spPr>
      </p:pic>
    </p:spTree>
    <p:extLst>
      <p:ext uri="{BB962C8B-B14F-4D97-AF65-F5344CB8AC3E}">
        <p14:creationId xmlns:p14="http://schemas.microsoft.com/office/powerpoint/2010/main" val="208969448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D551910B-1273-4935-90A8-62D95354729F}"/>
              </a:ext>
            </a:extLst>
          </p:cNvPr>
          <p:cNvPicPr>
            <a:picLocks noGrp="1" noChangeAspect="1"/>
          </p:cNvPicPr>
          <p:nvPr>
            <p:ph idx="1"/>
          </p:nvPr>
        </p:nvPicPr>
        <p:blipFill>
          <a:blip r:embed="rId2"/>
          <a:stretch>
            <a:fillRect/>
          </a:stretch>
        </p:blipFill>
        <p:spPr>
          <a:xfrm>
            <a:off x="1786731" y="1329359"/>
            <a:ext cx="5162550" cy="1952625"/>
          </a:xfrm>
        </p:spPr>
      </p:pic>
      <p:sp>
        <p:nvSpPr>
          <p:cNvPr id="4" name="Text Placeholder 3">
            <a:extLst>
              <a:ext uri="{FF2B5EF4-FFF2-40B4-BE49-F238E27FC236}">
                <a16:creationId xmlns:a16="http://schemas.microsoft.com/office/drawing/2014/main" id="{A018183F-78EA-45E7-87D1-F1886BB1D69B}"/>
              </a:ext>
            </a:extLst>
          </p:cNvPr>
          <p:cNvSpPr>
            <a:spLocks noGrp="1"/>
          </p:cNvSpPr>
          <p:nvPr>
            <p:ph type="body" sz="quarter" idx="10"/>
          </p:nvPr>
        </p:nvSpPr>
        <p:spPr/>
        <p:txBody>
          <a:bodyPr/>
          <a:lstStyle/>
          <a:p>
            <a:endParaRPr lang="en-AU"/>
          </a:p>
        </p:txBody>
      </p:sp>
      <p:pic>
        <p:nvPicPr>
          <p:cNvPr id="8" name="Picture 7">
            <a:extLst>
              <a:ext uri="{FF2B5EF4-FFF2-40B4-BE49-F238E27FC236}">
                <a16:creationId xmlns:a16="http://schemas.microsoft.com/office/drawing/2014/main" id="{1025D63F-3BEB-401B-87AA-8154A01D07C8}"/>
              </a:ext>
            </a:extLst>
          </p:cNvPr>
          <p:cNvPicPr>
            <a:picLocks noChangeAspect="1"/>
          </p:cNvPicPr>
          <p:nvPr/>
        </p:nvPicPr>
        <p:blipFill>
          <a:blip r:embed="rId3"/>
          <a:stretch>
            <a:fillRect/>
          </a:stretch>
        </p:blipFill>
        <p:spPr>
          <a:xfrm>
            <a:off x="1929606" y="3522317"/>
            <a:ext cx="5019675" cy="2981325"/>
          </a:xfrm>
          <a:prstGeom prst="rect">
            <a:avLst/>
          </a:prstGeom>
        </p:spPr>
      </p:pic>
    </p:spTree>
    <p:extLst>
      <p:ext uri="{BB962C8B-B14F-4D97-AF65-F5344CB8AC3E}">
        <p14:creationId xmlns:p14="http://schemas.microsoft.com/office/powerpoint/2010/main" val="111650601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B3A3FDC2-C52A-46DF-9FDE-AFA39AADFA82}"/>
              </a:ext>
            </a:extLst>
          </p:cNvPr>
          <p:cNvPicPr>
            <a:picLocks noGrp="1" noChangeAspect="1"/>
          </p:cNvPicPr>
          <p:nvPr>
            <p:ph idx="1"/>
          </p:nvPr>
        </p:nvPicPr>
        <p:blipFill>
          <a:blip r:embed="rId2"/>
          <a:stretch>
            <a:fillRect/>
          </a:stretch>
        </p:blipFill>
        <p:spPr>
          <a:xfrm>
            <a:off x="1629569" y="247650"/>
            <a:ext cx="5476875" cy="3181350"/>
          </a:xfrm>
        </p:spPr>
      </p:pic>
      <p:sp>
        <p:nvSpPr>
          <p:cNvPr id="4" name="Text Placeholder 3">
            <a:extLst>
              <a:ext uri="{FF2B5EF4-FFF2-40B4-BE49-F238E27FC236}">
                <a16:creationId xmlns:a16="http://schemas.microsoft.com/office/drawing/2014/main" id="{106D5E02-C28A-410A-8F72-549ED7480EE4}"/>
              </a:ext>
            </a:extLst>
          </p:cNvPr>
          <p:cNvSpPr>
            <a:spLocks noGrp="1"/>
          </p:cNvSpPr>
          <p:nvPr>
            <p:ph type="body" sz="quarter" idx="10"/>
          </p:nvPr>
        </p:nvSpPr>
        <p:spPr/>
        <p:txBody>
          <a:bodyPr/>
          <a:lstStyle/>
          <a:p>
            <a:endParaRPr lang="en-AU"/>
          </a:p>
        </p:txBody>
      </p:sp>
    </p:spTree>
    <p:extLst>
      <p:ext uri="{BB962C8B-B14F-4D97-AF65-F5344CB8AC3E}">
        <p14:creationId xmlns:p14="http://schemas.microsoft.com/office/powerpoint/2010/main" val="2133400793"/>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D4E56FE6-8252-46DE-A523-30CFD96D648A}"/>
              </a:ext>
            </a:extLst>
          </p:cNvPr>
          <p:cNvSpPr>
            <a:spLocks noGrp="1"/>
          </p:cNvSpPr>
          <p:nvPr>
            <p:ph type="body" sz="quarter" idx="10"/>
          </p:nvPr>
        </p:nvSpPr>
        <p:spPr/>
        <p:txBody>
          <a:bodyPr/>
          <a:lstStyle/>
          <a:p>
            <a:endParaRPr lang="en-AU"/>
          </a:p>
        </p:txBody>
      </p:sp>
      <p:pic>
        <p:nvPicPr>
          <p:cNvPr id="6" name="Content Placeholder 5">
            <a:extLst>
              <a:ext uri="{FF2B5EF4-FFF2-40B4-BE49-F238E27FC236}">
                <a16:creationId xmlns:a16="http://schemas.microsoft.com/office/drawing/2014/main" id="{B99DFFA2-15BD-4314-B9F1-8805C56C6F80}"/>
              </a:ext>
            </a:extLst>
          </p:cNvPr>
          <p:cNvPicPr>
            <a:picLocks noGrp="1" noChangeAspect="1"/>
          </p:cNvPicPr>
          <p:nvPr>
            <p:ph idx="1"/>
          </p:nvPr>
        </p:nvPicPr>
        <p:blipFill>
          <a:blip r:embed="rId2"/>
          <a:stretch>
            <a:fillRect/>
          </a:stretch>
        </p:blipFill>
        <p:spPr>
          <a:xfrm>
            <a:off x="1610519" y="348592"/>
            <a:ext cx="5514975" cy="5105400"/>
          </a:xfrm>
          <a:prstGeom prst="rect">
            <a:avLst/>
          </a:prstGeom>
        </p:spPr>
      </p:pic>
    </p:spTree>
    <p:extLst>
      <p:ext uri="{BB962C8B-B14F-4D97-AF65-F5344CB8AC3E}">
        <p14:creationId xmlns:p14="http://schemas.microsoft.com/office/powerpoint/2010/main" val="422494041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A314BD-8460-4C41-8A86-D138429FC347}"/>
              </a:ext>
            </a:extLst>
          </p:cNvPr>
          <p:cNvSpPr>
            <a:spLocks noGrp="1"/>
          </p:cNvSpPr>
          <p:nvPr>
            <p:ph type="title"/>
          </p:nvPr>
        </p:nvSpPr>
        <p:spPr/>
        <p:txBody>
          <a:bodyPr/>
          <a:lstStyle/>
          <a:p>
            <a:endParaRPr lang="en-AU"/>
          </a:p>
        </p:txBody>
      </p:sp>
      <p:pic>
        <p:nvPicPr>
          <p:cNvPr id="6" name="Content Placeholder 5">
            <a:extLst>
              <a:ext uri="{FF2B5EF4-FFF2-40B4-BE49-F238E27FC236}">
                <a16:creationId xmlns:a16="http://schemas.microsoft.com/office/drawing/2014/main" id="{FF809391-A8BB-4987-81C9-7507BDD9EC82}"/>
              </a:ext>
            </a:extLst>
          </p:cNvPr>
          <p:cNvPicPr>
            <a:picLocks noGrp="1" noChangeAspect="1"/>
          </p:cNvPicPr>
          <p:nvPr>
            <p:ph idx="1"/>
          </p:nvPr>
        </p:nvPicPr>
        <p:blipFill>
          <a:blip r:embed="rId2"/>
          <a:stretch>
            <a:fillRect/>
          </a:stretch>
        </p:blipFill>
        <p:spPr>
          <a:xfrm>
            <a:off x="1810544" y="2003356"/>
            <a:ext cx="5114925" cy="3009900"/>
          </a:xfrm>
        </p:spPr>
      </p:pic>
      <p:sp>
        <p:nvSpPr>
          <p:cNvPr id="4" name="Text Placeholder 3">
            <a:extLst>
              <a:ext uri="{FF2B5EF4-FFF2-40B4-BE49-F238E27FC236}">
                <a16:creationId xmlns:a16="http://schemas.microsoft.com/office/drawing/2014/main" id="{6B3888C2-829D-4E3B-AA1D-7AB2B1F7D77F}"/>
              </a:ext>
            </a:extLst>
          </p:cNvPr>
          <p:cNvSpPr>
            <a:spLocks noGrp="1"/>
          </p:cNvSpPr>
          <p:nvPr>
            <p:ph type="body" sz="quarter" idx="10"/>
          </p:nvPr>
        </p:nvSpPr>
        <p:spPr/>
        <p:txBody>
          <a:bodyPr/>
          <a:lstStyle/>
          <a:p>
            <a:endParaRPr lang="en-AU"/>
          </a:p>
        </p:txBody>
      </p:sp>
    </p:spTree>
    <p:extLst>
      <p:ext uri="{BB962C8B-B14F-4D97-AF65-F5344CB8AC3E}">
        <p14:creationId xmlns:p14="http://schemas.microsoft.com/office/powerpoint/2010/main" val="372021270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0E32D9-60D3-47C1-85AD-CD8363F03685}"/>
              </a:ext>
            </a:extLst>
          </p:cNvPr>
          <p:cNvSpPr>
            <a:spLocks noGrp="1"/>
          </p:cNvSpPr>
          <p:nvPr>
            <p:ph type="title"/>
          </p:nvPr>
        </p:nvSpPr>
        <p:spPr/>
        <p:txBody>
          <a:bodyPr/>
          <a:lstStyle/>
          <a:p>
            <a:r>
              <a:rPr lang="en-AU" dirty="0"/>
              <a:t>End of Life</a:t>
            </a:r>
          </a:p>
        </p:txBody>
      </p:sp>
      <p:sp>
        <p:nvSpPr>
          <p:cNvPr id="4" name="Text Placeholder 3">
            <a:extLst>
              <a:ext uri="{FF2B5EF4-FFF2-40B4-BE49-F238E27FC236}">
                <a16:creationId xmlns:a16="http://schemas.microsoft.com/office/drawing/2014/main" id="{08599E57-2C94-4885-B6C4-C6CDF0C53261}"/>
              </a:ext>
            </a:extLst>
          </p:cNvPr>
          <p:cNvSpPr>
            <a:spLocks noGrp="1"/>
          </p:cNvSpPr>
          <p:nvPr>
            <p:ph type="body" sz="quarter" idx="10"/>
          </p:nvPr>
        </p:nvSpPr>
        <p:spPr/>
        <p:txBody>
          <a:bodyPr/>
          <a:lstStyle/>
          <a:p>
            <a:endParaRPr lang="en-AU"/>
          </a:p>
        </p:txBody>
      </p:sp>
      <p:pic>
        <p:nvPicPr>
          <p:cNvPr id="1026" name="Picture 2">
            <a:extLst>
              <a:ext uri="{FF2B5EF4-FFF2-40B4-BE49-F238E27FC236}">
                <a16:creationId xmlns:a16="http://schemas.microsoft.com/office/drawing/2014/main" id="{D8E89DAC-FE0C-418B-BADE-A7E6DAA6B38B}"/>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80071" y="1349298"/>
            <a:ext cx="8149757" cy="54277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064606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42D5B1-382D-4796-8EED-F4548E085358}"/>
              </a:ext>
            </a:extLst>
          </p:cNvPr>
          <p:cNvSpPr>
            <a:spLocks noGrp="1"/>
          </p:cNvSpPr>
          <p:nvPr>
            <p:ph type="title"/>
          </p:nvPr>
        </p:nvSpPr>
        <p:spPr/>
        <p:txBody>
          <a:bodyPr/>
          <a:lstStyle/>
          <a:p>
            <a:r>
              <a:rPr lang="en-AU" dirty="0"/>
              <a:t>Solutions</a:t>
            </a:r>
          </a:p>
        </p:txBody>
      </p:sp>
      <p:sp>
        <p:nvSpPr>
          <p:cNvPr id="3" name="Text Placeholder 2">
            <a:extLst>
              <a:ext uri="{FF2B5EF4-FFF2-40B4-BE49-F238E27FC236}">
                <a16:creationId xmlns:a16="http://schemas.microsoft.com/office/drawing/2014/main" id="{4D9E8E1F-BE35-439D-BC44-D0A7874B9B34}"/>
              </a:ext>
            </a:extLst>
          </p:cNvPr>
          <p:cNvSpPr>
            <a:spLocks noGrp="1"/>
          </p:cNvSpPr>
          <p:nvPr>
            <p:ph type="body" idx="1"/>
          </p:nvPr>
        </p:nvSpPr>
        <p:spPr/>
        <p:txBody>
          <a:bodyPr/>
          <a:lstStyle/>
          <a:p>
            <a:endParaRPr lang="en-AU"/>
          </a:p>
        </p:txBody>
      </p:sp>
      <p:sp>
        <p:nvSpPr>
          <p:cNvPr id="4" name="Text Placeholder 3">
            <a:extLst>
              <a:ext uri="{FF2B5EF4-FFF2-40B4-BE49-F238E27FC236}">
                <a16:creationId xmlns:a16="http://schemas.microsoft.com/office/drawing/2014/main" id="{2E2F8292-C260-4F51-9AC8-C820B0351D32}"/>
              </a:ext>
            </a:extLst>
          </p:cNvPr>
          <p:cNvSpPr>
            <a:spLocks noGrp="1"/>
          </p:cNvSpPr>
          <p:nvPr>
            <p:ph type="body" sz="quarter" idx="10"/>
          </p:nvPr>
        </p:nvSpPr>
        <p:spPr/>
        <p:txBody>
          <a:bodyPr/>
          <a:lstStyle/>
          <a:p>
            <a:pPr marL="355600" lvl="1" indent="-355600">
              <a:buFont typeface="+mj-lt"/>
              <a:buAutoNum type="arabicPeriod"/>
              <a:tabLst>
                <a:tab pos="355600" algn="l"/>
              </a:tabLst>
            </a:pPr>
            <a:r>
              <a:rPr lang="en-US" cap="small" dirty="0">
                <a:solidFill>
                  <a:schemeClr val="bg2">
                    <a:lumMod val="75000"/>
                  </a:schemeClr>
                </a:solidFill>
              </a:rPr>
              <a:t>Introduction</a:t>
            </a:r>
          </a:p>
          <a:p>
            <a:pPr marL="355600" lvl="1" indent="-355600">
              <a:buFont typeface="+mj-lt"/>
              <a:buAutoNum type="arabicPeriod"/>
              <a:tabLst>
                <a:tab pos="355600" algn="l"/>
              </a:tabLst>
            </a:pPr>
            <a:r>
              <a:rPr lang="en-AU" cap="small" dirty="0">
                <a:solidFill>
                  <a:schemeClr val="bg2">
                    <a:lumMod val="75000"/>
                  </a:schemeClr>
                </a:solidFill>
              </a:rPr>
              <a:t>New Home Sales Up 90%</a:t>
            </a:r>
          </a:p>
          <a:p>
            <a:pPr marL="355600" lvl="1" indent="-355600">
              <a:buFont typeface="+mj-lt"/>
              <a:buAutoNum type="arabicPeriod"/>
              <a:tabLst>
                <a:tab pos="355600" algn="l"/>
              </a:tabLst>
            </a:pPr>
            <a:r>
              <a:rPr lang="en-US" cap="small" dirty="0">
                <a:solidFill>
                  <a:schemeClr val="bg2">
                    <a:lumMod val="75000"/>
                  </a:schemeClr>
                </a:solidFill>
              </a:rPr>
              <a:t>HomeBuilder</a:t>
            </a:r>
          </a:p>
          <a:p>
            <a:pPr marL="355600" lvl="1" indent="-355600">
              <a:buFont typeface="+mj-lt"/>
              <a:buAutoNum type="arabicPeriod"/>
              <a:tabLst>
                <a:tab pos="355600" algn="l"/>
              </a:tabLst>
            </a:pPr>
            <a:r>
              <a:rPr lang="en-US" b="1" cap="small" dirty="0">
                <a:solidFill>
                  <a:schemeClr val="accent2"/>
                </a:solidFill>
                <a:effectLst>
                  <a:outerShdw blurRad="38100" dist="38100" dir="2700000" algn="tl">
                    <a:srgbClr val="000000">
                      <a:alpha val="43137"/>
                    </a:srgbClr>
                  </a:outerShdw>
                </a:effectLst>
              </a:rPr>
              <a:t>Solutions</a:t>
            </a:r>
          </a:p>
          <a:p>
            <a:pPr marL="355600" lvl="1" indent="-355600">
              <a:buFont typeface="+mj-lt"/>
              <a:buAutoNum type="arabicPeriod"/>
              <a:tabLst>
                <a:tab pos="355600" algn="l"/>
              </a:tabLst>
            </a:pPr>
            <a:r>
              <a:rPr lang="en-US" cap="small" dirty="0">
                <a:solidFill>
                  <a:schemeClr val="bg2">
                    <a:lumMod val="75000"/>
                  </a:schemeClr>
                </a:solidFill>
              </a:rPr>
              <a:t>Outro</a:t>
            </a:r>
          </a:p>
          <a:p>
            <a:endParaRPr lang="en-AU" dirty="0"/>
          </a:p>
        </p:txBody>
      </p:sp>
    </p:spTree>
    <p:extLst>
      <p:ext uri="{BB962C8B-B14F-4D97-AF65-F5344CB8AC3E}">
        <p14:creationId xmlns:p14="http://schemas.microsoft.com/office/powerpoint/2010/main" val="124332085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AE0901BA-F4C7-4396-AB3A-76ED216C45B8}"/>
              </a:ext>
            </a:extLst>
          </p:cNvPr>
          <p:cNvSpPr>
            <a:spLocks noGrp="1"/>
          </p:cNvSpPr>
          <p:nvPr>
            <p:ph type="title"/>
          </p:nvPr>
        </p:nvSpPr>
        <p:spPr/>
        <p:txBody>
          <a:bodyPr/>
          <a:lstStyle/>
          <a:p>
            <a:r>
              <a:rPr lang="en-US" dirty="0"/>
              <a:t>Government to the Rescue</a:t>
            </a:r>
          </a:p>
        </p:txBody>
      </p:sp>
      <p:sp>
        <p:nvSpPr>
          <p:cNvPr id="6" name="Text Placeholder 5">
            <a:extLst>
              <a:ext uri="{FF2B5EF4-FFF2-40B4-BE49-F238E27FC236}">
                <a16:creationId xmlns:a16="http://schemas.microsoft.com/office/drawing/2014/main" id="{79E78747-9C15-4ABF-8429-AF34A6D77AB8}"/>
              </a:ext>
            </a:extLst>
          </p:cNvPr>
          <p:cNvSpPr>
            <a:spLocks noGrp="1"/>
          </p:cNvSpPr>
          <p:nvPr>
            <p:ph type="body" idx="1"/>
          </p:nvPr>
        </p:nvSpPr>
        <p:spPr>
          <a:xfrm>
            <a:off x="320511" y="4086226"/>
            <a:ext cx="8223414" cy="711199"/>
          </a:xfrm>
        </p:spPr>
        <p:txBody>
          <a:bodyPr/>
          <a:lstStyle/>
          <a:p>
            <a:r>
              <a:rPr lang="en-US" dirty="0"/>
              <a:t>Government intervention is stimulating the market</a:t>
            </a:r>
          </a:p>
        </p:txBody>
      </p:sp>
      <p:sp>
        <p:nvSpPr>
          <p:cNvPr id="7" name="Text Placeholder 6">
            <a:extLst>
              <a:ext uri="{FF2B5EF4-FFF2-40B4-BE49-F238E27FC236}">
                <a16:creationId xmlns:a16="http://schemas.microsoft.com/office/drawing/2014/main" id="{88921F54-146D-4550-9B7A-3F2A3D4C3F3E}"/>
              </a:ext>
            </a:extLst>
          </p:cNvPr>
          <p:cNvSpPr>
            <a:spLocks noGrp="1"/>
          </p:cNvSpPr>
          <p:nvPr>
            <p:ph type="body" sz="quarter" idx="10"/>
          </p:nvPr>
        </p:nvSpPr>
        <p:spPr/>
        <p:txBody>
          <a:bodyPr>
            <a:normAutofit/>
          </a:bodyPr>
          <a:lstStyle/>
          <a:p>
            <a:endParaRPr lang="en-US" dirty="0"/>
          </a:p>
        </p:txBody>
      </p:sp>
    </p:spTree>
    <p:extLst>
      <p:ext uri="{BB962C8B-B14F-4D97-AF65-F5344CB8AC3E}">
        <p14:creationId xmlns:p14="http://schemas.microsoft.com/office/powerpoint/2010/main" val="51726245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0CFED6D1-E0F9-4FAE-9092-1C3E1029D6FA}"/>
              </a:ext>
            </a:extLst>
          </p:cNvPr>
          <p:cNvSpPr>
            <a:spLocks noGrp="1"/>
          </p:cNvSpPr>
          <p:nvPr>
            <p:ph type="title"/>
          </p:nvPr>
        </p:nvSpPr>
        <p:spPr>
          <a:xfrm>
            <a:off x="192088" y="80963"/>
            <a:ext cx="8351837" cy="1008062"/>
          </a:xfrm>
        </p:spPr>
        <p:txBody>
          <a:bodyPr/>
          <a:lstStyle/>
          <a:p>
            <a:r>
              <a:rPr lang="en-US" dirty="0"/>
              <a:t>Keeping Zombie Companies Alive</a:t>
            </a:r>
          </a:p>
        </p:txBody>
      </p:sp>
      <p:sp>
        <p:nvSpPr>
          <p:cNvPr id="7" name="Text Placeholder 6">
            <a:extLst>
              <a:ext uri="{FF2B5EF4-FFF2-40B4-BE49-F238E27FC236}">
                <a16:creationId xmlns:a16="http://schemas.microsoft.com/office/drawing/2014/main" id="{482EFB7B-702C-4492-AB64-56AF9D209FCC}"/>
              </a:ext>
            </a:extLst>
          </p:cNvPr>
          <p:cNvSpPr>
            <a:spLocks noGrp="1"/>
          </p:cNvSpPr>
          <p:nvPr>
            <p:ph type="body" sz="half" idx="2"/>
          </p:nvPr>
        </p:nvSpPr>
        <p:spPr>
          <a:xfrm>
            <a:off x="192088" y="1253331"/>
            <a:ext cx="3932237" cy="2395841"/>
          </a:xfrm>
        </p:spPr>
        <p:txBody>
          <a:bodyPr>
            <a:normAutofit/>
          </a:bodyPr>
          <a:lstStyle/>
          <a:p>
            <a:pPr marL="285750" indent="-285750">
              <a:buFont typeface="Arial" panose="020B0604020202020204" pitchFamily="34" charset="0"/>
              <a:buChar char="•"/>
            </a:pPr>
            <a:r>
              <a:rPr lang="en-US" b="1" dirty="0"/>
              <a:t>Trading While Insolvent Provisions</a:t>
            </a:r>
            <a:br>
              <a:rPr lang="en-US" dirty="0"/>
            </a:br>
            <a:br>
              <a:rPr lang="en-US" dirty="0"/>
            </a:br>
            <a:r>
              <a:rPr lang="en-US" dirty="0"/>
              <a:t>External administrations are at half of the average. (5000 Insolvencies Expected)​</a:t>
            </a:r>
          </a:p>
          <a:p>
            <a:pPr marL="285750" indent="-285750">
              <a:buFont typeface="Arial" panose="020B0604020202020204" pitchFamily="34" charset="0"/>
              <a:buChar char="•"/>
            </a:pPr>
            <a:r>
              <a:rPr lang="en-US" b="1" dirty="0"/>
              <a:t>JobKeeper </a:t>
            </a:r>
            <a:br>
              <a:rPr lang="en-US" b="1" dirty="0"/>
            </a:br>
            <a:br>
              <a:rPr lang="en-US" dirty="0"/>
            </a:br>
            <a:r>
              <a:rPr lang="en-US" dirty="0"/>
              <a:t>Nearly 9% of the Victorian Workforce were supported by Jobkeeper</a:t>
            </a:r>
          </a:p>
        </p:txBody>
      </p:sp>
      <p:sp>
        <p:nvSpPr>
          <p:cNvPr id="8" name="Text Placeholder 7">
            <a:extLst>
              <a:ext uri="{FF2B5EF4-FFF2-40B4-BE49-F238E27FC236}">
                <a16:creationId xmlns:a16="http://schemas.microsoft.com/office/drawing/2014/main" id="{81FBFAE8-C49F-4579-B2F0-694E2C570072}"/>
              </a:ext>
            </a:extLst>
          </p:cNvPr>
          <p:cNvSpPr>
            <a:spLocks noGrp="1"/>
          </p:cNvSpPr>
          <p:nvPr>
            <p:ph type="body" sz="quarter" idx="10"/>
          </p:nvPr>
        </p:nvSpPr>
        <p:spPr/>
        <p:txBody>
          <a:bodyPr>
            <a:normAutofit/>
          </a:bodyPr>
          <a:lstStyle/>
          <a:p>
            <a:endParaRPr lang="en-US" dirty="0"/>
          </a:p>
        </p:txBody>
      </p:sp>
      <p:graphicFrame>
        <p:nvGraphicFramePr>
          <p:cNvPr id="20" name="Chart 19">
            <a:extLst>
              <a:ext uri="{FF2B5EF4-FFF2-40B4-BE49-F238E27FC236}">
                <a16:creationId xmlns:a16="http://schemas.microsoft.com/office/drawing/2014/main" id="{BC4CC94D-BF92-41CE-B79A-DC8CAC2AD7A4}"/>
              </a:ext>
            </a:extLst>
          </p:cNvPr>
          <p:cNvGraphicFramePr>
            <a:graphicFrameLocks/>
          </p:cNvGraphicFramePr>
          <p:nvPr>
            <p:extLst>
              <p:ext uri="{D42A27DB-BD31-4B8C-83A1-F6EECF244321}">
                <p14:modId xmlns:p14="http://schemas.microsoft.com/office/powerpoint/2010/main" val="204386678"/>
              </p:ext>
            </p:extLst>
          </p:nvPr>
        </p:nvGraphicFramePr>
        <p:xfrm>
          <a:off x="4035287" y="1089025"/>
          <a:ext cx="4716827" cy="2560147"/>
        </p:xfrm>
        <a:graphic>
          <a:graphicData uri="http://schemas.openxmlformats.org/drawingml/2006/chart">
            <c:chart xmlns:c="http://schemas.openxmlformats.org/drawingml/2006/chart" xmlns:r="http://schemas.openxmlformats.org/officeDocument/2006/relationships" r:id="rId2"/>
          </a:graphicData>
        </a:graphic>
      </p:graphicFrame>
      <mc:AlternateContent xmlns:mc="http://schemas.openxmlformats.org/markup-compatibility/2006" xmlns:cx4="http://schemas.microsoft.com/office/drawing/2016/5/10/chartex">
        <mc:Choice Requires="cx4">
          <p:graphicFrame>
            <p:nvGraphicFramePr>
              <p:cNvPr id="23" name="Chart 22">
                <a:extLst>
                  <a:ext uri="{FF2B5EF4-FFF2-40B4-BE49-F238E27FC236}">
                    <a16:creationId xmlns:a16="http://schemas.microsoft.com/office/drawing/2014/main" id="{93DF04E6-9336-46D4-AB7D-90F56B0C36E2}"/>
                  </a:ext>
                </a:extLst>
              </p:cNvPr>
              <p:cNvGraphicFramePr/>
              <p:nvPr>
                <p:extLst>
                  <p:ext uri="{D42A27DB-BD31-4B8C-83A1-F6EECF244321}">
                    <p14:modId xmlns:p14="http://schemas.microsoft.com/office/powerpoint/2010/main" val="1119940839"/>
                  </p:ext>
                </p:extLst>
              </p:nvPr>
            </p:nvGraphicFramePr>
            <p:xfrm>
              <a:off x="444500" y="3649172"/>
              <a:ext cx="3590787" cy="3031028"/>
            </p:xfrm>
            <a:graphic>
              <a:graphicData uri="http://schemas.microsoft.com/office/drawing/2014/chartex">
                <cx:chart xmlns:cx="http://schemas.microsoft.com/office/drawing/2014/chartex" xmlns:r="http://schemas.openxmlformats.org/officeDocument/2006/relationships" r:id="rId3"/>
              </a:graphicData>
            </a:graphic>
          </p:graphicFrame>
        </mc:Choice>
        <mc:Fallback xmlns="">
          <p:pic>
            <p:nvPicPr>
              <p:cNvPr id="23" name="Chart 22">
                <a:extLst>
                  <a:ext uri="{FF2B5EF4-FFF2-40B4-BE49-F238E27FC236}">
                    <a16:creationId xmlns:a16="http://schemas.microsoft.com/office/drawing/2014/main" id="{93DF04E6-9336-46D4-AB7D-90F56B0C36E2}"/>
                  </a:ext>
                </a:extLst>
              </p:cNvPr>
              <p:cNvPicPr>
                <a:picLocks noGrp="1" noRot="1" noChangeAspect="1" noMove="1" noResize="1" noEditPoints="1" noAdjustHandles="1" noChangeArrowheads="1" noChangeShapeType="1"/>
              </p:cNvPicPr>
              <p:nvPr/>
            </p:nvPicPr>
            <p:blipFill>
              <a:blip r:embed="rId4"/>
              <a:stretch>
                <a:fillRect/>
              </a:stretch>
            </p:blipFill>
            <p:spPr>
              <a:xfrm>
                <a:off x="444500" y="3649172"/>
                <a:ext cx="3590787" cy="3031028"/>
              </a:xfrm>
              <a:prstGeom prst="rect">
                <a:avLst/>
              </a:prstGeom>
            </p:spPr>
          </p:pic>
        </mc:Fallback>
      </mc:AlternateContent>
    </p:spTree>
    <p:extLst>
      <p:ext uri="{BB962C8B-B14F-4D97-AF65-F5344CB8AC3E}">
        <p14:creationId xmlns:p14="http://schemas.microsoft.com/office/powerpoint/2010/main" val="2542988910"/>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590E7372-C8C4-4026-951C-C8BF582E6AF5}"/>
              </a:ext>
            </a:extLst>
          </p:cNvPr>
          <p:cNvSpPr>
            <a:spLocks noGrp="1"/>
          </p:cNvSpPr>
          <p:nvPr>
            <p:ph type="title"/>
          </p:nvPr>
        </p:nvSpPr>
        <p:spPr/>
        <p:txBody>
          <a:bodyPr/>
          <a:lstStyle/>
          <a:p>
            <a:r>
              <a:rPr lang="en-AU" dirty="0"/>
              <a:t>Jobkeeper Applicants (Oct 2020)</a:t>
            </a:r>
          </a:p>
        </p:txBody>
      </p:sp>
      <p:sp>
        <p:nvSpPr>
          <p:cNvPr id="7" name="Text Placeholder 6">
            <a:extLst>
              <a:ext uri="{FF2B5EF4-FFF2-40B4-BE49-F238E27FC236}">
                <a16:creationId xmlns:a16="http://schemas.microsoft.com/office/drawing/2014/main" id="{9DE045DE-2237-4FD1-9EB0-CB22EFAECA06}"/>
              </a:ext>
            </a:extLst>
          </p:cNvPr>
          <p:cNvSpPr>
            <a:spLocks noGrp="1"/>
          </p:cNvSpPr>
          <p:nvPr>
            <p:ph type="body" sz="quarter" idx="10"/>
          </p:nvPr>
        </p:nvSpPr>
        <p:spPr/>
        <p:txBody>
          <a:bodyPr/>
          <a:lstStyle/>
          <a:p>
            <a:endParaRPr lang="en-AU"/>
          </a:p>
        </p:txBody>
      </p:sp>
      <mc:AlternateContent xmlns:mc="http://schemas.openxmlformats.org/markup-compatibility/2006" xmlns:cx4="http://schemas.microsoft.com/office/drawing/2016/5/10/chartex">
        <mc:Choice Requires="cx4">
          <p:graphicFrame>
            <p:nvGraphicFramePr>
              <p:cNvPr id="8" name="Content Placeholder 7">
                <a:extLst>
                  <a:ext uri="{FF2B5EF4-FFF2-40B4-BE49-F238E27FC236}">
                    <a16:creationId xmlns:a16="http://schemas.microsoft.com/office/drawing/2014/main" id="{FDE512F4-ED0C-4EB6-AF5C-1B844E230823}"/>
                  </a:ext>
                </a:extLst>
              </p:cNvPr>
              <p:cNvGraphicFramePr>
                <a:graphicFrameLocks noGrp="1"/>
              </p:cNvGraphicFramePr>
              <p:nvPr>
                <p:ph idx="1"/>
              </p:nvPr>
            </p:nvGraphicFramePr>
            <p:xfrm>
              <a:off x="192088" y="1233488"/>
              <a:ext cx="8351837" cy="5543550"/>
            </p:xfrm>
            <a:graphic>
              <a:graphicData uri="http://schemas.microsoft.com/office/drawing/2014/chartex">
                <cx:chart xmlns:cx="http://schemas.microsoft.com/office/drawing/2014/chartex" xmlns:r="http://schemas.openxmlformats.org/officeDocument/2006/relationships" r:id="rId2"/>
              </a:graphicData>
            </a:graphic>
          </p:graphicFrame>
        </mc:Choice>
        <mc:Fallback xmlns="">
          <p:pic>
            <p:nvPicPr>
              <p:cNvPr id="8" name="Content Placeholder 7">
                <a:extLst>
                  <a:ext uri="{FF2B5EF4-FFF2-40B4-BE49-F238E27FC236}">
                    <a16:creationId xmlns:a16="http://schemas.microsoft.com/office/drawing/2014/main" id="{FDE512F4-ED0C-4EB6-AF5C-1B844E230823}"/>
                  </a:ext>
                </a:extLst>
              </p:cNvPr>
              <p:cNvPicPr>
                <a:picLocks noGrp="1" noRot="1" noChangeAspect="1" noMove="1" noResize="1" noEditPoints="1" noAdjustHandles="1" noChangeArrowheads="1" noChangeShapeType="1"/>
              </p:cNvPicPr>
              <p:nvPr/>
            </p:nvPicPr>
            <p:blipFill>
              <a:blip r:embed="rId3"/>
              <a:stretch>
                <a:fillRect/>
              </a:stretch>
            </p:blipFill>
            <p:spPr>
              <a:xfrm>
                <a:off x="192088" y="1233488"/>
                <a:ext cx="8351837" cy="5543550"/>
              </a:xfrm>
              <a:prstGeom prst="rect">
                <a:avLst/>
              </a:prstGeom>
            </p:spPr>
          </p:pic>
        </mc:Fallback>
      </mc:AlternateContent>
    </p:spTree>
    <p:extLst>
      <p:ext uri="{BB962C8B-B14F-4D97-AF65-F5344CB8AC3E}">
        <p14:creationId xmlns:p14="http://schemas.microsoft.com/office/powerpoint/2010/main" val="413099680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9593FC-9BA1-4570-90A7-0CFF4670C42A}"/>
              </a:ext>
            </a:extLst>
          </p:cNvPr>
          <p:cNvSpPr>
            <a:spLocks noGrp="1"/>
          </p:cNvSpPr>
          <p:nvPr>
            <p:ph type="title"/>
          </p:nvPr>
        </p:nvSpPr>
        <p:spPr/>
        <p:txBody>
          <a:bodyPr/>
          <a:lstStyle/>
          <a:p>
            <a:r>
              <a:rPr lang="en-AU" dirty="0"/>
              <a:t>Percentage of Employed People</a:t>
            </a:r>
          </a:p>
        </p:txBody>
      </p:sp>
      <p:sp>
        <p:nvSpPr>
          <p:cNvPr id="4" name="Text Placeholder 3">
            <a:extLst>
              <a:ext uri="{FF2B5EF4-FFF2-40B4-BE49-F238E27FC236}">
                <a16:creationId xmlns:a16="http://schemas.microsoft.com/office/drawing/2014/main" id="{7EA2A638-39D7-4942-83DE-D39AFDA6A8E7}"/>
              </a:ext>
            </a:extLst>
          </p:cNvPr>
          <p:cNvSpPr>
            <a:spLocks noGrp="1"/>
          </p:cNvSpPr>
          <p:nvPr>
            <p:ph type="body" sz="quarter" idx="10"/>
          </p:nvPr>
        </p:nvSpPr>
        <p:spPr/>
        <p:txBody>
          <a:bodyPr/>
          <a:lstStyle/>
          <a:p>
            <a:endParaRPr lang="en-AU"/>
          </a:p>
        </p:txBody>
      </p:sp>
      <mc:AlternateContent xmlns:mc="http://schemas.openxmlformats.org/markup-compatibility/2006" xmlns:cx4="http://schemas.microsoft.com/office/drawing/2016/5/10/chartex">
        <mc:Choice Requires="cx4">
          <p:graphicFrame>
            <p:nvGraphicFramePr>
              <p:cNvPr id="5" name="Content Placeholder 4">
                <a:extLst>
                  <a:ext uri="{FF2B5EF4-FFF2-40B4-BE49-F238E27FC236}">
                    <a16:creationId xmlns:a16="http://schemas.microsoft.com/office/drawing/2014/main" id="{DF392E8C-35B8-4918-9BFA-A0994EC1A10A}"/>
                  </a:ext>
                </a:extLst>
              </p:cNvPr>
              <p:cNvGraphicFramePr>
                <a:graphicFrameLocks noGrp="1"/>
              </p:cNvGraphicFramePr>
              <p:nvPr>
                <p:ph idx="1"/>
              </p:nvPr>
            </p:nvGraphicFramePr>
            <p:xfrm>
              <a:off x="192088" y="1233488"/>
              <a:ext cx="8351837" cy="5543550"/>
            </p:xfrm>
            <a:graphic>
              <a:graphicData uri="http://schemas.microsoft.com/office/drawing/2014/chartex">
                <cx:chart xmlns:cx="http://schemas.microsoft.com/office/drawing/2014/chartex" xmlns:r="http://schemas.openxmlformats.org/officeDocument/2006/relationships" r:id="rId2"/>
              </a:graphicData>
            </a:graphic>
          </p:graphicFrame>
        </mc:Choice>
        <mc:Fallback xmlns="">
          <p:pic>
            <p:nvPicPr>
              <p:cNvPr id="5" name="Content Placeholder 4">
                <a:extLst>
                  <a:ext uri="{FF2B5EF4-FFF2-40B4-BE49-F238E27FC236}">
                    <a16:creationId xmlns:a16="http://schemas.microsoft.com/office/drawing/2014/main" id="{DF392E8C-35B8-4918-9BFA-A0994EC1A10A}"/>
                  </a:ext>
                </a:extLst>
              </p:cNvPr>
              <p:cNvPicPr>
                <a:picLocks noGrp="1" noRot="1" noChangeAspect="1" noMove="1" noResize="1" noEditPoints="1" noAdjustHandles="1" noChangeArrowheads="1" noChangeShapeType="1"/>
              </p:cNvPicPr>
              <p:nvPr/>
            </p:nvPicPr>
            <p:blipFill>
              <a:blip r:embed="rId3"/>
              <a:stretch>
                <a:fillRect/>
              </a:stretch>
            </p:blipFill>
            <p:spPr>
              <a:xfrm>
                <a:off x="192088" y="1233488"/>
                <a:ext cx="8351837" cy="5543550"/>
              </a:xfrm>
              <a:prstGeom prst="rect">
                <a:avLst/>
              </a:prstGeom>
            </p:spPr>
          </p:pic>
        </mc:Fallback>
      </mc:AlternateContent>
    </p:spTree>
    <p:extLst>
      <p:ext uri="{BB962C8B-B14F-4D97-AF65-F5344CB8AC3E}">
        <p14:creationId xmlns:p14="http://schemas.microsoft.com/office/powerpoint/2010/main" val="205132555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4F7CB5-8FA1-44FF-972A-1CC9DC418235}"/>
              </a:ext>
            </a:extLst>
          </p:cNvPr>
          <p:cNvSpPr>
            <a:spLocks noGrp="1"/>
          </p:cNvSpPr>
          <p:nvPr>
            <p:ph type="title"/>
          </p:nvPr>
        </p:nvSpPr>
        <p:spPr>
          <a:xfrm>
            <a:off x="192088" y="80963"/>
            <a:ext cx="8351837" cy="1008062"/>
          </a:xfrm>
        </p:spPr>
        <p:txBody>
          <a:bodyPr>
            <a:normAutofit/>
          </a:bodyPr>
          <a:lstStyle/>
          <a:p>
            <a:r>
              <a:rPr lang="en-US" dirty="0"/>
              <a:t>Juicing ​the ​Market​</a:t>
            </a:r>
          </a:p>
        </p:txBody>
      </p:sp>
      <p:sp>
        <p:nvSpPr>
          <p:cNvPr id="4" name="Text Placeholder 3">
            <a:extLst>
              <a:ext uri="{FF2B5EF4-FFF2-40B4-BE49-F238E27FC236}">
                <a16:creationId xmlns:a16="http://schemas.microsoft.com/office/drawing/2014/main" id="{45BA35C1-3535-41ED-9971-2B6F55F442F0}"/>
              </a:ext>
            </a:extLst>
          </p:cNvPr>
          <p:cNvSpPr>
            <a:spLocks noGrp="1"/>
          </p:cNvSpPr>
          <p:nvPr>
            <p:ph type="body" sz="half" idx="2"/>
          </p:nvPr>
        </p:nvSpPr>
        <p:spPr/>
        <p:txBody>
          <a:bodyPr/>
          <a:lstStyle/>
          <a:p>
            <a:pPr marL="285750" indent="-285750">
              <a:buFont typeface="Arial" panose="020B0604020202020204" pitchFamily="34" charset="0"/>
              <a:buChar char="•"/>
            </a:pPr>
            <a:r>
              <a:rPr lang="en-US" dirty="0"/>
              <a:t>RBA Cash Rate Crash ​</a:t>
            </a:r>
          </a:p>
          <a:p>
            <a:pPr marL="285750" indent="-285750">
              <a:buFont typeface="Arial" panose="020B0604020202020204" pitchFamily="34" charset="0"/>
              <a:buChar char="•"/>
            </a:pPr>
            <a:r>
              <a:rPr lang="en-US" dirty="0"/>
              <a:t>(3% Used to be considered the emergency level) ​</a:t>
            </a:r>
          </a:p>
          <a:p>
            <a:pPr marL="285750" indent="-285750">
              <a:buFont typeface="Arial" panose="020B0604020202020204" pitchFamily="34" charset="0"/>
              <a:buChar char="•"/>
            </a:pPr>
            <a:r>
              <a:rPr lang="en-US" dirty="0"/>
              <a:t>HomeBuilder​</a:t>
            </a:r>
          </a:p>
          <a:p>
            <a:pPr marL="285750" indent="-285750">
              <a:buFont typeface="Arial" panose="020B0604020202020204" pitchFamily="34" charset="0"/>
              <a:buChar char="•"/>
            </a:pPr>
            <a:r>
              <a:rPr lang="en-US" dirty="0"/>
              <a:t>First Home Buyer Grants (Up to $88,000 when you combine state and federal grants)​</a:t>
            </a:r>
          </a:p>
          <a:p>
            <a:pPr marL="285750" indent="-285750">
              <a:buFont typeface="Arial" panose="020B0604020202020204" pitchFamily="34" charset="0"/>
              <a:buChar char="•"/>
            </a:pPr>
            <a:r>
              <a:rPr lang="en-US" dirty="0"/>
              <a:t>5% Government Loan Guarantee​</a:t>
            </a:r>
          </a:p>
          <a:p>
            <a:pPr marL="285750" indent="-285750">
              <a:buFont typeface="Arial" panose="020B0604020202020204" pitchFamily="34" charset="0"/>
              <a:buChar char="•"/>
            </a:pPr>
            <a:r>
              <a:rPr lang="en-US" dirty="0"/>
              <a:t>Negative Gearing​</a:t>
            </a:r>
          </a:p>
          <a:p>
            <a:pPr marL="285750" indent="-285750">
              <a:buFont typeface="Arial" panose="020B0604020202020204" pitchFamily="34" charset="0"/>
              <a:buChar char="•"/>
            </a:pPr>
            <a:r>
              <a:rPr lang="en-US" dirty="0"/>
              <a:t>Super Withdrawals</a:t>
            </a:r>
          </a:p>
        </p:txBody>
      </p:sp>
      <p:sp>
        <p:nvSpPr>
          <p:cNvPr id="5" name="Text Placeholder 4">
            <a:extLst>
              <a:ext uri="{FF2B5EF4-FFF2-40B4-BE49-F238E27FC236}">
                <a16:creationId xmlns:a16="http://schemas.microsoft.com/office/drawing/2014/main" id="{51F6AAC7-8AED-4064-BA94-762A959C2D35}"/>
              </a:ext>
            </a:extLst>
          </p:cNvPr>
          <p:cNvSpPr>
            <a:spLocks noGrp="1"/>
          </p:cNvSpPr>
          <p:nvPr>
            <p:ph type="body" sz="quarter" idx="10"/>
          </p:nvPr>
        </p:nvSpPr>
        <p:spPr/>
        <p:txBody>
          <a:bodyPr>
            <a:normAutofit/>
          </a:bodyPr>
          <a:lstStyle/>
          <a:p>
            <a:endParaRPr lang="en-US" dirty="0"/>
          </a:p>
        </p:txBody>
      </p:sp>
      <p:pic>
        <p:nvPicPr>
          <p:cNvPr id="6146" name="Picture 2">
            <a:extLst>
              <a:ext uri="{FF2B5EF4-FFF2-40B4-BE49-F238E27FC236}">
                <a16:creationId xmlns:a16="http://schemas.microsoft.com/office/drawing/2014/main" id="{695D1A07-27F2-4CF6-B08F-B2CFB99B9E42}"/>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t="16321" b="17435"/>
          <a:stretch/>
        </p:blipFill>
        <p:spPr bwMode="auto">
          <a:xfrm>
            <a:off x="192088" y="4497529"/>
            <a:ext cx="3747294" cy="1396987"/>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a:extLst>
              <a:ext uri="{FF2B5EF4-FFF2-40B4-BE49-F238E27FC236}">
                <a16:creationId xmlns:a16="http://schemas.microsoft.com/office/drawing/2014/main" id="{E5FF56D4-7F37-4AA5-998D-CCBB876B960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68006" y="3914411"/>
            <a:ext cx="4175919" cy="2563224"/>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a:extLst>
              <a:ext uri="{FF2B5EF4-FFF2-40B4-BE49-F238E27FC236}">
                <a16:creationId xmlns:a16="http://schemas.microsoft.com/office/drawing/2014/main" id="{3DACDFED-166E-4256-A969-A67F6EA4015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6622" t="2084" r="7285" b="1894"/>
          <a:stretch/>
        </p:blipFill>
        <p:spPr bwMode="auto">
          <a:xfrm>
            <a:off x="4246165" y="1089025"/>
            <a:ext cx="4297759" cy="25786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7090986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B4C5AD-8D39-430F-975D-4F51FB55310D}"/>
              </a:ext>
            </a:extLst>
          </p:cNvPr>
          <p:cNvSpPr>
            <a:spLocks noGrp="1"/>
          </p:cNvSpPr>
          <p:nvPr>
            <p:ph type="title"/>
          </p:nvPr>
        </p:nvSpPr>
        <p:spPr>
          <a:xfrm>
            <a:off x="192088" y="80963"/>
            <a:ext cx="8351837" cy="1008062"/>
          </a:xfrm>
        </p:spPr>
        <p:txBody>
          <a:bodyPr/>
          <a:lstStyle/>
          <a:p>
            <a:r>
              <a:rPr lang="en-US" dirty="0"/>
              <a:t>Reducing Housing Supply</a:t>
            </a:r>
          </a:p>
        </p:txBody>
      </p:sp>
      <p:sp>
        <p:nvSpPr>
          <p:cNvPr id="4" name="Text Placeholder 3">
            <a:extLst>
              <a:ext uri="{FF2B5EF4-FFF2-40B4-BE49-F238E27FC236}">
                <a16:creationId xmlns:a16="http://schemas.microsoft.com/office/drawing/2014/main" id="{EDAC7CFD-CFE3-44C4-A4C0-1795D1662362}"/>
              </a:ext>
            </a:extLst>
          </p:cNvPr>
          <p:cNvSpPr>
            <a:spLocks noGrp="1"/>
          </p:cNvSpPr>
          <p:nvPr>
            <p:ph type="body" sz="half" idx="2"/>
          </p:nvPr>
        </p:nvSpPr>
        <p:spPr>
          <a:xfrm>
            <a:off x="192088" y="1253331"/>
            <a:ext cx="3932237" cy="2734469"/>
          </a:xfrm>
        </p:spPr>
        <p:txBody>
          <a:bodyPr>
            <a:normAutofit/>
          </a:bodyPr>
          <a:lstStyle/>
          <a:p>
            <a:pPr marL="285750" indent="-285750">
              <a:buFont typeface="Arial" panose="020B0604020202020204" pitchFamily="34" charset="0"/>
              <a:buChar char="•"/>
            </a:pPr>
            <a:r>
              <a:rPr lang="en-US" sz="2000" dirty="0"/>
              <a:t>Councils </a:t>
            </a:r>
            <a:r>
              <a:rPr lang="en-US" sz="2000"/>
              <a:t>Limiting Developments</a:t>
            </a:r>
          </a:p>
          <a:p>
            <a:pPr marL="285750" indent="-285750">
              <a:buFont typeface="Arial" panose="020B0604020202020204" pitchFamily="34" charset="0"/>
              <a:buChar char="•"/>
            </a:pPr>
            <a:r>
              <a:rPr lang="en-US" sz="2000" dirty="0"/>
              <a:t>Mortgage Holidays ​</a:t>
            </a:r>
          </a:p>
          <a:p>
            <a:pPr marL="285750" indent="-285750">
              <a:buFont typeface="Arial" panose="020B0604020202020204" pitchFamily="34" charset="0"/>
              <a:buChar char="•"/>
            </a:pPr>
            <a:r>
              <a:rPr lang="en-US" sz="2000" dirty="0"/>
              <a:t>Uncertainty (Savings Rate Surges) </a:t>
            </a:r>
          </a:p>
        </p:txBody>
      </p:sp>
      <p:sp>
        <p:nvSpPr>
          <p:cNvPr id="5" name="Text Placeholder 4">
            <a:extLst>
              <a:ext uri="{FF2B5EF4-FFF2-40B4-BE49-F238E27FC236}">
                <a16:creationId xmlns:a16="http://schemas.microsoft.com/office/drawing/2014/main" id="{AF58BD30-2286-468B-97CC-76295FFCD780}"/>
              </a:ext>
            </a:extLst>
          </p:cNvPr>
          <p:cNvSpPr>
            <a:spLocks noGrp="1"/>
          </p:cNvSpPr>
          <p:nvPr>
            <p:ph type="body" sz="quarter" idx="10"/>
          </p:nvPr>
        </p:nvSpPr>
        <p:spPr/>
        <p:txBody>
          <a:bodyPr>
            <a:normAutofit/>
          </a:bodyPr>
          <a:lstStyle/>
          <a:p>
            <a:endParaRPr lang="en-US" dirty="0"/>
          </a:p>
        </p:txBody>
      </p:sp>
      <p:pic>
        <p:nvPicPr>
          <p:cNvPr id="8194" name="Picture 2">
            <a:extLst>
              <a:ext uri="{FF2B5EF4-FFF2-40B4-BE49-F238E27FC236}">
                <a16:creationId xmlns:a16="http://schemas.microsoft.com/office/drawing/2014/main" id="{AA493A8C-6E19-418E-8D14-4AAB6CB3694A}"/>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297363" y="1089025"/>
            <a:ext cx="4246562" cy="3464300"/>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a:extLst>
              <a:ext uri="{FF2B5EF4-FFF2-40B4-BE49-F238E27FC236}">
                <a16:creationId xmlns:a16="http://schemas.microsoft.com/office/drawing/2014/main" id="{C1AFAAEB-1C27-4A1F-8D9A-BCB5C38D739E}"/>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4054"/>
          <a:stretch/>
        </p:blipFill>
        <p:spPr bwMode="auto">
          <a:xfrm>
            <a:off x="4368006" y="4712075"/>
            <a:ext cx="4095430" cy="20649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79894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1F237B-00A0-418D-B3BB-13266B4A0222}"/>
              </a:ext>
            </a:extLst>
          </p:cNvPr>
          <p:cNvSpPr>
            <a:spLocks noGrp="1"/>
          </p:cNvSpPr>
          <p:nvPr>
            <p:ph type="title"/>
          </p:nvPr>
        </p:nvSpPr>
        <p:spPr/>
        <p:txBody>
          <a:bodyPr/>
          <a:lstStyle/>
          <a:p>
            <a:r>
              <a:rPr lang="en-US" dirty="0"/>
              <a:t>Private Rental Affordability</a:t>
            </a:r>
          </a:p>
        </p:txBody>
      </p:sp>
      <p:pic>
        <p:nvPicPr>
          <p:cNvPr id="5" name="Content Placeholder 4">
            <a:extLst>
              <a:ext uri="{FF2B5EF4-FFF2-40B4-BE49-F238E27FC236}">
                <a16:creationId xmlns:a16="http://schemas.microsoft.com/office/drawing/2014/main" id="{0EF78B44-C9C9-45AE-970E-9C185E81D7F2}"/>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p:blipFill>
        <p:spPr>
          <a:xfrm>
            <a:off x="192088" y="1456268"/>
            <a:ext cx="8351837" cy="5097989"/>
          </a:xfrm>
          <a:prstGeom prst="rect">
            <a:avLst/>
          </a:prstGeom>
        </p:spPr>
      </p:pic>
      <p:sp>
        <p:nvSpPr>
          <p:cNvPr id="3" name="Text Placeholder 2">
            <a:extLst>
              <a:ext uri="{FF2B5EF4-FFF2-40B4-BE49-F238E27FC236}">
                <a16:creationId xmlns:a16="http://schemas.microsoft.com/office/drawing/2014/main" id="{0F784B75-1C81-4B53-ABDC-6C7CFB48401E}"/>
              </a:ext>
            </a:extLst>
          </p:cNvPr>
          <p:cNvSpPr>
            <a:spLocks noGrp="1"/>
          </p:cNvSpPr>
          <p:nvPr>
            <p:ph type="body" sz="quarter" idx="10"/>
          </p:nvPr>
        </p:nvSpPr>
        <p:spPr/>
        <p:txBody>
          <a:bodyPr>
            <a:normAutofit/>
          </a:bodyPr>
          <a:lstStyle/>
          <a:p>
            <a:endParaRPr lang="en-US" dirty="0"/>
          </a:p>
        </p:txBody>
      </p:sp>
    </p:spTree>
    <p:extLst>
      <p:ext uri="{BB962C8B-B14F-4D97-AF65-F5344CB8AC3E}">
        <p14:creationId xmlns:p14="http://schemas.microsoft.com/office/powerpoint/2010/main" val="250735076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9F275C3-D11C-4145-BF9C-6F79C2AFF420}"/>
              </a:ext>
            </a:extLst>
          </p:cNvPr>
          <p:cNvSpPr>
            <a:spLocks noGrp="1"/>
          </p:cNvSpPr>
          <p:nvPr>
            <p:ph type="title"/>
          </p:nvPr>
        </p:nvSpPr>
        <p:spPr/>
        <p:txBody>
          <a:bodyPr/>
          <a:lstStyle/>
          <a:p>
            <a:r>
              <a:rPr lang="en-US" dirty="0"/>
              <a:t>Rent Controls</a:t>
            </a:r>
          </a:p>
        </p:txBody>
      </p:sp>
      <p:sp>
        <p:nvSpPr>
          <p:cNvPr id="6" name="Text Placeholder 5">
            <a:extLst>
              <a:ext uri="{FF2B5EF4-FFF2-40B4-BE49-F238E27FC236}">
                <a16:creationId xmlns:a16="http://schemas.microsoft.com/office/drawing/2014/main" id="{EBE3FDB6-DC66-4C98-BDD8-F921378D73FD}"/>
              </a:ext>
            </a:extLst>
          </p:cNvPr>
          <p:cNvSpPr>
            <a:spLocks noGrp="1"/>
          </p:cNvSpPr>
          <p:nvPr>
            <p:ph type="body" idx="1"/>
          </p:nvPr>
        </p:nvSpPr>
        <p:spPr/>
        <p:txBody>
          <a:bodyPr/>
          <a:lstStyle/>
          <a:p>
            <a:endParaRPr lang="en-US"/>
          </a:p>
        </p:txBody>
      </p:sp>
      <p:sp>
        <p:nvSpPr>
          <p:cNvPr id="7" name="Text Placeholder 6">
            <a:extLst>
              <a:ext uri="{FF2B5EF4-FFF2-40B4-BE49-F238E27FC236}">
                <a16:creationId xmlns:a16="http://schemas.microsoft.com/office/drawing/2014/main" id="{BBDEEE2D-7094-4AAE-9A75-FD73097DEF5E}"/>
              </a:ext>
            </a:extLst>
          </p:cNvPr>
          <p:cNvSpPr>
            <a:spLocks noGrp="1"/>
          </p:cNvSpPr>
          <p:nvPr>
            <p:ph type="body" sz="quarter" idx="10"/>
          </p:nvPr>
        </p:nvSpPr>
        <p:spPr/>
        <p:txBody>
          <a:bodyPr>
            <a:normAutofit/>
          </a:bodyPr>
          <a:lstStyle/>
          <a:p>
            <a:endParaRPr lang="en-US" dirty="0"/>
          </a:p>
        </p:txBody>
      </p:sp>
    </p:spTree>
    <p:extLst>
      <p:ext uri="{BB962C8B-B14F-4D97-AF65-F5344CB8AC3E}">
        <p14:creationId xmlns:p14="http://schemas.microsoft.com/office/powerpoint/2010/main" val="423722825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6F4F34E-92BF-4406-B03E-58DDE24AD32F}"/>
              </a:ext>
            </a:extLst>
          </p:cNvPr>
          <p:cNvSpPr>
            <a:spLocks noGrp="1"/>
          </p:cNvSpPr>
          <p:nvPr>
            <p:ph type="title"/>
          </p:nvPr>
        </p:nvSpPr>
        <p:spPr/>
        <p:txBody>
          <a:bodyPr/>
          <a:lstStyle/>
          <a:p>
            <a:r>
              <a:rPr lang="en-US" dirty="0"/>
              <a:t>Rent Controls</a:t>
            </a:r>
          </a:p>
        </p:txBody>
      </p:sp>
      <p:sp>
        <p:nvSpPr>
          <p:cNvPr id="8" name="Text Placeholder 7">
            <a:extLst>
              <a:ext uri="{FF2B5EF4-FFF2-40B4-BE49-F238E27FC236}">
                <a16:creationId xmlns:a16="http://schemas.microsoft.com/office/drawing/2014/main" id="{50012BB1-93DD-474D-BA55-0FF938AC00E0}"/>
              </a:ext>
            </a:extLst>
          </p:cNvPr>
          <p:cNvSpPr>
            <a:spLocks noGrp="1"/>
          </p:cNvSpPr>
          <p:nvPr>
            <p:ph type="body" sz="quarter" idx="10"/>
          </p:nvPr>
        </p:nvSpPr>
        <p:spPr/>
        <p:txBody>
          <a:bodyPr>
            <a:normAutofit/>
          </a:bodyPr>
          <a:lstStyle/>
          <a:p>
            <a:endParaRPr lang="en-US" dirty="0"/>
          </a:p>
        </p:txBody>
      </p:sp>
      <p:pic>
        <p:nvPicPr>
          <p:cNvPr id="1026" name="Picture 2">
            <a:extLst>
              <a:ext uri="{FF2B5EF4-FFF2-40B4-BE49-F238E27FC236}">
                <a16:creationId xmlns:a16="http://schemas.microsoft.com/office/drawing/2014/main" id="{6CA4B33C-BB79-4D35-B700-F04E94201096}"/>
              </a:ext>
            </a:extLst>
          </p:cNvPr>
          <p:cNvPicPr>
            <a:picLocks noGrp="1" noChangeAspect="1" noChangeArrowheads="1"/>
          </p:cNvPicPr>
          <p:nvPr>
            <p:ph sz="half" idx="1"/>
          </p:nvPr>
        </p:nvPicPr>
        <p:blipFill>
          <a:blip r:embed="rId3">
            <a:extLst>
              <a:ext uri="{28A0092B-C50C-407E-A947-70E740481C1C}">
                <a14:useLocalDpi xmlns:a14="http://schemas.microsoft.com/office/drawing/2010/main" val="0"/>
              </a:ext>
            </a:extLst>
          </a:blip>
          <a:srcRect/>
          <a:stretch>
            <a:fillRect/>
          </a:stretch>
        </p:blipFill>
        <p:spPr bwMode="auto">
          <a:xfrm>
            <a:off x="192088" y="2446547"/>
            <a:ext cx="4117975" cy="3082507"/>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90F948E4-D336-4C82-9B07-AA0E1647CFF3}"/>
              </a:ext>
            </a:extLst>
          </p:cNvPr>
          <p:cNvPicPr>
            <a:picLocks noGrp="1" noChangeAspect="1" noChangeArrowheads="1"/>
          </p:cNvPicPr>
          <p:nvPr>
            <p:ph sz="half" idx="2"/>
          </p:nvPr>
        </p:nvPicPr>
        <p:blipFill>
          <a:blip r:embed="rId4">
            <a:extLst>
              <a:ext uri="{28A0092B-C50C-407E-A947-70E740481C1C}">
                <a14:useLocalDpi xmlns:a14="http://schemas.microsoft.com/office/drawing/2010/main" val="0"/>
              </a:ext>
            </a:extLst>
          </a:blip>
          <a:srcRect/>
          <a:stretch>
            <a:fillRect/>
          </a:stretch>
        </p:blipFill>
        <p:spPr bwMode="auto">
          <a:xfrm>
            <a:off x="4425950" y="2474507"/>
            <a:ext cx="4117975" cy="30805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8342235"/>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7DAA8F-4999-4343-9250-C9138047FDE8}"/>
              </a:ext>
            </a:extLst>
          </p:cNvPr>
          <p:cNvSpPr>
            <a:spLocks noGrp="1"/>
          </p:cNvSpPr>
          <p:nvPr>
            <p:ph type="title"/>
          </p:nvPr>
        </p:nvSpPr>
        <p:spPr/>
        <p:txBody>
          <a:bodyPr/>
          <a:lstStyle/>
          <a:p>
            <a:r>
              <a:rPr lang="en-US" dirty="0"/>
              <a:t>Rent Controls</a:t>
            </a:r>
          </a:p>
        </p:txBody>
      </p:sp>
      <p:sp>
        <p:nvSpPr>
          <p:cNvPr id="5" name="Text Placeholder 4">
            <a:extLst>
              <a:ext uri="{FF2B5EF4-FFF2-40B4-BE49-F238E27FC236}">
                <a16:creationId xmlns:a16="http://schemas.microsoft.com/office/drawing/2014/main" id="{677C9B7E-3B50-4993-A5B1-1F8A838FB76B}"/>
              </a:ext>
            </a:extLst>
          </p:cNvPr>
          <p:cNvSpPr>
            <a:spLocks noGrp="1"/>
          </p:cNvSpPr>
          <p:nvPr>
            <p:ph type="body" sz="quarter" idx="10"/>
          </p:nvPr>
        </p:nvSpPr>
        <p:spPr/>
        <p:txBody>
          <a:bodyPr>
            <a:normAutofit/>
          </a:bodyPr>
          <a:lstStyle/>
          <a:p>
            <a:endParaRPr lang="en-US" dirty="0"/>
          </a:p>
        </p:txBody>
      </p:sp>
      <p:pic>
        <p:nvPicPr>
          <p:cNvPr id="2050" name="Picture 2">
            <a:extLst>
              <a:ext uri="{FF2B5EF4-FFF2-40B4-BE49-F238E27FC236}">
                <a16:creationId xmlns:a16="http://schemas.microsoft.com/office/drawing/2014/main" id="{85217799-3FFD-416B-9F2D-03993FD5AEDB}"/>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192088" y="2455348"/>
            <a:ext cx="4117975" cy="3064905"/>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AEC49B1F-7A61-461D-AC25-334C5FB74CAE}"/>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4425950" y="2478406"/>
            <a:ext cx="4117975" cy="307276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265947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94D1BF2-29AA-497A-90FD-46D559B53053}"/>
              </a:ext>
            </a:extLst>
          </p:cNvPr>
          <p:cNvSpPr>
            <a:spLocks noGrp="1"/>
          </p:cNvSpPr>
          <p:nvPr>
            <p:ph type="title"/>
          </p:nvPr>
        </p:nvSpPr>
        <p:spPr/>
        <p:txBody>
          <a:bodyPr/>
          <a:lstStyle/>
          <a:p>
            <a:r>
              <a:rPr lang="en-AU" dirty="0"/>
              <a:t>Solutions</a:t>
            </a:r>
          </a:p>
        </p:txBody>
      </p:sp>
      <p:sp>
        <p:nvSpPr>
          <p:cNvPr id="6" name="Content Placeholder 5">
            <a:extLst>
              <a:ext uri="{FF2B5EF4-FFF2-40B4-BE49-F238E27FC236}">
                <a16:creationId xmlns:a16="http://schemas.microsoft.com/office/drawing/2014/main" id="{409637DB-F45B-4CF2-8FA6-BC69F3F1A2F8}"/>
              </a:ext>
            </a:extLst>
          </p:cNvPr>
          <p:cNvSpPr>
            <a:spLocks noGrp="1"/>
          </p:cNvSpPr>
          <p:nvPr>
            <p:ph sz="half" idx="1"/>
          </p:nvPr>
        </p:nvSpPr>
        <p:spPr/>
        <p:txBody>
          <a:bodyPr/>
          <a:lstStyle/>
          <a:p>
            <a:r>
              <a:rPr lang="en-AU" dirty="0"/>
              <a:t>Nothing is for free.</a:t>
            </a:r>
          </a:p>
        </p:txBody>
      </p:sp>
      <p:sp>
        <p:nvSpPr>
          <p:cNvPr id="8" name="Text Placeholder 7">
            <a:extLst>
              <a:ext uri="{FF2B5EF4-FFF2-40B4-BE49-F238E27FC236}">
                <a16:creationId xmlns:a16="http://schemas.microsoft.com/office/drawing/2014/main" id="{57D497E0-0A48-4D32-8EE6-96DB45B8C2ED}"/>
              </a:ext>
            </a:extLst>
          </p:cNvPr>
          <p:cNvSpPr>
            <a:spLocks noGrp="1"/>
          </p:cNvSpPr>
          <p:nvPr>
            <p:ph type="body" sz="quarter" idx="10"/>
          </p:nvPr>
        </p:nvSpPr>
        <p:spPr/>
        <p:txBody>
          <a:bodyPr/>
          <a:lstStyle/>
          <a:p>
            <a:pPr marL="355600" lvl="1" indent="-355600">
              <a:buFont typeface="+mj-lt"/>
              <a:buAutoNum type="arabicPeriod"/>
              <a:tabLst>
                <a:tab pos="355600" algn="l"/>
              </a:tabLst>
            </a:pPr>
            <a:r>
              <a:rPr lang="en-US" cap="small" dirty="0">
                <a:solidFill>
                  <a:schemeClr val="bg2">
                    <a:lumMod val="75000"/>
                  </a:schemeClr>
                </a:solidFill>
              </a:rPr>
              <a:t>Introduction</a:t>
            </a:r>
          </a:p>
          <a:p>
            <a:pPr marL="355600" lvl="1" indent="-355600">
              <a:buFont typeface="+mj-lt"/>
              <a:buAutoNum type="arabicPeriod"/>
              <a:tabLst>
                <a:tab pos="355600" algn="l"/>
              </a:tabLst>
            </a:pPr>
            <a:r>
              <a:rPr lang="en-AU" cap="small" dirty="0">
                <a:solidFill>
                  <a:schemeClr val="bg2">
                    <a:lumMod val="75000"/>
                  </a:schemeClr>
                </a:solidFill>
              </a:rPr>
              <a:t>New Home Sales Up 90%</a:t>
            </a:r>
          </a:p>
          <a:p>
            <a:pPr marL="355600" lvl="1" indent="-355600">
              <a:buFont typeface="+mj-lt"/>
              <a:buAutoNum type="arabicPeriod"/>
              <a:tabLst>
                <a:tab pos="355600" algn="l"/>
              </a:tabLst>
            </a:pPr>
            <a:r>
              <a:rPr lang="en-US" cap="small" dirty="0">
                <a:solidFill>
                  <a:schemeClr val="bg2">
                    <a:lumMod val="75000"/>
                  </a:schemeClr>
                </a:solidFill>
              </a:rPr>
              <a:t>HomeBuilder</a:t>
            </a:r>
          </a:p>
          <a:p>
            <a:pPr marL="355600" lvl="1" indent="-355600">
              <a:buFont typeface="+mj-lt"/>
              <a:buAutoNum type="arabicPeriod"/>
              <a:tabLst>
                <a:tab pos="355600" algn="l"/>
              </a:tabLst>
            </a:pPr>
            <a:r>
              <a:rPr lang="en-US" b="1" cap="small" dirty="0">
                <a:solidFill>
                  <a:schemeClr val="accent2"/>
                </a:solidFill>
                <a:effectLst>
                  <a:outerShdw blurRad="38100" dist="38100" dir="2700000" algn="tl">
                    <a:srgbClr val="000000">
                      <a:alpha val="43137"/>
                    </a:srgbClr>
                  </a:outerShdw>
                </a:effectLst>
              </a:rPr>
              <a:t>Solutions</a:t>
            </a:r>
          </a:p>
          <a:p>
            <a:pPr marL="355600" lvl="1" indent="-355600">
              <a:buFont typeface="+mj-lt"/>
              <a:buAutoNum type="arabicPeriod"/>
              <a:tabLst>
                <a:tab pos="355600" algn="l"/>
              </a:tabLst>
            </a:pPr>
            <a:r>
              <a:rPr lang="en-US" cap="small" dirty="0">
                <a:solidFill>
                  <a:schemeClr val="bg2">
                    <a:lumMod val="75000"/>
                  </a:schemeClr>
                </a:solidFill>
              </a:rPr>
              <a:t>Outro</a:t>
            </a:r>
          </a:p>
          <a:p>
            <a:endParaRPr lang="en-AU" dirty="0"/>
          </a:p>
        </p:txBody>
      </p:sp>
      <p:pic>
        <p:nvPicPr>
          <p:cNvPr id="9" name="Content Placeholder 5">
            <a:extLst>
              <a:ext uri="{FF2B5EF4-FFF2-40B4-BE49-F238E27FC236}">
                <a16:creationId xmlns:a16="http://schemas.microsoft.com/office/drawing/2014/main" id="{D4746A1A-B0D8-4B23-AFBF-FBE3CAC7E1B1}"/>
              </a:ext>
            </a:extLst>
          </p:cNvPr>
          <p:cNvPicPr>
            <a:picLocks noGrp="1" noChangeAspect="1"/>
          </p:cNvPicPr>
          <p:nvPr>
            <p:ph sz="half" idx="2"/>
          </p:nvPr>
        </p:nvPicPr>
        <p:blipFill>
          <a:blip r:embed="rId2"/>
          <a:stretch>
            <a:fillRect/>
          </a:stretch>
        </p:blipFill>
        <p:spPr>
          <a:xfrm>
            <a:off x="4425950" y="1721912"/>
            <a:ext cx="4117975" cy="4585752"/>
          </a:xfrm>
        </p:spPr>
      </p:pic>
    </p:spTree>
    <p:extLst>
      <p:ext uri="{BB962C8B-B14F-4D97-AF65-F5344CB8AC3E}">
        <p14:creationId xmlns:p14="http://schemas.microsoft.com/office/powerpoint/2010/main" val="2962425165"/>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96EE30-F326-4325-8AD4-8F4A01260BBC}"/>
              </a:ext>
            </a:extLst>
          </p:cNvPr>
          <p:cNvSpPr>
            <a:spLocks noGrp="1"/>
          </p:cNvSpPr>
          <p:nvPr>
            <p:ph type="title"/>
          </p:nvPr>
        </p:nvSpPr>
        <p:spPr/>
        <p:txBody>
          <a:bodyPr/>
          <a:lstStyle/>
          <a:p>
            <a:endParaRPr lang="en-US"/>
          </a:p>
        </p:txBody>
      </p:sp>
      <p:sp>
        <p:nvSpPr>
          <p:cNvPr id="5" name="Text Placeholder 4">
            <a:extLst>
              <a:ext uri="{FF2B5EF4-FFF2-40B4-BE49-F238E27FC236}">
                <a16:creationId xmlns:a16="http://schemas.microsoft.com/office/drawing/2014/main" id="{E7FECB82-69D3-4CD4-BB62-9B8E0C36B77D}"/>
              </a:ext>
            </a:extLst>
          </p:cNvPr>
          <p:cNvSpPr>
            <a:spLocks noGrp="1"/>
          </p:cNvSpPr>
          <p:nvPr>
            <p:ph type="body" sz="quarter" idx="10"/>
          </p:nvPr>
        </p:nvSpPr>
        <p:spPr/>
        <p:txBody>
          <a:bodyPr>
            <a:normAutofit/>
          </a:bodyPr>
          <a:lstStyle/>
          <a:p>
            <a:endParaRPr lang="en-US" dirty="0"/>
          </a:p>
        </p:txBody>
      </p:sp>
      <p:pic>
        <p:nvPicPr>
          <p:cNvPr id="3074" name="Picture 2">
            <a:extLst>
              <a:ext uri="{FF2B5EF4-FFF2-40B4-BE49-F238E27FC236}">
                <a16:creationId xmlns:a16="http://schemas.microsoft.com/office/drawing/2014/main" id="{7D3DF28A-5C02-4F5E-BA93-1819A647CA4F}"/>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192088" y="2455439"/>
            <a:ext cx="4117975" cy="3064723"/>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a:extLst>
              <a:ext uri="{FF2B5EF4-FFF2-40B4-BE49-F238E27FC236}">
                <a16:creationId xmlns:a16="http://schemas.microsoft.com/office/drawing/2014/main" id="{2124271F-14B2-4FFD-932A-EBFE7353FF9D}"/>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4425950" y="2477463"/>
            <a:ext cx="4117975" cy="307464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68865299"/>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B660107E-0A3E-492F-8F6A-EB37A200B3AC}"/>
              </a:ext>
            </a:extLst>
          </p:cNvPr>
          <p:cNvSpPr>
            <a:spLocks noGrp="1"/>
          </p:cNvSpPr>
          <p:nvPr>
            <p:ph type="body" sz="quarter" idx="10"/>
          </p:nvPr>
        </p:nvSpPr>
        <p:spPr/>
        <p:txBody>
          <a:bodyPr>
            <a:normAutofit fontScale="62500" lnSpcReduction="20000"/>
          </a:bodyPr>
          <a:lstStyle/>
          <a:p>
            <a:pPr marL="355600" lvl="1" indent="-355600">
              <a:buFont typeface="+mj-lt"/>
              <a:buAutoNum type="arabicPeriod"/>
              <a:tabLst>
                <a:tab pos="355600" algn="l"/>
              </a:tabLst>
            </a:pPr>
            <a:r>
              <a:rPr lang="en-US" cap="small" dirty="0">
                <a:solidFill>
                  <a:schemeClr val="bg2">
                    <a:lumMod val="75000"/>
                  </a:schemeClr>
                </a:solidFill>
              </a:rPr>
              <a:t>Introduction</a:t>
            </a:r>
          </a:p>
          <a:p>
            <a:pPr marL="355600" lvl="1" indent="-355600">
              <a:buFont typeface="+mj-lt"/>
              <a:buAutoNum type="arabicPeriod"/>
              <a:tabLst>
                <a:tab pos="355600" algn="l"/>
              </a:tabLst>
            </a:pPr>
            <a:r>
              <a:rPr lang="en-US" cap="small" dirty="0">
                <a:solidFill>
                  <a:schemeClr val="bg2">
                    <a:lumMod val="75000"/>
                  </a:schemeClr>
                </a:solidFill>
              </a:rPr>
              <a:t>What is M0, M1, M2 &amp; M3 Money Supply.</a:t>
            </a:r>
          </a:p>
          <a:p>
            <a:pPr marL="355600" lvl="1" indent="-355600">
              <a:buFont typeface="+mj-lt"/>
              <a:buAutoNum type="arabicPeriod"/>
              <a:tabLst>
                <a:tab pos="355600" algn="l"/>
              </a:tabLst>
            </a:pPr>
            <a:r>
              <a:rPr lang="en-US" cap="small" dirty="0">
                <a:solidFill>
                  <a:schemeClr val="bg2">
                    <a:lumMod val="75000"/>
                  </a:schemeClr>
                </a:solidFill>
              </a:rPr>
              <a:t>Inflation Over Time</a:t>
            </a:r>
          </a:p>
          <a:p>
            <a:pPr marL="355600" lvl="1" indent="-355600">
              <a:buFont typeface="+mj-lt"/>
              <a:buAutoNum type="arabicPeriod"/>
              <a:tabLst>
                <a:tab pos="355600" algn="l"/>
              </a:tabLst>
            </a:pPr>
            <a:r>
              <a:rPr lang="en-US" cap="small" dirty="0">
                <a:solidFill>
                  <a:schemeClr val="bg2">
                    <a:lumMod val="75000"/>
                  </a:schemeClr>
                </a:solidFill>
              </a:rPr>
              <a:t>Hyper Inflation</a:t>
            </a:r>
          </a:p>
          <a:p>
            <a:pPr marL="355600" lvl="1" indent="-355600">
              <a:buFont typeface="+mj-lt"/>
              <a:buAutoNum type="arabicPeriod"/>
              <a:tabLst>
                <a:tab pos="355600" algn="l"/>
              </a:tabLst>
            </a:pPr>
            <a:r>
              <a:rPr lang="en-US" cap="small" dirty="0">
                <a:solidFill>
                  <a:schemeClr val="bg2">
                    <a:lumMod val="75000"/>
                  </a:schemeClr>
                </a:solidFill>
              </a:rPr>
              <a:t>Is the FED Hiding Hyper Inflation?</a:t>
            </a:r>
          </a:p>
          <a:p>
            <a:pPr marL="355600" lvl="1" indent="-355600">
              <a:buFont typeface="+mj-lt"/>
              <a:buAutoNum type="arabicPeriod"/>
              <a:tabLst>
                <a:tab pos="355600" algn="l"/>
              </a:tabLst>
            </a:pPr>
            <a:r>
              <a:rPr lang="en-AU" b="1" cap="small" dirty="0">
                <a:solidFill>
                  <a:schemeClr val="accent2"/>
                </a:solidFill>
                <a:effectLst>
                  <a:outerShdw blurRad="38100" dist="38100" dir="2700000" algn="tl">
                    <a:srgbClr val="000000">
                      <a:alpha val="43137"/>
                    </a:srgbClr>
                  </a:outerShdw>
                </a:effectLst>
              </a:rPr>
              <a:t>Why would the FED hide Inflation?</a:t>
            </a:r>
            <a:endParaRPr lang="en-US" b="1" cap="small" dirty="0">
              <a:solidFill>
                <a:schemeClr val="accent2"/>
              </a:solidFill>
              <a:effectLst>
                <a:outerShdw blurRad="38100" dist="38100" dir="2700000" algn="tl">
                  <a:srgbClr val="000000">
                    <a:alpha val="43137"/>
                  </a:srgbClr>
                </a:outerShdw>
              </a:effectLst>
            </a:endParaRPr>
          </a:p>
          <a:p>
            <a:pPr marL="355600" lvl="1" indent="-355600">
              <a:buFont typeface="+mj-lt"/>
              <a:buAutoNum type="arabicPeriod"/>
              <a:tabLst>
                <a:tab pos="355600" algn="l"/>
              </a:tabLst>
            </a:pPr>
            <a:r>
              <a:rPr lang="en-US" cap="small" dirty="0">
                <a:solidFill>
                  <a:schemeClr val="bg2">
                    <a:lumMod val="75000"/>
                  </a:schemeClr>
                </a:solidFill>
              </a:rPr>
              <a:t>The FED’s Argument</a:t>
            </a:r>
          </a:p>
          <a:p>
            <a:pPr marL="355600" lvl="1" indent="-355600">
              <a:buFont typeface="+mj-lt"/>
              <a:buAutoNum type="arabicPeriod"/>
              <a:tabLst>
                <a:tab pos="355600" algn="l"/>
              </a:tabLst>
            </a:pPr>
            <a:r>
              <a:rPr lang="en-US" cap="small" dirty="0">
                <a:solidFill>
                  <a:schemeClr val="bg2">
                    <a:lumMod val="75000"/>
                  </a:schemeClr>
                </a:solidFill>
              </a:rPr>
              <a:t>Solutions</a:t>
            </a:r>
          </a:p>
          <a:p>
            <a:pPr marL="355600" lvl="1" indent="-355600">
              <a:buFont typeface="+mj-lt"/>
              <a:buAutoNum type="arabicPeriod"/>
              <a:tabLst>
                <a:tab pos="355600" algn="l"/>
              </a:tabLst>
            </a:pPr>
            <a:r>
              <a:rPr lang="en-US" cap="small" dirty="0">
                <a:solidFill>
                  <a:schemeClr val="bg2">
                    <a:lumMod val="75000"/>
                  </a:schemeClr>
                </a:solidFill>
              </a:rPr>
              <a:t>Outro</a:t>
            </a:r>
          </a:p>
          <a:p>
            <a:endParaRPr lang="en-AU" dirty="0"/>
          </a:p>
        </p:txBody>
      </p:sp>
      <p:pic>
        <p:nvPicPr>
          <p:cNvPr id="10" name="Content Placeholder 9">
            <a:extLst>
              <a:ext uri="{FF2B5EF4-FFF2-40B4-BE49-F238E27FC236}">
                <a16:creationId xmlns:a16="http://schemas.microsoft.com/office/drawing/2014/main" id="{2ADAAD59-93FA-413A-9C01-77E6770B4745}"/>
              </a:ext>
            </a:extLst>
          </p:cNvPr>
          <p:cNvPicPr>
            <a:picLocks noGrp="1" noChangeAspect="1"/>
          </p:cNvPicPr>
          <p:nvPr>
            <p:ph idx="1"/>
          </p:nvPr>
        </p:nvPicPr>
        <p:blipFill>
          <a:blip r:embed="rId2"/>
          <a:stretch>
            <a:fillRect/>
          </a:stretch>
        </p:blipFill>
        <p:spPr>
          <a:xfrm>
            <a:off x="1188908" y="159544"/>
            <a:ext cx="6211523" cy="6538912"/>
          </a:xfrm>
        </p:spPr>
      </p:pic>
    </p:spTree>
    <p:extLst>
      <p:ext uri="{BB962C8B-B14F-4D97-AF65-F5344CB8AC3E}">
        <p14:creationId xmlns:p14="http://schemas.microsoft.com/office/powerpoint/2010/main" val="29747480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9564C5CA-1FD4-432D-866F-D5547A975F15}"/>
              </a:ext>
            </a:extLst>
          </p:cNvPr>
          <p:cNvPicPr>
            <a:picLocks noGrp="1" noChangeAspect="1"/>
          </p:cNvPicPr>
          <p:nvPr>
            <p:ph idx="1"/>
          </p:nvPr>
        </p:nvPicPr>
        <p:blipFill>
          <a:blip r:embed="rId2"/>
          <a:stretch>
            <a:fillRect/>
          </a:stretch>
        </p:blipFill>
        <p:spPr>
          <a:xfrm>
            <a:off x="934173" y="235744"/>
            <a:ext cx="6917053" cy="6386512"/>
          </a:xfrm>
        </p:spPr>
      </p:pic>
      <p:sp>
        <p:nvSpPr>
          <p:cNvPr id="4" name="Text Placeholder 3">
            <a:extLst>
              <a:ext uri="{FF2B5EF4-FFF2-40B4-BE49-F238E27FC236}">
                <a16:creationId xmlns:a16="http://schemas.microsoft.com/office/drawing/2014/main" id="{B9946191-416D-405F-88DC-3236C97B87E8}"/>
              </a:ext>
            </a:extLst>
          </p:cNvPr>
          <p:cNvSpPr>
            <a:spLocks noGrp="1"/>
          </p:cNvSpPr>
          <p:nvPr>
            <p:ph type="body" sz="quarter" idx="10"/>
          </p:nvPr>
        </p:nvSpPr>
        <p:spPr/>
        <p:txBody>
          <a:bodyPr>
            <a:normAutofit fontScale="62500" lnSpcReduction="20000"/>
          </a:bodyPr>
          <a:lstStyle/>
          <a:p>
            <a:pPr marL="355600" lvl="1" indent="-355600">
              <a:buFont typeface="+mj-lt"/>
              <a:buAutoNum type="arabicPeriod"/>
              <a:tabLst>
                <a:tab pos="355600" algn="l"/>
              </a:tabLst>
            </a:pPr>
            <a:r>
              <a:rPr lang="en-US" cap="small" dirty="0">
                <a:solidFill>
                  <a:schemeClr val="bg2">
                    <a:lumMod val="75000"/>
                  </a:schemeClr>
                </a:solidFill>
              </a:rPr>
              <a:t>Introduction</a:t>
            </a:r>
          </a:p>
          <a:p>
            <a:pPr marL="355600" lvl="1" indent="-355600">
              <a:buFont typeface="+mj-lt"/>
              <a:buAutoNum type="arabicPeriod"/>
              <a:tabLst>
                <a:tab pos="355600" algn="l"/>
              </a:tabLst>
            </a:pPr>
            <a:r>
              <a:rPr lang="en-US" cap="small" dirty="0">
                <a:solidFill>
                  <a:schemeClr val="bg2">
                    <a:lumMod val="75000"/>
                  </a:schemeClr>
                </a:solidFill>
              </a:rPr>
              <a:t>What is M0, M1, M2 &amp; M3 Money Supply.</a:t>
            </a:r>
          </a:p>
          <a:p>
            <a:pPr marL="355600" lvl="1" indent="-355600">
              <a:buFont typeface="+mj-lt"/>
              <a:buAutoNum type="arabicPeriod"/>
              <a:tabLst>
                <a:tab pos="355600" algn="l"/>
              </a:tabLst>
            </a:pPr>
            <a:r>
              <a:rPr lang="en-US" cap="small" dirty="0">
                <a:solidFill>
                  <a:schemeClr val="bg2">
                    <a:lumMod val="75000"/>
                  </a:schemeClr>
                </a:solidFill>
              </a:rPr>
              <a:t>Inflation Over Time</a:t>
            </a:r>
          </a:p>
          <a:p>
            <a:pPr marL="355600" lvl="1" indent="-355600">
              <a:buFont typeface="+mj-lt"/>
              <a:buAutoNum type="arabicPeriod"/>
              <a:tabLst>
                <a:tab pos="355600" algn="l"/>
              </a:tabLst>
            </a:pPr>
            <a:r>
              <a:rPr lang="en-US" cap="small" dirty="0">
                <a:solidFill>
                  <a:schemeClr val="bg2">
                    <a:lumMod val="75000"/>
                  </a:schemeClr>
                </a:solidFill>
              </a:rPr>
              <a:t>Hyper Inflation</a:t>
            </a:r>
          </a:p>
          <a:p>
            <a:pPr marL="355600" lvl="1" indent="-355600">
              <a:buFont typeface="+mj-lt"/>
              <a:buAutoNum type="arabicPeriod"/>
              <a:tabLst>
                <a:tab pos="355600" algn="l"/>
              </a:tabLst>
            </a:pPr>
            <a:r>
              <a:rPr lang="en-US" cap="small" dirty="0">
                <a:solidFill>
                  <a:schemeClr val="bg2">
                    <a:lumMod val="75000"/>
                  </a:schemeClr>
                </a:solidFill>
              </a:rPr>
              <a:t>Is the FED Hiding Hyper Inflation?</a:t>
            </a:r>
          </a:p>
          <a:p>
            <a:pPr marL="355600" lvl="1" indent="-355600">
              <a:buFont typeface="+mj-lt"/>
              <a:buAutoNum type="arabicPeriod"/>
              <a:tabLst>
                <a:tab pos="355600" algn="l"/>
              </a:tabLst>
            </a:pPr>
            <a:r>
              <a:rPr lang="en-AU" b="1" cap="small" dirty="0">
                <a:solidFill>
                  <a:schemeClr val="accent2"/>
                </a:solidFill>
                <a:effectLst>
                  <a:outerShdw blurRad="38100" dist="38100" dir="2700000" algn="tl">
                    <a:srgbClr val="000000">
                      <a:alpha val="43137"/>
                    </a:srgbClr>
                  </a:outerShdw>
                </a:effectLst>
              </a:rPr>
              <a:t>Why would the FED hide Inflation?</a:t>
            </a:r>
            <a:endParaRPr lang="en-US" b="1" cap="small" dirty="0">
              <a:solidFill>
                <a:schemeClr val="accent2"/>
              </a:solidFill>
              <a:effectLst>
                <a:outerShdw blurRad="38100" dist="38100" dir="2700000" algn="tl">
                  <a:srgbClr val="000000">
                    <a:alpha val="43137"/>
                  </a:srgbClr>
                </a:outerShdw>
              </a:effectLst>
            </a:endParaRPr>
          </a:p>
          <a:p>
            <a:pPr marL="355600" lvl="1" indent="-355600">
              <a:buFont typeface="+mj-lt"/>
              <a:buAutoNum type="arabicPeriod"/>
              <a:tabLst>
                <a:tab pos="355600" algn="l"/>
              </a:tabLst>
            </a:pPr>
            <a:r>
              <a:rPr lang="en-US" cap="small" dirty="0">
                <a:solidFill>
                  <a:schemeClr val="bg2">
                    <a:lumMod val="75000"/>
                  </a:schemeClr>
                </a:solidFill>
              </a:rPr>
              <a:t>The FED’s Argument</a:t>
            </a:r>
          </a:p>
          <a:p>
            <a:pPr marL="355600" lvl="1" indent="-355600">
              <a:buFont typeface="+mj-lt"/>
              <a:buAutoNum type="arabicPeriod"/>
              <a:tabLst>
                <a:tab pos="355600" algn="l"/>
              </a:tabLst>
            </a:pPr>
            <a:r>
              <a:rPr lang="en-US" cap="small" dirty="0">
                <a:solidFill>
                  <a:schemeClr val="bg2">
                    <a:lumMod val="75000"/>
                  </a:schemeClr>
                </a:solidFill>
              </a:rPr>
              <a:t>Solutions</a:t>
            </a:r>
          </a:p>
          <a:p>
            <a:pPr marL="355600" lvl="1" indent="-355600">
              <a:buFont typeface="+mj-lt"/>
              <a:buAutoNum type="arabicPeriod"/>
              <a:tabLst>
                <a:tab pos="355600" algn="l"/>
              </a:tabLst>
            </a:pPr>
            <a:r>
              <a:rPr lang="en-US" cap="small" dirty="0">
                <a:solidFill>
                  <a:schemeClr val="bg2">
                    <a:lumMod val="75000"/>
                  </a:schemeClr>
                </a:solidFill>
              </a:rPr>
              <a:t>Outro</a:t>
            </a:r>
          </a:p>
          <a:p>
            <a:endParaRPr lang="en-AU" dirty="0"/>
          </a:p>
        </p:txBody>
      </p:sp>
    </p:spTree>
    <p:extLst>
      <p:ext uri="{BB962C8B-B14F-4D97-AF65-F5344CB8AC3E}">
        <p14:creationId xmlns:p14="http://schemas.microsoft.com/office/powerpoint/2010/main" val="232532516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E4C3FF1-E1C4-4147-91C1-959D2BD616D3}"/>
              </a:ext>
            </a:extLst>
          </p:cNvPr>
          <p:cNvSpPr>
            <a:spLocks noGrp="1"/>
          </p:cNvSpPr>
          <p:nvPr>
            <p:ph type="title"/>
          </p:nvPr>
        </p:nvSpPr>
        <p:spPr/>
        <p:txBody>
          <a:bodyPr/>
          <a:lstStyle/>
          <a:p>
            <a:r>
              <a:rPr lang="en-AU" dirty="0"/>
              <a:t>Opportunity Cost</a:t>
            </a:r>
          </a:p>
        </p:txBody>
      </p:sp>
      <p:pic>
        <p:nvPicPr>
          <p:cNvPr id="9" name="Content Placeholder 8">
            <a:extLst>
              <a:ext uri="{FF2B5EF4-FFF2-40B4-BE49-F238E27FC236}">
                <a16:creationId xmlns:a16="http://schemas.microsoft.com/office/drawing/2014/main" id="{43954CAB-862C-4E9E-9B3E-1D33836B9DF1}"/>
              </a:ext>
            </a:extLst>
          </p:cNvPr>
          <p:cNvPicPr>
            <a:picLocks noGrp="1" noChangeAspect="1"/>
          </p:cNvPicPr>
          <p:nvPr>
            <p:ph idx="1"/>
          </p:nvPr>
        </p:nvPicPr>
        <p:blipFill>
          <a:blip r:embed="rId3"/>
          <a:stretch>
            <a:fillRect/>
          </a:stretch>
        </p:blipFill>
        <p:spPr>
          <a:xfrm>
            <a:off x="192088" y="1247447"/>
            <a:ext cx="8351837" cy="5515632"/>
          </a:xfrm>
        </p:spPr>
      </p:pic>
      <p:sp>
        <p:nvSpPr>
          <p:cNvPr id="7" name="Text Placeholder 6">
            <a:extLst>
              <a:ext uri="{FF2B5EF4-FFF2-40B4-BE49-F238E27FC236}">
                <a16:creationId xmlns:a16="http://schemas.microsoft.com/office/drawing/2014/main" id="{0D83B00D-6B76-436F-ACA2-8B985F8BC968}"/>
              </a:ext>
            </a:extLst>
          </p:cNvPr>
          <p:cNvSpPr>
            <a:spLocks noGrp="1"/>
          </p:cNvSpPr>
          <p:nvPr>
            <p:ph type="body" sz="quarter" idx="10"/>
          </p:nvPr>
        </p:nvSpPr>
        <p:spPr/>
        <p:txBody>
          <a:bodyPr>
            <a:normAutofit fontScale="92500" lnSpcReduction="20000"/>
          </a:bodyPr>
          <a:lstStyle/>
          <a:p>
            <a:pPr marL="355600" lvl="1" indent="-355600">
              <a:buFont typeface="+mj-lt"/>
              <a:buAutoNum type="arabicPeriod"/>
              <a:tabLst>
                <a:tab pos="355600" algn="l"/>
              </a:tabLst>
            </a:pPr>
            <a:r>
              <a:rPr lang="en-US" cap="small" dirty="0">
                <a:solidFill>
                  <a:schemeClr val="bg2">
                    <a:lumMod val="75000"/>
                  </a:schemeClr>
                </a:solidFill>
              </a:rPr>
              <a:t>Introduction</a:t>
            </a:r>
          </a:p>
          <a:p>
            <a:pPr marL="355600" lvl="1" indent="-355600">
              <a:buFont typeface="+mj-lt"/>
              <a:buAutoNum type="arabicPeriod"/>
              <a:tabLst>
                <a:tab pos="355600" algn="l"/>
              </a:tabLst>
            </a:pPr>
            <a:r>
              <a:rPr lang="en-US" cap="small" dirty="0">
                <a:solidFill>
                  <a:schemeClr val="bg2">
                    <a:lumMod val="75000"/>
                  </a:schemeClr>
                </a:solidFill>
              </a:rPr>
              <a:t>Renewables before food</a:t>
            </a:r>
          </a:p>
          <a:p>
            <a:pPr marL="355600" lvl="1" indent="-355600">
              <a:buFont typeface="+mj-lt"/>
              <a:buAutoNum type="arabicPeriod"/>
              <a:tabLst>
                <a:tab pos="355600" algn="l"/>
              </a:tabLst>
            </a:pPr>
            <a:r>
              <a:rPr lang="en-US" cap="small" dirty="0">
                <a:solidFill>
                  <a:schemeClr val="bg2">
                    <a:lumMod val="75000"/>
                  </a:schemeClr>
                </a:solidFill>
              </a:rPr>
              <a:t>Embodied Energy</a:t>
            </a:r>
          </a:p>
          <a:p>
            <a:pPr marL="355600" lvl="1" indent="-355600">
              <a:buFont typeface="+mj-lt"/>
              <a:buAutoNum type="arabicPeriod"/>
              <a:tabLst>
                <a:tab pos="355600" algn="l"/>
              </a:tabLst>
            </a:pPr>
            <a:r>
              <a:rPr lang="en-US" cap="small" dirty="0">
                <a:solidFill>
                  <a:schemeClr val="bg2">
                    <a:lumMod val="75000"/>
                  </a:schemeClr>
                </a:solidFill>
              </a:rPr>
              <a:t>Current Wind Generation</a:t>
            </a:r>
          </a:p>
          <a:p>
            <a:pPr marL="355600" lvl="1" indent="-355600">
              <a:buFont typeface="+mj-lt"/>
              <a:buAutoNum type="arabicPeriod"/>
              <a:tabLst>
                <a:tab pos="355600" algn="l"/>
              </a:tabLst>
            </a:pPr>
            <a:r>
              <a:rPr lang="en-US" cap="small" dirty="0">
                <a:solidFill>
                  <a:schemeClr val="bg2">
                    <a:lumMod val="75000"/>
                  </a:schemeClr>
                </a:solidFill>
              </a:rPr>
              <a:t>Wind Turbine Embodied Energy</a:t>
            </a:r>
          </a:p>
          <a:p>
            <a:pPr marL="355600" lvl="1" indent="-355600">
              <a:buFont typeface="+mj-lt"/>
              <a:buAutoNum type="arabicPeriod"/>
              <a:tabLst>
                <a:tab pos="355600" algn="l"/>
              </a:tabLst>
            </a:pPr>
            <a:r>
              <a:rPr lang="en-US" b="1" cap="small" dirty="0">
                <a:solidFill>
                  <a:schemeClr val="accent2"/>
                </a:solidFill>
                <a:effectLst>
                  <a:outerShdw blurRad="38100" dist="38100" dir="2700000" algn="tl">
                    <a:srgbClr val="000000">
                      <a:alpha val="43137"/>
                    </a:srgbClr>
                  </a:outerShdw>
                </a:effectLst>
              </a:rPr>
              <a:t>Solutions</a:t>
            </a:r>
          </a:p>
          <a:p>
            <a:pPr marL="355600" lvl="1" indent="-355600">
              <a:buFont typeface="+mj-lt"/>
              <a:buAutoNum type="arabicPeriod"/>
              <a:tabLst>
                <a:tab pos="355600" algn="l"/>
              </a:tabLst>
            </a:pPr>
            <a:r>
              <a:rPr lang="en-US" cap="small" dirty="0">
                <a:solidFill>
                  <a:schemeClr val="bg2">
                    <a:lumMod val="75000"/>
                  </a:schemeClr>
                </a:solidFill>
              </a:rPr>
              <a:t>Outtro</a:t>
            </a:r>
            <a:endParaRPr lang="en-US" dirty="0"/>
          </a:p>
          <a:p>
            <a:endParaRPr lang="en-AU" dirty="0"/>
          </a:p>
        </p:txBody>
      </p:sp>
    </p:spTree>
    <p:extLst>
      <p:ext uri="{BB962C8B-B14F-4D97-AF65-F5344CB8AC3E}">
        <p14:creationId xmlns:p14="http://schemas.microsoft.com/office/powerpoint/2010/main" val="73708301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a:extLst>
              <a:ext uri="{FF2B5EF4-FFF2-40B4-BE49-F238E27FC236}">
                <a16:creationId xmlns:a16="http://schemas.microsoft.com/office/drawing/2014/main" id="{12F8FBA7-B8E6-4BEA-BFD2-E73E2A432733}"/>
              </a:ext>
            </a:extLst>
          </p:cNvPr>
          <p:cNvPicPr>
            <a:picLocks noGrp="1" noChangeAspect="1"/>
          </p:cNvPicPr>
          <p:nvPr>
            <p:ph idx="1"/>
          </p:nvPr>
        </p:nvPicPr>
        <p:blipFill>
          <a:blip r:embed="rId2"/>
          <a:stretch>
            <a:fillRect/>
          </a:stretch>
        </p:blipFill>
        <p:spPr>
          <a:xfrm>
            <a:off x="1188902" y="0"/>
            <a:ext cx="6557284" cy="6858000"/>
          </a:xfrm>
        </p:spPr>
      </p:pic>
      <p:sp>
        <p:nvSpPr>
          <p:cNvPr id="7" name="Text Placeholder 6">
            <a:extLst>
              <a:ext uri="{FF2B5EF4-FFF2-40B4-BE49-F238E27FC236}">
                <a16:creationId xmlns:a16="http://schemas.microsoft.com/office/drawing/2014/main" id="{C2FAB826-4770-4F2E-AAF5-649875CF1687}"/>
              </a:ext>
            </a:extLst>
          </p:cNvPr>
          <p:cNvSpPr>
            <a:spLocks noGrp="1"/>
          </p:cNvSpPr>
          <p:nvPr>
            <p:ph type="body" sz="quarter" idx="10"/>
          </p:nvPr>
        </p:nvSpPr>
        <p:spPr/>
        <p:txBody>
          <a:bodyPr>
            <a:normAutofit fontScale="62500" lnSpcReduction="20000"/>
          </a:bodyPr>
          <a:lstStyle/>
          <a:p>
            <a:pPr marL="355600" lvl="1" indent="-355600">
              <a:buFont typeface="+mj-lt"/>
              <a:buAutoNum type="arabicPeriod"/>
              <a:tabLst>
                <a:tab pos="355600" algn="l"/>
              </a:tabLst>
            </a:pPr>
            <a:r>
              <a:rPr lang="en-US" cap="small" dirty="0">
                <a:solidFill>
                  <a:schemeClr val="bg2">
                    <a:lumMod val="75000"/>
                  </a:schemeClr>
                </a:solidFill>
              </a:rPr>
              <a:t>Introduction</a:t>
            </a:r>
          </a:p>
          <a:p>
            <a:pPr marL="355600" lvl="1" indent="-355600">
              <a:buFont typeface="+mj-lt"/>
              <a:buAutoNum type="arabicPeriod"/>
              <a:tabLst>
                <a:tab pos="355600" algn="l"/>
              </a:tabLst>
            </a:pPr>
            <a:r>
              <a:rPr lang="en-US" b="1" cap="small" dirty="0">
                <a:solidFill>
                  <a:schemeClr val="accent2"/>
                </a:solidFill>
                <a:effectLst>
                  <a:outerShdw blurRad="38100" dist="38100" dir="2700000" algn="tl">
                    <a:srgbClr val="000000">
                      <a:alpha val="43137"/>
                    </a:srgbClr>
                  </a:outerShdw>
                </a:effectLst>
              </a:rPr>
              <a:t>What is M0, M1, M2 &amp; M3 Money Supply.</a:t>
            </a:r>
          </a:p>
          <a:p>
            <a:pPr marL="355600" lvl="1" indent="-355600">
              <a:buFont typeface="+mj-lt"/>
              <a:buAutoNum type="arabicPeriod"/>
              <a:tabLst>
                <a:tab pos="355600" algn="l"/>
              </a:tabLst>
            </a:pPr>
            <a:r>
              <a:rPr lang="en-US" cap="small" dirty="0">
                <a:solidFill>
                  <a:schemeClr val="bg2">
                    <a:lumMod val="75000"/>
                  </a:schemeClr>
                </a:solidFill>
              </a:rPr>
              <a:t>Inflation Over Time</a:t>
            </a:r>
          </a:p>
          <a:p>
            <a:pPr marL="355600" lvl="1" indent="-355600">
              <a:buFont typeface="+mj-lt"/>
              <a:buAutoNum type="arabicPeriod"/>
              <a:tabLst>
                <a:tab pos="355600" algn="l"/>
              </a:tabLst>
            </a:pPr>
            <a:r>
              <a:rPr lang="en-US" cap="small" dirty="0">
                <a:solidFill>
                  <a:schemeClr val="bg2">
                    <a:lumMod val="75000"/>
                  </a:schemeClr>
                </a:solidFill>
              </a:rPr>
              <a:t>Hyper Inflation</a:t>
            </a:r>
          </a:p>
          <a:p>
            <a:pPr marL="355600" lvl="1" indent="-355600">
              <a:buFont typeface="+mj-lt"/>
              <a:buAutoNum type="arabicPeriod"/>
              <a:tabLst>
                <a:tab pos="355600" algn="l"/>
              </a:tabLst>
            </a:pPr>
            <a:r>
              <a:rPr lang="en-US" cap="small" dirty="0">
                <a:solidFill>
                  <a:schemeClr val="bg2">
                    <a:lumMod val="75000"/>
                  </a:schemeClr>
                </a:solidFill>
              </a:rPr>
              <a:t>Is the FED Hiding Hyper Inflation?</a:t>
            </a:r>
          </a:p>
          <a:p>
            <a:pPr marL="355600" lvl="1" indent="-355600">
              <a:buFont typeface="+mj-lt"/>
              <a:buAutoNum type="arabicPeriod"/>
              <a:tabLst>
                <a:tab pos="355600" algn="l"/>
              </a:tabLst>
            </a:pPr>
            <a:r>
              <a:rPr lang="en-AU" cap="small" dirty="0">
                <a:solidFill>
                  <a:schemeClr val="bg2">
                    <a:lumMod val="75000"/>
                  </a:schemeClr>
                </a:solidFill>
              </a:rPr>
              <a:t>Why would the FED hide Inflation?</a:t>
            </a:r>
            <a:endParaRPr lang="en-US" cap="small" dirty="0">
              <a:solidFill>
                <a:schemeClr val="bg2">
                  <a:lumMod val="75000"/>
                </a:schemeClr>
              </a:solidFill>
            </a:endParaRPr>
          </a:p>
          <a:p>
            <a:pPr marL="355600" lvl="1" indent="-355600">
              <a:buFont typeface="+mj-lt"/>
              <a:buAutoNum type="arabicPeriod"/>
              <a:tabLst>
                <a:tab pos="355600" algn="l"/>
              </a:tabLst>
            </a:pPr>
            <a:r>
              <a:rPr lang="en-US" cap="small" dirty="0">
                <a:solidFill>
                  <a:schemeClr val="bg2">
                    <a:lumMod val="75000"/>
                  </a:schemeClr>
                </a:solidFill>
              </a:rPr>
              <a:t>The FED’s Argument</a:t>
            </a:r>
          </a:p>
          <a:p>
            <a:pPr marL="355600" lvl="1" indent="-355600">
              <a:buFont typeface="+mj-lt"/>
              <a:buAutoNum type="arabicPeriod"/>
              <a:tabLst>
                <a:tab pos="355600" algn="l"/>
              </a:tabLst>
            </a:pPr>
            <a:r>
              <a:rPr lang="en-US" cap="small" dirty="0">
                <a:solidFill>
                  <a:schemeClr val="bg2">
                    <a:lumMod val="75000"/>
                  </a:schemeClr>
                </a:solidFill>
              </a:rPr>
              <a:t>Solutions</a:t>
            </a:r>
          </a:p>
          <a:p>
            <a:pPr marL="355600" lvl="1" indent="-355600">
              <a:buFont typeface="+mj-lt"/>
              <a:buAutoNum type="arabicPeriod"/>
              <a:tabLst>
                <a:tab pos="355600" algn="l"/>
              </a:tabLst>
            </a:pPr>
            <a:r>
              <a:rPr lang="en-US" cap="small" dirty="0">
                <a:solidFill>
                  <a:schemeClr val="bg2">
                    <a:lumMod val="75000"/>
                  </a:schemeClr>
                </a:solidFill>
              </a:rPr>
              <a:t>Outro</a:t>
            </a:r>
          </a:p>
          <a:p>
            <a:endParaRPr lang="en-AU" dirty="0"/>
          </a:p>
        </p:txBody>
      </p:sp>
      <p:pic>
        <p:nvPicPr>
          <p:cNvPr id="10" name="Picture 9">
            <a:extLst>
              <a:ext uri="{FF2B5EF4-FFF2-40B4-BE49-F238E27FC236}">
                <a16:creationId xmlns:a16="http://schemas.microsoft.com/office/drawing/2014/main" id="{A63DF2B6-0160-4205-981A-4860E2B37021}"/>
              </a:ext>
            </a:extLst>
          </p:cNvPr>
          <p:cNvPicPr>
            <a:picLocks noChangeAspect="1"/>
          </p:cNvPicPr>
          <p:nvPr/>
        </p:nvPicPr>
        <p:blipFill>
          <a:blip r:embed="rId3"/>
          <a:stretch>
            <a:fillRect/>
          </a:stretch>
        </p:blipFill>
        <p:spPr>
          <a:xfrm>
            <a:off x="6096000" y="0"/>
            <a:ext cx="2581275" cy="561975"/>
          </a:xfrm>
          <a:prstGeom prst="rect">
            <a:avLst/>
          </a:prstGeom>
        </p:spPr>
      </p:pic>
    </p:spTree>
    <p:extLst>
      <p:ext uri="{BB962C8B-B14F-4D97-AF65-F5344CB8AC3E}">
        <p14:creationId xmlns:p14="http://schemas.microsoft.com/office/powerpoint/2010/main" val="2157258664"/>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8">
            <a:extLst>
              <a:ext uri="{FF2B5EF4-FFF2-40B4-BE49-F238E27FC236}">
                <a16:creationId xmlns:a16="http://schemas.microsoft.com/office/drawing/2014/main" id="{4CE9DC07-838C-421C-BB24-AC84AEBDC6F8}"/>
              </a:ext>
            </a:extLst>
          </p:cNvPr>
          <p:cNvPicPr>
            <a:picLocks noGrp="1" noChangeAspect="1"/>
          </p:cNvPicPr>
          <p:nvPr>
            <p:ph idx="1"/>
          </p:nvPr>
        </p:nvPicPr>
        <p:blipFill>
          <a:blip r:embed="rId3"/>
          <a:stretch>
            <a:fillRect/>
          </a:stretch>
        </p:blipFill>
        <p:spPr>
          <a:xfrm>
            <a:off x="1178583" y="0"/>
            <a:ext cx="6443367" cy="6857999"/>
          </a:xfrm>
        </p:spPr>
      </p:pic>
      <p:sp>
        <p:nvSpPr>
          <p:cNvPr id="7" name="Text Placeholder 6">
            <a:extLst>
              <a:ext uri="{FF2B5EF4-FFF2-40B4-BE49-F238E27FC236}">
                <a16:creationId xmlns:a16="http://schemas.microsoft.com/office/drawing/2014/main" id="{26F784D4-8FD8-4FF4-99FE-D2A4085ABE28}"/>
              </a:ext>
            </a:extLst>
          </p:cNvPr>
          <p:cNvSpPr>
            <a:spLocks noGrp="1"/>
          </p:cNvSpPr>
          <p:nvPr>
            <p:ph type="body" sz="quarter" idx="10"/>
          </p:nvPr>
        </p:nvSpPr>
        <p:spPr/>
        <p:txBody>
          <a:bodyPr>
            <a:normAutofit fontScale="62500" lnSpcReduction="20000"/>
          </a:bodyPr>
          <a:lstStyle/>
          <a:p>
            <a:pPr marL="355600" lvl="1" indent="-355600">
              <a:buFont typeface="+mj-lt"/>
              <a:buAutoNum type="arabicPeriod"/>
              <a:tabLst>
                <a:tab pos="355600" algn="l"/>
              </a:tabLst>
            </a:pPr>
            <a:r>
              <a:rPr lang="en-US" cap="small" dirty="0">
                <a:solidFill>
                  <a:schemeClr val="bg2">
                    <a:lumMod val="75000"/>
                  </a:schemeClr>
                </a:solidFill>
              </a:rPr>
              <a:t>Introduction</a:t>
            </a:r>
          </a:p>
          <a:p>
            <a:pPr marL="355600" lvl="1" indent="-355600">
              <a:buFont typeface="+mj-lt"/>
              <a:buAutoNum type="arabicPeriod"/>
              <a:tabLst>
                <a:tab pos="355600" algn="l"/>
              </a:tabLst>
            </a:pPr>
            <a:r>
              <a:rPr lang="en-US" b="1" cap="small" dirty="0">
                <a:solidFill>
                  <a:schemeClr val="accent2"/>
                </a:solidFill>
                <a:effectLst>
                  <a:outerShdw blurRad="38100" dist="38100" dir="2700000" algn="tl">
                    <a:srgbClr val="000000">
                      <a:alpha val="43137"/>
                    </a:srgbClr>
                  </a:outerShdw>
                </a:effectLst>
              </a:rPr>
              <a:t>What is M0, M1, M2 &amp; M3 Money Supply.</a:t>
            </a:r>
          </a:p>
          <a:p>
            <a:pPr marL="355600" lvl="1" indent="-355600">
              <a:buFont typeface="+mj-lt"/>
              <a:buAutoNum type="arabicPeriod"/>
              <a:tabLst>
                <a:tab pos="355600" algn="l"/>
              </a:tabLst>
            </a:pPr>
            <a:r>
              <a:rPr lang="en-US" cap="small" dirty="0">
                <a:solidFill>
                  <a:schemeClr val="bg2">
                    <a:lumMod val="75000"/>
                  </a:schemeClr>
                </a:solidFill>
              </a:rPr>
              <a:t>Inflation Over Time</a:t>
            </a:r>
          </a:p>
          <a:p>
            <a:pPr marL="355600" lvl="1" indent="-355600">
              <a:buFont typeface="+mj-lt"/>
              <a:buAutoNum type="arabicPeriod"/>
              <a:tabLst>
                <a:tab pos="355600" algn="l"/>
              </a:tabLst>
            </a:pPr>
            <a:r>
              <a:rPr lang="en-US" cap="small" dirty="0">
                <a:solidFill>
                  <a:schemeClr val="bg2">
                    <a:lumMod val="75000"/>
                  </a:schemeClr>
                </a:solidFill>
              </a:rPr>
              <a:t>Hyper Inflation</a:t>
            </a:r>
          </a:p>
          <a:p>
            <a:pPr marL="355600" lvl="1" indent="-355600">
              <a:buFont typeface="+mj-lt"/>
              <a:buAutoNum type="arabicPeriod"/>
              <a:tabLst>
                <a:tab pos="355600" algn="l"/>
              </a:tabLst>
            </a:pPr>
            <a:r>
              <a:rPr lang="en-US" cap="small" dirty="0">
                <a:solidFill>
                  <a:schemeClr val="bg2">
                    <a:lumMod val="75000"/>
                  </a:schemeClr>
                </a:solidFill>
              </a:rPr>
              <a:t>Is the FED Hiding Hyper Inflation?</a:t>
            </a:r>
          </a:p>
          <a:p>
            <a:pPr marL="355600" lvl="1" indent="-355600">
              <a:buFont typeface="+mj-lt"/>
              <a:buAutoNum type="arabicPeriod"/>
              <a:tabLst>
                <a:tab pos="355600" algn="l"/>
              </a:tabLst>
            </a:pPr>
            <a:r>
              <a:rPr lang="en-AU" cap="small" dirty="0">
                <a:solidFill>
                  <a:schemeClr val="bg2">
                    <a:lumMod val="75000"/>
                  </a:schemeClr>
                </a:solidFill>
              </a:rPr>
              <a:t>Why would the FED hide Inflation?</a:t>
            </a:r>
            <a:endParaRPr lang="en-US" cap="small" dirty="0">
              <a:solidFill>
                <a:schemeClr val="bg2">
                  <a:lumMod val="75000"/>
                </a:schemeClr>
              </a:solidFill>
            </a:endParaRPr>
          </a:p>
          <a:p>
            <a:pPr marL="355600" lvl="1" indent="-355600">
              <a:buFont typeface="+mj-lt"/>
              <a:buAutoNum type="arabicPeriod"/>
              <a:tabLst>
                <a:tab pos="355600" algn="l"/>
              </a:tabLst>
            </a:pPr>
            <a:r>
              <a:rPr lang="en-US" cap="small" dirty="0">
                <a:solidFill>
                  <a:schemeClr val="bg2">
                    <a:lumMod val="75000"/>
                  </a:schemeClr>
                </a:solidFill>
              </a:rPr>
              <a:t>The FED’s Argument</a:t>
            </a:r>
          </a:p>
          <a:p>
            <a:pPr marL="355600" lvl="1" indent="-355600">
              <a:buFont typeface="+mj-lt"/>
              <a:buAutoNum type="arabicPeriod"/>
              <a:tabLst>
                <a:tab pos="355600" algn="l"/>
              </a:tabLst>
            </a:pPr>
            <a:r>
              <a:rPr lang="en-US" cap="small" dirty="0">
                <a:solidFill>
                  <a:schemeClr val="bg2">
                    <a:lumMod val="75000"/>
                  </a:schemeClr>
                </a:solidFill>
              </a:rPr>
              <a:t>Solutions</a:t>
            </a:r>
          </a:p>
          <a:p>
            <a:pPr marL="355600" lvl="1" indent="-355600">
              <a:buFont typeface="+mj-lt"/>
              <a:buAutoNum type="arabicPeriod"/>
              <a:tabLst>
                <a:tab pos="355600" algn="l"/>
              </a:tabLst>
            </a:pPr>
            <a:r>
              <a:rPr lang="en-US" cap="small" dirty="0">
                <a:solidFill>
                  <a:schemeClr val="bg2">
                    <a:lumMod val="75000"/>
                  </a:schemeClr>
                </a:solidFill>
              </a:rPr>
              <a:t>Outro</a:t>
            </a:r>
          </a:p>
          <a:p>
            <a:endParaRPr lang="en-AU" dirty="0"/>
          </a:p>
        </p:txBody>
      </p:sp>
      <p:pic>
        <p:nvPicPr>
          <p:cNvPr id="11" name="Picture 10">
            <a:extLst>
              <a:ext uri="{FF2B5EF4-FFF2-40B4-BE49-F238E27FC236}">
                <a16:creationId xmlns:a16="http://schemas.microsoft.com/office/drawing/2014/main" id="{B34F0243-98EC-44F4-9F69-D59E988357B9}"/>
              </a:ext>
            </a:extLst>
          </p:cNvPr>
          <p:cNvPicPr>
            <a:picLocks noChangeAspect="1"/>
          </p:cNvPicPr>
          <p:nvPr/>
        </p:nvPicPr>
        <p:blipFill>
          <a:blip r:embed="rId4"/>
          <a:stretch>
            <a:fillRect/>
          </a:stretch>
        </p:blipFill>
        <p:spPr>
          <a:xfrm>
            <a:off x="6096000" y="0"/>
            <a:ext cx="2581275" cy="561975"/>
          </a:xfrm>
          <a:prstGeom prst="rect">
            <a:avLst/>
          </a:prstGeom>
        </p:spPr>
      </p:pic>
    </p:spTree>
    <p:extLst>
      <p:ext uri="{BB962C8B-B14F-4D97-AF65-F5344CB8AC3E}">
        <p14:creationId xmlns:p14="http://schemas.microsoft.com/office/powerpoint/2010/main" val="3162351469"/>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B82B5C90-918F-47F2-9D85-0A363D33A5DA}"/>
              </a:ext>
            </a:extLst>
          </p:cNvPr>
          <p:cNvPicPr>
            <a:picLocks noGrp="1" noChangeAspect="1"/>
          </p:cNvPicPr>
          <p:nvPr>
            <p:ph idx="1"/>
          </p:nvPr>
        </p:nvPicPr>
        <p:blipFill>
          <a:blip r:embed="rId2"/>
          <a:stretch>
            <a:fillRect/>
          </a:stretch>
        </p:blipFill>
        <p:spPr>
          <a:xfrm>
            <a:off x="1053340" y="141668"/>
            <a:ext cx="6820666" cy="6635370"/>
          </a:xfrm>
        </p:spPr>
      </p:pic>
      <p:sp>
        <p:nvSpPr>
          <p:cNvPr id="4" name="Text Placeholder 3">
            <a:extLst>
              <a:ext uri="{FF2B5EF4-FFF2-40B4-BE49-F238E27FC236}">
                <a16:creationId xmlns:a16="http://schemas.microsoft.com/office/drawing/2014/main" id="{EE69E7E3-38A0-444B-BDA0-7F921221FEE8}"/>
              </a:ext>
            </a:extLst>
          </p:cNvPr>
          <p:cNvSpPr>
            <a:spLocks noGrp="1"/>
          </p:cNvSpPr>
          <p:nvPr>
            <p:ph type="body" sz="quarter" idx="10"/>
          </p:nvPr>
        </p:nvSpPr>
        <p:spPr/>
        <p:txBody>
          <a:bodyPr>
            <a:normAutofit fontScale="62500" lnSpcReduction="20000"/>
          </a:bodyPr>
          <a:lstStyle/>
          <a:p>
            <a:pPr marL="355600" lvl="1" indent="-355600">
              <a:buFont typeface="+mj-lt"/>
              <a:buAutoNum type="arabicPeriod"/>
              <a:tabLst>
                <a:tab pos="355600" algn="l"/>
              </a:tabLst>
            </a:pPr>
            <a:r>
              <a:rPr lang="en-US" cap="small" dirty="0">
                <a:solidFill>
                  <a:schemeClr val="bg2">
                    <a:lumMod val="75000"/>
                  </a:schemeClr>
                </a:solidFill>
              </a:rPr>
              <a:t>Introduction</a:t>
            </a:r>
          </a:p>
          <a:p>
            <a:pPr marL="355600" lvl="1" indent="-355600">
              <a:buFont typeface="+mj-lt"/>
              <a:buAutoNum type="arabicPeriod"/>
              <a:tabLst>
                <a:tab pos="355600" algn="l"/>
              </a:tabLst>
            </a:pPr>
            <a:r>
              <a:rPr lang="en-US" b="1" cap="small" dirty="0">
                <a:solidFill>
                  <a:schemeClr val="accent2"/>
                </a:solidFill>
                <a:effectLst>
                  <a:outerShdw blurRad="38100" dist="38100" dir="2700000" algn="tl">
                    <a:srgbClr val="000000">
                      <a:alpha val="43137"/>
                    </a:srgbClr>
                  </a:outerShdw>
                </a:effectLst>
              </a:rPr>
              <a:t>What is M0, M1, M2 &amp; M3 Money Supply.</a:t>
            </a:r>
          </a:p>
          <a:p>
            <a:pPr marL="355600" lvl="1" indent="-355600">
              <a:buFont typeface="+mj-lt"/>
              <a:buAutoNum type="arabicPeriod"/>
              <a:tabLst>
                <a:tab pos="355600" algn="l"/>
              </a:tabLst>
            </a:pPr>
            <a:r>
              <a:rPr lang="en-US" cap="small" dirty="0">
                <a:solidFill>
                  <a:schemeClr val="bg2">
                    <a:lumMod val="75000"/>
                  </a:schemeClr>
                </a:solidFill>
              </a:rPr>
              <a:t>Inflation Over Time</a:t>
            </a:r>
          </a:p>
          <a:p>
            <a:pPr marL="355600" lvl="1" indent="-355600">
              <a:buFont typeface="+mj-lt"/>
              <a:buAutoNum type="arabicPeriod"/>
              <a:tabLst>
                <a:tab pos="355600" algn="l"/>
              </a:tabLst>
            </a:pPr>
            <a:r>
              <a:rPr lang="en-US" cap="small" dirty="0">
                <a:solidFill>
                  <a:schemeClr val="bg2">
                    <a:lumMod val="75000"/>
                  </a:schemeClr>
                </a:solidFill>
              </a:rPr>
              <a:t>Hyper Inflation</a:t>
            </a:r>
          </a:p>
          <a:p>
            <a:pPr marL="355600" lvl="1" indent="-355600">
              <a:buFont typeface="+mj-lt"/>
              <a:buAutoNum type="arabicPeriod"/>
              <a:tabLst>
                <a:tab pos="355600" algn="l"/>
              </a:tabLst>
            </a:pPr>
            <a:r>
              <a:rPr lang="en-US" cap="small" dirty="0">
                <a:solidFill>
                  <a:schemeClr val="bg2">
                    <a:lumMod val="75000"/>
                  </a:schemeClr>
                </a:solidFill>
              </a:rPr>
              <a:t>Is the FED Hiding Hyper Inflation?</a:t>
            </a:r>
          </a:p>
          <a:p>
            <a:pPr marL="355600" lvl="1" indent="-355600">
              <a:buFont typeface="+mj-lt"/>
              <a:buAutoNum type="arabicPeriod"/>
              <a:tabLst>
                <a:tab pos="355600" algn="l"/>
              </a:tabLst>
            </a:pPr>
            <a:r>
              <a:rPr lang="en-AU" cap="small" dirty="0">
                <a:solidFill>
                  <a:schemeClr val="bg2">
                    <a:lumMod val="75000"/>
                  </a:schemeClr>
                </a:solidFill>
              </a:rPr>
              <a:t>Why would the FED hide Inflation?</a:t>
            </a:r>
            <a:endParaRPr lang="en-US" cap="small" dirty="0">
              <a:solidFill>
                <a:schemeClr val="bg2">
                  <a:lumMod val="75000"/>
                </a:schemeClr>
              </a:solidFill>
            </a:endParaRPr>
          </a:p>
          <a:p>
            <a:pPr marL="355600" lvl="1" indent="-355600">
              <a:buFont typeface="+mj-lt"/>
              <a:buAutoNum type="arabicPeriod"/>
              <a:tabLst>
                <a:tab pos="355600" algn="l"/>
              </a:tabLst>
            </a:pPr>
            <a:r>
              <a:rPr lang="en-US" cap="small" dirty="0">
                <a:solidFill>
                  <a:schemeClr val="bg2">
                    <a:lumMod val="75000"/>
                  </a:schemeClr>
                </a:solidFill>
              </a:rPr>
              <a:t>The FED’s Argument</a:t>
            </a:r>
          </a:p>
          <a:p>
            <a:pPr marL="355600" lvl="1" indent="-355600">
              <a:buFont typeface="+mj-lt"/>
              <a:buAutoNum type="arabicPeriod"/>
              <a:tabLst>
                <a:tab pos="355600" algn="l"/>
              </a:tabLst>
            </a:pPr>
            <a:r>
              <a:rPr lang="en-US" cap="small" dirty="0">
                <a:solidFill>
                  <a:schemeClr val="bg2">
                    <a:lumMod val="75000"/>
                  </a:schemeClr>
                </a:solidFill>
              </a:rPr>
              <a:t>Solutions</a:t>
            </a:r>
          </a:p>
          <a:p>
            <a:pPr marL="355600" lvl="1" indent="-355600">
              <a:buFont typeface="+mj-lt"/>
              <a:buAutoNum type="arabicPeriod"/>
              <a:tabLst>
                <a:tab pos="355600" algn="l"/>
              </a:tabLst>
            </a:pPr>
            <a:r>
              <a:rPr lang="en-US" cap="small" dirty="0">
                <a:solidFill>
                  <a:schemeClr val="bg2">
                    <a:lumMod val="75000"/>
                  </a:schemeClr>
                </a:solidFill>
              </a:rPr>
              <a:t>Outro</a:t>
            </a:r>
          </a:p>
          <a:p>
            <a:endParaRPr lang="en-AU" dirty="0"/>
          </a:p>
        </p:txBody>
      </p:sp>
      <p:pic>
        <p:nvPicPr>
          <p:cNvPr id="5" name="Picture 4">
            <a:extLst>
              <a:ext uri="{FF2B5EF4-FFF2-40B4-BE49-F238E27FC236}">
                <a16:creationId xmlns:a16="http://schemas.microsoft.com/office/drawing/2014/main" id="{12D91C36-7F09-472C-90CB-FDFCA6FAE711}"/>
              </a:ext>
            </a:extLst>
          </p:cNvPr>
          <p:cNvPicPr>
            <a:picLocks noChangeAspect="1"/>
          </p:cNvPicPr>
          <p:nvPr/>
        </p:nvPicPr>
        <p:blipFill>
          <a:blip r:embed="rId3"/>
          <a:stretch>
            <a:fillRect/>
          </a:stretch>
        </p:blipFill>
        <p:spPr>
          <a:xfrm>
            <a:off x="6096000" y="0"/>
            <a:ext cx="2581275" cy="561975"/>
          </a:xfrm>
          <a:prstGeom prst="rect">
            <a:avLst/>
          </a:prstGeom>
        </p:spPr>
      </p:pic>
    </p:spTree>
    <p:extLst>
      <p:ext uri="{BB962C8B-B14F-4D97-AF65-F5344CB8AC3E}">
        <p14:creationId xmlns:p14="http://schemas.microsoft.com/office/powerpoint/2010/main" val="187266884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Content Placeholder 5">
            <a:extLst>
              <a:ext uri="{FF2B5EF4-FFF2-40B4-BE49-F238E27FC236}">
                <a16:creationId xmlns:a16="http://schemas.microsoft.com/office/drawing/2014/main" id="{BBFFA106-2C3B-4204-9FA2-E8D570880A79}"/>
              </a:ext>
            </a:extLst>
          </p:cNvPr>
          <p:cNvPicPr>
            <a:picLocks noGrp="1" noChangeAspect="1"/>
          </p:cNvPicPr>
          <p:nvPr>
            <p:ph idx="1"/>
          </p:nvPr>
        </p:nvPicPr>
        <p:blipFill>
          <a:blip r:embed="rId2"/>
          <a:stretch>
            <a:fillRect/>
          </a:stretch>
        </p:blipFill>
        <p:spPr>
          <a:xfrm>
            <a:off x="1727201" y="0"/>
            <a:ext cx="4998468" cy="6819500"/>
          </a:xfrm>
        </p:spPr>
      </p:pic>
      <p:sp>
        <p:nvSpPr>
          <p:cNvPr id="4" name="Text Placeholder 3">
            <a:extLst>
              <a:ext uri="{FF2B5EF4-FFF2-40B4-BE49-F238E27FC236}">
                <a16:creationId xmlns:a16="http://schemas.microsoft.com/office/drawing/2014/main" id="{969840C4-0234-402A-8FBC-8653B8DCA4B4}"/>
              </a:ext>
            </a:extLst>
          </p:cNvPr>
          <p:cNvSpPr>
            <a:spLocks noGrp="1"/>
          </p:cNvSpPr>
          <p:nvPr>
            <p:ph type="body" sz="quarter" idx="10"/>
          </p:nvPr>
        </p:nvSpPr>
        <p:spPr/>
        <p:txBody>
          <a:bodyPr>
            <a:normAutofit fontScale="62500" lnSpcReduction="20000"/>
          </a:bodyPr>
          <a:lstStyle/>
          <a:p>
            <a:pPr marL="355600" lvl="1" indent="-355600">
              <a:buFont typeface="+mj-lt"/>
              <a:buAutoNum type="arabicPeriod"/>
              <a:tabLst>
                <a:tab pos="355600" algn="l"/>
              </a:tabLst>
            </a:pPr>
            <a:r>
              <a:rPr lang="en-US" cap="small" dirty="0">
                <a:solidFill>
                  <a:schemeClr val="bg2">
                    <a:lumMod val="75000"/>
                  </a:schemeClr>
                </a:solidFill>
              </a:rPr>
              <a:t>Introduction</a:t>
            </a:r>
          </a:p>
          <a:p>
            <a:pPr marL="355600" lvl="1" indent="-355600">
              <a:buFont typeface="+mj-lt"/>
              <a:buAutoNum type="arabicPeriod"/>
              <a:tabLst>
                <a:tab pos="355600" algn="l"/>
              </a:tabLst>
            </a:pPr>
            <a:r>
              <a:rPr lang="en-US" b="1" cap="small" dirty="0">
                <a:solidFill>
                  <a:schemeClr val="accent2"/>
                </a:solidFill>
                <a:effectLst>
                  <a:outerShdw blurRad="38100" dist="38100" dir="2700000" algn="tl">
                    <a:srgbClr val="000000">
                      <a:alpha val="43137"/>
                    </a:srgbClr>
                  </a:outerShdw>
                </a:effectLst>
              </a:rPr>
              <a:t>What is M0, M1, M2 &amp; M3 Money Supply.</a:t>
            </a:r>
          </a:p>
          <a:p>
            <a:pPr marL="355600" lvl="1" indent="-355600">
              <a:buFont typeface="+mj-lt"/>
              <a:buAutoNum type="arabicPeriod"/>
              <a:tabLst>
                <a:tab pos="355600" algn="l"/>
              </a:tabLst>
            </a:pPr>
            <a:r>
              <a:rPr lang="en-US" cap="small" dirty="0">
                <a:solidFill>
                  <a:schemeClr val="bg2">
                    <a:lumMod val="75000"/>
                  </a:schemeClr>
                </a:solidFill>
              </a:rPr>
              <a:t>Inflation Over Time</a:t>
            </a:r>
          </a:p>
          <a:p>
            <a:pPr marL="355600" lvl="1" indent="-355600">
              <a:buFont typeface="+mj-lt"/>
              <a:buAutoNum type="arabicPeriod"/>
              <a:tabLst>
                <a:tab pos="355600" algn="l"/>
              </a:tabLst>
            </a:pPr>
            <a:r>
              <a:rPr lang="en-US" cap="small" dirty="0">
                <a:solidFill>
                  <a:schemeClr val="bg2">
                    <a:lumMod val="75000"/>
                  </a:schemeClr>
                </a:solidFill>
              </a:rPr>
              <a:t>Hyper Inflation</a:t>
            </a:r>
          </a:p>
          <a:p>
            <a:pPr marL="355600" lvl="1" indent="-355600">
              <a:buFont typeface="+mj-lt"/>
              <a:buAutoNum type="arabicPeriod"/>
              <a:tabLst>
                <a:tab pos="355600" algn="l"/>
              </a:tabLst>
            </a:pPr>
            <a:r>
              <a:rPr lang="en-US" cap="small" dirty="0">
                <a:solidFill>
                  <a:schemeClr val="bg2">
                    <a:lumMod val="75000"/>
                  </a:schemeClr>
                </a:solidFill>
              </a:rPr>
              <a:t>Is the FED Hiding Hyper Inflation?</a:t>
            </a:r>
          </a:p>
          <a:p>
            <a:pPr marL="355600" lvl="1" indent="-355600">
              <a:buFont typeface="+mj-lt"/>
              <a:buAutoNum type="arabicPeriod"/>
              <a:tabLst>
                <a:tab pos="355600" algn="l"/>
              </a:tabLst>
            </a:pPr>
            <a:r>
              <a:rPr lang="en-AU" cap="small" dirty="0">
                <a:solidFill>
                  <a:schemeClr val="bg2">
                    <a:lumMod val="75000"/>
                  </a:schemeClr>
                </a:solidFill>
              </a:rPr>
              <a:t>Why would the FED hide Inflation?</a:t>
            </a:r>
            <a:endParaRPr lang="en-US" cap="small" dirty="0">
              <a:solidFill>
                <a:schemeClr val="bg2">
                  <a:lumMod val="75000"/>
                </a:schemeClr>
              </a:solidFill>
            </a:endParaRPr>
          </a:p>
          <a:p>
            <a:pPr marL="355600" lvl="1" indent="-355600">
              <a:buFont typeface="+mj-lt"/>
              <a:buAutoNum type="arabicPeriod"/>
              <a:tabLst>
                <a:tab pos="355600" algn="l"/>
              </a:tabLst>
            </a:pPr>
            <a:r>
              <a:rPr lang="en-US" cap="small" dirty="0">
                <a:solidFill>
                  <a:schemeClr val="bg2">
                    <a:lumMod val="75000"/>
                  </a:schemeClr>
                </a:solidFill>
              </a:rPr>
              <a:t>The FED’s Argument</a:t>
            </a:r>
          </a:p>
          <a:p>
            <a:pPr marL="355600" lvl="1" indent="-355600">
              <a:buFont typeface="+mj-lt"/>
              <a:buAutoNum type="arabicPeriod"/>
              <a:tabLst>
                <a:tab pos="355600" algn="l"/>
              </a:tabLst>
            </a:pPr>
            <a:r>
              <a:rPr lang="en-US" cap="small" dirty="0">
                <a:solidFill>
                  <a:schemeClr val="bg2">
                    <a:lumMod val="75000"/>
                  </a:schemeClr>
                </a:solidFill>
              </a:rPr>
              <a:t>Solutions</a:t>
            </a:r>
          </a:p>
          <a:p>
            <a:pPr marL="355600" lvl="1" indent="-355600">
              <a:buFont typeface="+mj-lt"/>
              <a:buAutoNum type="arabicPeriod"/>
              <a:tabLst>
                <a:tab pos="355600" algn="l"/>
              </a:tabLst>
            </a:pPr>
            <a:r>
              <a:rPr lang="en-US" cap="small" dirty="0">
                <a:solidFill>
                  <a:schemeClr val="bg2">
                    <a:lumMod val="75000"/>
                  </a:schemeClr>
                </a:solidFill>
              </a:rPr>
              <a:t>Outro</a:t>
            </a:r>
          </a:p>
          <a:p>
            <a:endParaRPr lang="en-AU" dirty="0"/>
          </a:p>
        </p:txBody>
      </p:sp>
      <p:pic>
        <p:nvPicPr>
          <p:cNvPr id="7" name="Picture 6">
            <a:extLst>
              <a:ext uri="{FF2B5EF4-FFF2-40B4-BE49-F238E27FC236}">
                <a16:creationId xmlns:a16="http://schemas.microsoft.com/office/drawing/2014/main" id="{41412D89-2DEC-499E-BEFE-987A9D66C948}"/>
              </a:ext>
            </a:extLst>
          </p:cNvPr>
          <p:cNvPicPr>
            <a:picLocks noChangeAspect="1"/>
          </p:cNvPicPr>
          <p:nvPr/>
        </p:nvPicPr>
        <p:blipFill>
          <a:blip r:embed="rId3"/>
          <a:stretch>
            <a:fillRect/>
          </a:stretch>
        </p:blipFill>
        <p:spPr>
          <a:xfrm>
            <a:off x="6096000" y="0"/>
            <a:ext cx="2581275" cy="561975"/>
          </a:xfrm>
          <a:prstGeom prst="rect">
            <a:avLst/>
          </a:prstGeom>
        </p:spPr>
      </p:pic>
    </p:spTree>
    <p:extLst>
      <p:ext uri="{BB962C8B-B14F-4D97-AF65-F5344CB8AC3E}">
        <p14:creationId xmlns:p14="http://schemas.microsoft.com/office/powerpoint/2010/main" val="52178284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13B0D92-451E-418D-B5CB-9E1593437985}"/>
              </a:ext>
            </a:extLst>
          </p:cNvPr>
          <p:cNvSpPr>
            <a:spLocks noGrp="1"/>
          </p:cNvSpPr>
          <p:nvPr>
            <p:ph type="title"/>
          </p:nvPr>
        </p:nvSpPr>
        <p:spPr/>
        <p:txBody>
          <a:bodyPr/>
          <a:lstStyle/>
          <a:p>
            <a:r>
              <a:rPr lang="en-AU" dirty="0"/>
              <a:t>Inflation Over Time</a:t>
            </a:r>
          </a:p>
        </p:txBody>
      </p:sp>
      <p:sp>
        <p:nvSpPr>
          <p:cNvPr id="6" name="Text Placeholder 5">
            <a:extLst>
              <a:ext uri="{FF2B5EF4-FFF2-40B4-BE49-F238E27FC236}">
                <a16:creationId xmlns:a16="http://schemas.microsoft.com/office/drawing/2014/main" id="{EC74A282-F5F0-4F47-A760-05B263D529DE}"/>
              </a:ext>
            </a:extLst>
          </p:cNvPr>
          <p:cNvSpPr>
            <a:spLocks noGrp="1"/>
          </p:cNvSpPr>
          <p:nvPr>
            <p:ph type="body" idx="1"/>
          </p:nvPr>
        </p:nvSpPr>
        <p:spPr/>
        <p:txBody>
          <a:bodyPr/>
          <a:lstStyle/>
          <a:p>
            <a:endParaRPr lang="en-AU"/>
          </a:p>
        </p:txBody>
      </p:sp>
      <p:sp>
        <p:nvSpPr>
          <p:cNvPr id="7" name="Text Placeholder 6">
            <a:extLst>
              <a:ext uri="{FF2B5EF4-FFF2-40B4-BE49-F238E27FC236}">
                <a16:creationId xmlns:a16="http://schemas.microsoft.com/office/drawing/2014/main" id="{B79393DC-BF24-460B-A0A5-0D3C1BAD69F6}"/>
              </a:ext>
            </a:extLst>
          </p:cNvPr>
          <p:cNvSpPr>
            <a:spLocks noGrp="1"/>
          </p:cNvSpPr>
          <p:nvPr>
            <p:ph type="body" sz="quarter" idx="4294967295"/>
          </p:nvPr>
        </p:nvSpPr>
        <p:spPr>
          <a:xfrm>
            <a:off x="8752114" y="1358900"/>
            <a:ext cx="3439886" cy="3434138"/>
          </a:xfrm>
        </p:spPr>
        <p:txBody>
          <a:bodyPr>
            <a:normAutofit fontScale="85000" lnSpcReduction="20000"/>
          </a:bodyPr>
          <a:lstStyle/>
          <a:p>
            <a:pPr marL="355600" lvl="1" indent="-355600">
              <a:buFont typeface="+mj-lt"/>
              <a:buAutoNum type="arabicPeriod"/>
              <a:tabLst>
                <a:tab pos="355600" algn="l"/>
              </a:tabLst>
            </a:pPr>
            <a:r>
              <a:rPr lang="en-US" cap="small" dirty="0">
                <a:solidFill>
                  <a:schemeClr val="bg2">
                    <a:lumMod val="75000"/>
                  </a:schemeClr>
                </a:solidFill>
              </a:rPr>
              <a:t>Introduction</a:t>
            </a:r>
          </a:p>
          <a:p>
            <a:pPr marL="355600" lvl="1" indent="-355600">
              <a:buFont typeface="+mj-lt"/>
              <a:buAutoNum type="arabicPeriod"/>
              <a:tabLst>
                <a:tab pos="355600" algn="l"/>
              </a:tabLst>
            </a:pPr>
            <a:r>
              <a:rPr lang="en-US" cap="small" dirty="0">
                <a:solidFill>
                  <a:schemeClr val="bg2">
                    <a:lumMod val="75000"/>
                  </a:schemeClr>
                </a:solidFill>
              </a:rPr>
              <a:t>What is M0, M1, M2 &amp; M3 Money Supply.</a:t>
            </a:r>
          </a:p>
          <a:p>
            <a:pPr marL="355600" lvl="1" indent="-355600">
              <a:buFont typeface="+mj-lt"/>
              <a:buAutoNum type="arabicPeriod"/>
              <a:tabLst>
                <a:tab pos="355600" algn="l"/>
              </a:tabLst>
            </a:pPr>
            <a:r>
              <a:rPr lang="en-US" b="1" cap="small" dirty="0">
                <a:solidFill>
                  <a:schemeClr val="accent2"/>
                </a:solidFill>
                <a:effectLst>
                  <a:outerShdw blurRad="38100" dist="38100" dir="2700000" algn="tl">
                    <a:srgbClr val="000000">
                      <a:alpha val="43137"/>
                    </a:srgbClr>
                  </a:outerShdw>
                </a:effectLst>
              </a:rPr>
              <a:t>Inflation Over Time</a:t>
            </a:r>
          </a:p>
          <a:p>
            <a:pPr marL="355600" lvl="1" indent="-355600">
              <a:buFont typeface="+mj-lt"/>
              <a:buAutoNum type="arabicPeriod"/>
              <a:tabLst>
                <a:tab pos="355600" algn="l"/>
              </a:tabLst>
            </a:pPr>
            <a:r>
              <a:rPr lang="en-US" cap="small" dirty="0">
                <a:solidFill>
                  <a:schemeClr val="bg2">
                    <a:lumMod val="75000"/>
                  </a:schemeClr>
                </a:solidFill>
              </a:rPr>
              <a:t>Hyper Inflation</a:t>
            </a:r>
          </a:p>
          <a:p>
            <a:pPr marL="355600" lvl="1" indent="-355600">
              <a:buFont typeface="+mj-lt"/>
              <a:buAutoNum type="arabicPeriod"/>
              <a:tabLst>
                <a:tab pos="355600" algn="l"/>
              </a:tabLst>
            </a:pPr>
            <a:r>
              <a:rPr lang="en-US" cap="small" dirty="0">
                <a:solidFill>
                  <a:schemeClr val="bg2">
                    <a:lumMod val="75000"/>
                  </a:schemeClr>
                </a:solidFill>
              </a:rPr>
              <a:t>Is the FED Hiding Hyper Inflation?</a:t>
            </a:r>
          </a:p>
          <a:p>
            <a:pPr marL="355600" lvl="1" indent="-355600">
              <a:buFont typeface="+mj-lt"/>
              <a:buAutoNum type="arabicPeriod"/>
              <a:tabLst>
                <a:tab pos="355600" algn="l"/>
              </a:tabLst>
            </a:pPr>
            <a:r>
              <a:rPr lang="en-AU" cap="small" dirty="0">
                <a:solidFill>
                  <a:schemeClr val="bg2">
                    <a:lumMod val="75000"/>
                  </a:schemeClr>
                </a:solidFill>
              </a:rPr>
              <a:t>Why would the FED hide Inflation?</a:t>
            </a:r>
            <a:endParaRPr lang="en-US" cap="small" dirty="0">
              <a:solidFill>
                <a:schemeClr val="bg2">
                  <a:lumMod val="75000"/>
                </a:schemeClr>
              </a:solidFill>
            </a:endParaRPr>
          </a:p>
          <a:p>
            <a:pPr marL="355600" lvl="1" indent="-355600">
              <a:buFont typeface="+mj-lt"/>
              <a:buAutoNum type="arabicPeriod"/>
              <a:tabLst>
                <a:tab pos="355600" algn="l"/>
              </a:tabLst>
            </a:pPr>
            <a:r>
              <a:rPr lang="en-US" cap="small" dirty="0">
                <a:solidFill>
                  <a:schemeClr val="bg2">
                    <a:lumMod val="75000"/>
                  </a:schemeClr>
                </a:solidFill>
              </a:rPr>
              <a:t>The FED’s Argument</a:t>
            </a:r>
          </a:p>
          <a:p>
            <a:pPr marL="355600" lvl="1" indent="-355600">
              <a:buFont typeface="+mj-lt"/>
              <a:buAutoNum type="arabicPeriod"/>
              <a:tabLst>
                <a:tab pos="355600" algn="l"/>
              </a:tabLst>
            </a:pPr>
            <a:r>
              <a:rPr lang="en-US" cap="small" dirty="0">
                <a:solidFill>
                  <a:schemeClr val="bg2">
                    <a:lumMod val="75000"/>
                  </a:schemeClr>
                </a:solidFill>
              </a:rPr>
              <a:t>Solutions</a:t>
            </a:r>
          </a:p>
          <a:p>
            <a:pPr marL="355600" lvl="1" indent="-355600">
              <a:buFont typeface="+mj-lt"/>
              <a:buAutoNum type="arabicPeriod"/>
              <a:tabLst>
                <a:tab pos="355600" algn="l"/>
              </a:tabLst>
            </a:pPr>
            <a:r>
              <a:rPr lang="en-US" cap="small" dirty="0">
                <a:solidFill>
                  <a:schemeClr val="bg2">
                    <a:lumMod val="75000"/>
                  </a:schemeClr>
                </a:solidFill>
              </a:rPr>
              <a:t>Outro</a:t>
            </a:r>
          </a:p>
          <a:p>
            <a:endParaRPr lang="en-AU" dirty="0"/>
          </a:p>
        </p:txBody>
      </p:sp>
    </p:spTree>
    <p:extLst>
      <p:ext uri="{BB962C8B-B14F-4D97-AF65-F5344CB8AC3E}">
        <p14:creationId xmlns:p14="http://schemas.microsoft.com/office/powerpoint/2010/main" val="3432056720"/>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86A0EFD-424D-4031-B9B0-1A48BD9461D4}"/>
              </a:ext>
            </a:extLst>
          </p:cNvPr>
          <p:cNvSpPr>
            <a:spLocks noGrp="1"/>
          </p:cNvSpPr>
          <p:nvPr>
            <p:ph type="title"/>
          </p:nvPr>
        </p:nvSpPr>
        <p:spPr>
          <a:xfrm>
            <a:off x="192088" y="182564"/>
            <a:ext cx="8351837" cy="1008062"/>
          </a:xfrm>
        </p:spPr>
        <p:txBody>
          <a:bodyPr>
            <a:noAutofit/>
          </a:bodyPr>
          <a:lstStyle/>
          <a:p>
            <a:r>
              <a:rPr lang="en-AU" sz="3600" dirty="0"/>
              <a:t>A Dictionary of the English Language, published in 1755</a:t>
            </a:r>
          </a:p>
        </p:txBody>
      </p:sp>
      <p:sp>
        <p:nvSpPr>
          <p:cNvPr id="9" name="Content Placeholder 8">
            <a:extLst>
              <a:ext uri="{FF2B5EF4-FFF2-40B4-BE49-F238E27FC236}">
                <a16:creationId xmlns:a16="http://schemas.microsoft.com/office/drawing/2014/main" id="{4B53EE39-9AE8-4497-BAB0-2849AED1815E}"/>
              </a:ext>
            </a:extLst>
          </p:cNvPr>
          <p:cNvSpPr>
            <a:spLocks noGrp="1"/>
          </p:cNvSpPr>
          <p:nvPr>
            <p:ph sz="half" idx="1"/>
          </p:nvPr>
        </p:nvSpPr>
        <p:spPr>
          <a:xfrm>
            <a:off x="192088" y="6037262"/>
            <a:ext cx="7378700" cy="477838"/>
          </a:xfrm>
        </p:spPr>
        <p:txBody>
          <a:bodyPr>
            <a:normAutofit/>
          </a:bodyPr>
          <a:lstStyle/>
          <a:p>
            <a:pPr marL="0" indent="0">
              <a:buNone/>
            </a:pPr>
            <a:r>
              <a:rPr lang="en-AU" sz="2400" b="1" dirty="0">
                <a:effectLst/>
                <a:latin typeface="Calibri Light" panose="020F0302020204030204" pitchFamily="34" charset="0"/>
              </a:rPr>
              <a:t>"The state of being swelled with wind; flatulence."</a:t>
            </a:r>
            <a:endParaRPr lang="en-AU" sz="3600" b="1" dirty="0"/>
          </a:p>
        </p:txBody>
      </p:sp>
      <p:sp>
        <p:nvSpPr>
          <p:cNvPr id="11" name="Text Placeholder 10">
            <a:extLst>
              <a:ext uri="{FF2B5EF4-FFF2-40B4-BE49-F238E27FC236}">
                <a16:creationId xmlns:a16="http://schemas.microsoft.com/office/drawing/2014/main" id="{3A36A937-B543-442F-B2E0-5A0BFDD09551}"/>
              </a:ext>
            </a:extLst>
          </p:cNvPr>
          <p:cNvSpPr>
            <a:spLocks noGrp="1"/>
          </p:cNvSpPr>
          <p:nvPr>
            <p:ph type="body" sz="quarter" idx="4294967295"/>
          </p:nvPr>
        </p:nvSpPr>
        <p:spPr>
          <a:xfrm>
            <a:off x="8752114" y="1479031"/>
            <a:ext cx="3439886" cy="3314007"/>
          </a:xfrm>
        </p:spPr>
        <p:txBody>
          <a:bodyPr>
            <a:normAutofit fontScale="85000" lnSpcReduction="20000"/>
          </a:bodyPr>
          <a:lstStyle/>
          <a:p>
            <a:pPr marL="355600" lvl="1" indent="-355600">
              <a:buFont typeface="+mj-lt"/>
              <a:buAutoNum type="arabicPeriod"/>
              <a:tabLst>
                <a:tab pos="355600" algn="l"/>
              </a:tabLst>
            </a:pPr>
            <a:r>
              <a:rPr lang="en-US" cap="small" dirty="0">
                <a:solidFill>
                  <a:schemeClr val="bg2">
                    <a:lumMod val="75000"/>
                  </a:schemeClr>
                </a:solidFill>
              </a:rPr>
              <a:t>Introduction</a:t>
            </a:r>
          </a:p>
          <a:p>
            <a:pPr marL="355600" lvl="1" indent="-355600">
              <a:buFont typeface="+mj-lt"/>
              <a:buAutoNum type="arabicPeriod"/>
              <a:tabLst>
                <a:tab pos="355600" algn="l"/>
              </a:tabLst>
            </a:pPr>
            <a:r>
              <a:rPr lang="en-US" cap="small" dirty="0">
                <a:solidFill>
                  <a:schemeClr val="bg2">
                    <a:lumMod val="75000"/>
                  </a:schemeClr>
                </a:solidFill>
              </a:rPr>
              <a:t>What is M0, M1, M2 &amp; M3 Money Supply.</a:t>
            </a:r>
          </a:p>
          <a:p>
            <a:pPr marL="355600" lvl="1" indent="-355600">
              <a:buFont typeface="+mj-lt"/>
              <a:buAutoNum type="arabicPeriod"/>
              <a:tabLst>
                <a:tab pos="355600" algn="l"/>
              </a:tabLst>
            </a:pPr>
            <a:r>
              <a:rPr lang="en-US" b="1" cap="small" dirty="0">
                <a:solidFill>
                  <a:schemeClr val="accent2"/>
                </a:solidFill>
                <a:effectLst>
                  <a:outerShdw blurRad="38100" dist="38100" dir="2700000" algn="tl">
                    <a:srgbClr val="000000">
                      <a:alpha val="43137"/>
                    </a:srgbClr>
                  </a:outerShdw>
                </a:effectLst>
              </a:rPr>
              <a:t>Inflation Over Time</a:t>
            </a:r>
          </a:p>
          <a:p>
            <a:pPr marL="355600" lvl="1" indent="-355600">
              <a:buFont typeface="+mj-lt"/>
              <a:buAutoNum type="arabicPeriod"/>
              <a:tabLst>
                <a:tab pos="355600" algn="l"/>
              </a:tabLst>
            </a:pPr>
            <a:r>
              <a:rPr lang="en-US" cap="small" dirty="0">
                <a:solidFill>
                  <a:schemeClr val="bg2">
                    <a:lumMod val="75000"/>
                  </a:schemeClr>
                </a:solidFill>
              </a:rPr>
              <a:t>Hyper Inflation</a:t>
            </a:r>
          </a:p>
          <a:p>
            <a:pPr marL="355600" lvl="1" indent="-355600">
              <a:buFont typeface="+mj-lt"/>
              <a:buAutoNum type="arabicPeriod"/>
              <a:tabLst>
                <a:tab pos="355600" algn="l"/>
              </a:tabLst>
            </a:pPr>
            <a:r>
              <a:rPr lang="en-US" cap="small" dirty="0">
                <a:solidFill>
                  <a:schemeClr val="bg2">
                    <a:lumMod val="75000"/>
                  </a:schemeClr>
                </a:solidFill>
              </a:rPr>
              <a:t>Is the FED Hiding Hyper Inflation?</a:t>
            </a:r>
          </a:p>
          <a:p>
            <a:pPr marL="355600" lvl="1" indent="-355600">
              <a:buFont typeface="+mj-lt"/>
              <a:buAutoNum type="arabicPeriod"/>
              <a:tabLst>
                <a:tab pos="355600" algn="l"/>
              </a:tabLst>
            </a:pPr>
            <a:r>
              <a:rPr lang="en-AU" cap="small" dirty="0">
                <a:solidFill>
                  <a:schemeClr val="bg2">
                    <a:lumMod val="75000"/>
                  </a:schemeClr>
                </a:solidFill>
              </a:rPr>
              <a:t>Why would the FED hide Inflation?</a:t>
            </a:r>
            <a:endParaRPr lang="en-US" cap="small" dirty="0">
              <a:solidFill>
                <a:schemeClr val="bg2">
                  <a:lumMod val="75000"/>
                </a:schemeClr>
              </a:solidFill>
            </a:endParaRPr>
          </a:p>
          <a:p>
            <a:pPr marL="355600" lvl="1" indent="-355600">
              <a:buFont typeface="+mj-lt"/>
              <a:buAutoNum type="arabicPeriod"/>
              <a:tabLst>
                <a:tab pos="355600" algn="l"/>
              </a:tabLst>
            </a:pPr>
            <a:r>
              <a:rPr lang="en-US" cap="small" dirty="0">
                <a:solidFill>
                  <a:schemeClr val="bg2">
                    <a:lumMod val="75000"/>
                  </a:schemeClr>
                </a:solidFill>
              </a:rPr>
              <a:t>The FED’s Argument</a:t>
            </a:r>
          </a:p>
          <a:p>
            <a:pPr marL="355600" lvl="1" indent="-355600">
              <a:buFont typeface="+mj-lt"/>
              <a:buAutoNum type="arabicPeriod"/>
              <a:tabLst>
                <a:tab pos="355600" algn="l"/>
              </a:tabLst>
            </a:pPr>
            <a:r>
              <a:rPr lang="en-US" cap="small" dirty="0">
                <a:solidFill>
                  <a:schemeClr val="bg2">
                    <a:lumMod val="75000"/>
                  </a:schemeClr>
                </a:solidFill>
              </a:rPr>
              <a:t>Solutions</a:t>
            </a:r>
          </a:p>
          <a:p>
            <a:pPr marL="355600" lvl="1" indent="-355600">
              <a:buFont typeface="+mj-lt"/>
              <a:buAutoNum type="arabicPeriod"/>
              <a:tabLst>
                <a:tab pos="355600" algn="l"/>
              </a:tabLst>
            </a:pPr>
            <a:r>
              <a:rPr lang="en-US" cap="small" dirty="0">
                <a:solidFill>
                  <a:schemeClr val="bg2">
                    <a:lumMod val="75000"/>
                  </a:schemeClr>
                </a:solidFill>
              </a:rPr>
              <a:t>Outro</a:t>
            </a:r>
          </a:p>
          <a:p>
            <a:endParaRPr lang="en-AU" dirty="0"/>
          </a:p>
        </p:txBody>
      </p:sp>
      <p:pic>
        <p:nvPicPr>
          <p:cNvPr id="2052" name="Picture 4" descr="A Dictionary of the English Language Samuel Johnson 5 Volumes 1818 Publ England">
            <a:extLst>
              <a:ext uri="{FF2B5EF4-FFF2-40B4-BE49-F238E27FC236}">
                <a16:creationId xmlns:a16="http://schemas.microsoft.com/office/drawing/2014/main" id="{C0C25C78-2049-43BE-94CA-4CE7B6D09EE9}"/>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393700" y="1479031"/>
            <a:ext cx="5702300" cy="42767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446031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42D5B1-382D-4796-8EED-F4548E085358}"/>
              </a:ext>
            </a:extLst>
          </p:cNvPr>
          <p:cNvSpPr>
            <a:spLocks noGrp="1"/>
          </p:cNvSpPr>
          <p:nvPr>
            <p:ph type="title"/>
          </p:nvPr>
        </p:nvSpPr>
        <p:spPr/>
        <p:txBody>
          <a:bodyPr/>
          <a:lstStyle/>
          <a:p>
            <a:r>
              <a:rPr lang="en-AU" dirty="0"/>
              <a:t>Outro</a:t>
            </a:r>
          </a:p>
        </p:txBody>
      </p:sp>
      <p:sp>
        <p:nvSpPr>
          <p:cNvPr id="3" name="Text Placeholder 2">
            <a:extLst>
              <a:ext uri="{FF2B5EF4-FFF2-40B4-BE49-F238E27FC236}">
                <a16:creationId xmlns:a16="http://schemas.microsoft.com/office/drawing/2014/main" id="{4D9E8E1F-BE35-439D-BC44-D0A7874B9B34}"/>
              </a:ext>
            </a:extLst>
          </p:cNvPr>
          <p:cNvSpPr>
            <a:spLocks noGrp="1"/>
          </p:cNvSpPr>
          <p:nvPr>
            <p:ph type="body" idx="1"/>
          </p:nvPr>
        </p:nvSpPr>
        <p:spPr/>
        <p:txBody>
          <a:bodyPr/>
          <a:lstStyle/>
          <a:p>
            <a:endParaRPr lang="en-AU"/>
          </a:p>
        </p:txBody>
      </p:sp>
      <p:sp>
        <p:nvSpPr>
          <p:cNvPr id="4" name="Text Placeholder 3">
            <a:extLst>
              <a:ext uri="{FF2B5EF4-FFF2-40B4-BE49-F238E27FC236}">
                <a16:creationId xmlns:a16="http://schemas.microsoft.com/office/drawing/2014/main" id="{2E2F8292-C260-4F51-9AC8-C820B0351D32}"/>
              </a:ext>
            </a:extLst>
          </p:cNvPr>
          <p:cNvSpPr>
            <a:spLocks noGrp="1"/>
          </p:cNvSpPr>
          <p:nvPr>
            <p:ph type="body" sz="quarter" idx="10"/>
          </p:nvPr>
        </p:nvSpPr>
        <p:spPr/>
        <p:txBody>
          <a:bodyPr/>
          <a:lstStyle/>
          <a:p>
            <a:pPr marL="355600" lvl="1" indent="-355600">
              <a:buFont typeface="+mj-lt"/>
              <a:buAutoNum type="arabicPeriod"/>
              <a:tabLst>
                <a:tab pos="355600" algn="l"/>
              </a:tabLst>
            </a:pPr>
            <a:r>
              <a:rPr lang="en-US" cap="small" dirty="0">
                <a:solidFill>
                  <a:schemeClr val="bg2">
                    <a:lumMod val="75000"/>
                  </a:schemeClr>
                </a:solidFill>
              </a:rPr>
              <a:t>Introduction</a:t>
            </a:r>
          </a:p>
          <a:p>
            <a:pPr marL="355600" lvl="1" indent="-355600">
              <a:buFont typeface="+mj-lt"/>
              <a:buAutoNum type="arabicPeriod"/>
              <a:tabLst>
                <a:tab pos="355600" algn="l"/>
              </a:tabLst>
            </a:pPr>
            <a:r>
              <a:rPr lang="en-AU" cap="small" dirty="0">
                <a:solidFill>
                  <a:schemeClr val="bg2">
                    <a:lumMod val="75000"/>
                  </a:schemeClr>
                </a:solidFill>
              </a:rPr>
              <a:t>New Home Sales Up 90%</a:t>
            </a:r>
          </a:p>
          <a:p>
            <a:pPr marL="355600" lvl="1" indent="-355600">
              <a:buFont typeface="+mj-lt"/>
              <a:buAutoNum type="arabicPeriod"/>
              <a:tabLst>
                <a:tab pos="355600" algn="l"/>
              </a:tabLst>
            </a:pPr>
            <a:r>
              <a:rPr lang="en-US" cap="small" dirty="0">
                <a:solidFill>
                  <a:schemeClr val="bg2">
                    <a:lumMod val="75000"/>
                  </a:schemeClr>
                </a:solidFill>
              </a:rPr>
              <a:t>HomeBuilder</a:t>
            </a:r>
          </a:p>
          <a:p>
            <a:pPr marL="355600" lvl="1" indent="-355600">
              <a:buFont typeface="+mj-lt"/>
              <a:buAutoNum type="arabicPeriod"/>
              <a:tabLst>
                <a:tab pos="355600" algn="l"/>
              </a:tabLst>
            </a:pPr>
            <a:r>
              <a:rPr lang="en-US" cap="small" dirty="0">
                <a:solidFill>
                  <a:schemeClr val="bg2">
                    <a:lumMod val="75000"/>
                  </a:schemeClr>
                </a:solidFill>
              </a:rPr>
              <a:t>Solutions</a:t>
            </a:r>
          </a:p>
          <a:p>
            <a:pPr marL="355600" lvl="1" indent="-355600">
              <a:buFont typeface="+mj-lt"/>
              <a:buAutoNum type="arabicPeriod"/>
              <a:tabLst>
                <a:tab pos="355600" algn="l"/>
              </a:tabLst>
            </a:pPr>
            <a:r>
              <a:rPr lang="en-US" b="1" cap="small" dirty="0">
                <a:solidFill>
                  <a:schemeClr val="accent2"/>
                </a:solidFill>
                <a:effectLst>
                  <a:outerShdw blurRad="38100" dist="38100" dir="2700000" algn="tl">
                    <a:srgbClr val="000000">
                      <a:alpha val="43137"/>
                    </a:srgbClr>
                  </a:outerShdw>
                </a:effectLst>
              </a:rPr>
              <a:t>Outro</a:t>
            </a:r>
          </a:p>
          <a:p>
            <a:endParaRPr lang="en-AU" dirty="0"/>
          </a:p>
        </p:txBody>
      </p:sp>
    </p:spTree>
    <p:extLst>
      <p:ext uri="{BB962C8B-B14F-4D97-AF65-F5344CB8AC3E}">
        <p14:creationId xmlns:p14="http://schemas.microsoft.com/office/powerpoint/2010/main" val="2215266356"/>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86A0EFD-424D-4031-B9B0-1A48BD9461D4}"/>
              </a:ext>
            </a:extLst>
          </p:cNvPr>
          <p:cNvSpPr>
            <a:spLocks noGrp="1"/>
          </p:cNvSpPr>
          <p:nvPr>
            <p:ph type="title"/>
          </p:nvPr>
        </p:nvSpPr>
        <p:spPr>
          <a:xfrm>
            <a:off x="192088" y="182564"/>
            <a:ext cx="8351837" cy="1008062"/>
          </a:xfrm>
        </p:spPr>
        <p:txBody>
          <a:bodyPr>
            <a:noAutofit/>
          </a:bodyPr>
          <a:lstStyle/>
          <a:p>
            <a:r>
              <a:rPr lang="en-AU" sz="3200" dirty="0"/>
              <a:t>Webster’ American Dictionary of the English Language, published by G&amp;C Merriam Co. in 1864</a:t>
            </a:r>
          </a:p>
        </p:txBody>
      </p:sp>
      <p:sp>
        <p:nvSpPr>
          <p:cNvPr id="9" name="Content Placeholder 8">
            <a:extLst>
              <a:ext uri="{FF2B5EF4-FFF2-40B4-BE49-F238E27FC236}">
                <a16:creationId xmlns:a16="http://schemas.microsoft.com/office/drawing/2014/main" id="{4B53EE39-9AE8-4497-BAB0-2849AED1815E}"/>
              </a:ext>
            </a:extLst>
          </p:cNvPr>
          <p:cNvSpPr>
            <a:spLocks noGrp="1"/>
          </p:cNvSpPr>
          <p:nvPr>
            <p:ph sz="half" idx="1"/>
          </p:nvPr>
        </p:nvSpPr>
        <p:spPr>
          <a:xfrm>
            <a:off x="192088" y="6037262"/>
            <a:ext cx="8351836" cy="638174"/>
          </a:xfrm>
        </p:spPr>
        <p:txBody>
          <a:bodyPr>
            <a:normAutofit/>
          </a:bodyPr>
          <a:lstStyle/>
          <a:p>
            <a:pPr marL="0" indent="0">
              <a:buNone/>
            </a:pPr>
            <a:r>
              <a:rPr lang="en-AU" sz="2400" b="1" dirty="0">
                <a:effectLst/>
                <a:latin typeface="Calibri Light" panose="020F0302020204030204" pitchFamily="34" charset="0"/>
              </a:rPr>
              <a:t>"undue expansion or increase, from over-issue; — said of currency."</a:t>
            </a:r>
          </a:p>
        </p:txBody>
      </p:sp>
      <p:sp>
        <p:nvSpPr>
          <p:cNvPr id="11" name="Text Placeholder 10">
            <a:extLst>
              <a:ext uri="{FF2B5EF4-FFF2-40B4-BE49-F238E27FC236}">
                <a16:creationId xmlns:a16="http://schemas.microsoft.com/office/drawing/2014/main" id="{3A36A937-B543-442F-B2E0-5A0BFDD09551}"/>
              </a:ext>
            </a:extLst>
          </p:cNvPr>
          <p:cNvSpPr>
            <a:spLocks noGrp="1"/>
          </p:cNvSpPr>
          <p:nvPr>
            <p:ph type="body" sz="quarter" idx="4294967295"/>
          </p:nvPr>
        </p:nvSpPr>
        <p:spPr>
          <a:xfrm>
            <a:off x="8752114" y="1479031"/>
            <a:ext cx="3439886" cy="3314007"/>
          </a:xfrm>
        </p:spPr>
        <p:txBody>
          <a:bodyPr>
            <a:normAutofit fontScale="85000" lnSpcReduction="20000"/>
          </a:bodyPr>
          <a:lstStyle/>
          <a:p>
            <a:pPr marL="355600" lvl="1" indent="-355600">
              <a:buFont typeface="+mj-lt"/>
              <a:buAutoNum type="arabicPeriod"/>
              <a:tabLst>
                <a:tab pos="355600" algn="l"/>
              </a:tabLst>
            </a:pPr>
            <a:r>
              <a:rPr lang="en-US" cap="small" dirty="0">
                <a:solidFill>
                  <a:schemeClr val="bg2">
                    <a:lumMod val="75000"/>
                  </a:schemeClr>
                </a:solidFill>
              </a:rPr>
              <a:t>Introduction</a:t>
            </a:r>
          </a:p>
          <a:p>
            <a:pPr marL="355600" lvl="1" indent="-355600">
              <a:buFont typeface="+mj-lt"/>
              <a:buAutoNum type="arabicPeriod"/>
              <a:tabLst>
                <a:tab pos="355600" algn="l"/>
              </a:tabLst>
            </a:pPr>
            <a:r>
              <a:rPr lang="en-US" cap="small" dirty="0">
                <a:solidFill>
                  <a:schemeClr val="bg2">
                    <a:lumMod val="75000"/>
                  </a:schemeClr>
                </a:solidFill>
              </a:rPr>
              <a:t>What is M0, M1, M2 &amp; M3 Money Supply.</a:t>
            </a:r>
          </a:p>
          <a:p>
            <a:pPr marL="355600" lvl="1" indent="-355600">
              <a:buFont typeface="+mj-lt"/>
              <a:buAutoNum type="arabicPeriod"/>
              <a:tabLst>
                <a:tab pos="355600" algn="l"/>
              </a:tabLst>
            </a:pPr>
            <a:r>
              <a:rPr lang="en-US" b="1" cap="small" dirty="0">
                <a:solidFill>
                  <a:schemeClr val="accent2"/>
                </a:solidFill>
                <a:effectLst>
                  <a:outerShdw blurRad="38100" dist="38100" dir="2700000" algn="tl">
                    <a:srgbClr val="000000">
                      <a:alpha val="43137"/>
                    </a:srgbClr>
                  </a:outerShdw>
                </a:effectLst>
              </a:rPr>
              <a:t>Inflation Over Time</a:t>
            </a:r>
          </a:p>
          <a:p>
            <a:pPr marL="355600" lvl="1" indent="-355600">
              <a:buFont typeface="+mj-lt"/>
              <a:buAutoNum type="arabicPeriod"/>
              <a:tabLst>
                <a:tab pos="355600" algn="l"/>
              </a:tabLst>
            </a:pPr>
            <a:r>
              <a:rPr lang="en-US" cap="small" dirty="0">
                <a:solidFill>
                  <a:schemeClr val="bg2">
                    <a:lumMod val="75000"/>
                  </a:schemeClr>
                </a:solidFill>
              </a:rPr>
              <a:t>Hyper Inflation</a:t>
            </a:r>
          </a:p>
          <a:p>
            <a:pPr marL="355600" lvl="1" indent="-355600">
              <a:buFont typeface="+mj-lt"/>
              <a:buAutoNum type="arabicPeriod"/>
              <a:tabLst>
                <a:tab pos="355600" algn="l"/>
              </a:tabLst>
            </a:pPr>
            <a:r>
              <a:rPr lang="en-US" cap="small" dirty="0">
                <a:solidFill>
                  <a:schemeClr val="bg2">
                    <a:lumMod val="75000"/>
                  </a:schemeClr>
                </a:solidFill>
              </a:rPr>
              <a:t>Is the FED Hiding Hyper Inflation?</a:t>
            </a:r>
          </a:p>
          <a:p>
            <a:pPr marL="355600" lvl="1" indent="-355600">
              <a:buFont typeface="+mj-lt"/>
              <a:buAutoNum type="arabicPeriod"/>
              <a:tabLst>
                <a:tab pos="355600" algn="l"/>
              </a:tabLst>
            </a:pPr>
            <a:r>
              <a:rPr lang="en-AU" cap="small" dirty="0">
                <a:solidFill>
                  <a:schemeClr val="bg2">
                    <a:lumMod val="75000"/>
                  </a:schemeClr>
                </a:solidFill>
              </a:rPr>
              <a:t>Why would the FED hide Inflation?</a:t>
            </a:r>
            <a:endParaRPr lang="en-US" cap="small" dirty="0">
              <a:solidFill>
                <a:schemeClr val="bg2">
                  <a:lumMod val="75000"/>
                </a:schemeClr>
              </a:solidFill>
            </a:endParaRPr>
          </a:p>
          <a:p>
            <a:pPr marL="355600" lvl="1" indent="-355600">
              <a:buFont typeface="+mj-lt"/>
              <a:buAutoNum type="arabicPeriod"/>
              <a:tabLst>
                <a:tab pos="355600" algn="l"/>
              </a:tabLst>
            </a:pPr>
            <a:r>
              <a:rPr lang="en-US" cap="small" dirty="0">
                <a:solidFill>
                  <a:schemeClr val="bg2">
                    <a:lumMod val="75000"/>
                  </a:schemeClr>
                </a:solidFill>
              </a:rPr>
              <a:t>The FED’s Argument</a:t>
            </a:r>
          </a:p>
          <a:p>
            <a:pPr marL="355600" lvl="1" indent="-355600">
              <a:buFont typeface="+mj-lt"/>
              <a:buAutoNum type="arabicPeriod"/>
              <a:tabLst>
                <a:tab pos="355600" algn="l"/>
              </a:tabLst>
            </a:pPr>
            <a:r>
              <a:rPr lang="en-US" cap="small" dirty="0">
                <a:solidFill>
                  <a:schemeClr val="bg2">
                    <a:lumMod val="75000"/>
                  </a:schemeClr>
                </a:solidFill>
              </a:rPr>
              <a:t>Solutions</a:t>
            </a:r>
          </a:p>
          <a:p>
            <a:pPr marL="355600" lvl="1" indent="-355600">
              <a:buFont typeface="+mj-lt"/>
              <a:buAutoNum type="arabicPeriod"/>
              <a:tabLst>
                <a:tab pos="355600" algn="l"/>
              </a:tabLst>
            </a:pPr>
            <a:r>
              <a:rPr lang="en-US" cap="small" dirty="0">
                <a:solidFill>
                  <a:schemeClr val="bg2">
                    <a:lumMod val="75000"/>
                  </a:schemeClr>
                </a:solidFill>
              </a:rPr>
              <a:t>Outro</a:t>
            </a:r>
          </a:p>
          <a:p>
            <a:endParaRPr lang="en-AU" dirty="0"/>
          </a:p>
        </p:txBody>
      </p:sp>
      <p:pic>
        <p:nvPicPr>
          <p:cNvPr id="2052" name="Picture 4">
            <a:extLst>
              <a:ext uri="{FF2B5EF4-FFF2-40B4-BE49-F238E27FC236}">
                <a16:creationId xmlns:a16="http://schemas.microsoft.com/office/drawing/2014/main" id="{C0C25C78-2049-43BE-94CA-4CE7B6D09EE9}"/>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p:blipFill>
        <p:spPr bwMode="auto">
          <a:xfrm>
            <a:off x="393701" y="1479031"/>
            <a:ext cx="5702298" cy="427672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4325084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86A0EFD-424D-4031-B9B0-1A48BD9461D4}"/>
              </a:ext>
            </a:extLst>
          </p:cNvPr>
          <p:cNvSpPr>
            <a:spLocks noGrp="1"/>
          </p:cNvSpPr>
          <p:nvPr>
            <p:ph type="title"/>
          </p:nvPr>
        </p:nvSpPr>
        <p:spPr>
          <a:xfrm>
            <a:off x="192088" y="182564"/>
            <a:ext cx="8351837" cy="640079"/>
          </a:xfrm>
        </p:spPr>
        <p:txBody>
          <a:bodyPr>
            <a:noAutofit/>
          </a:bodyPr>
          <a:lstStyle/>
          <a:p>
            <a:r>
              <a:rPr lang="en-AU" sz="3200" dirty="0"/>
              <a:t>Century Dictionary published from 1889 to 1891</a:t>
            </a:r>
          </a:p>
        </p:txBody>
      </p:sp>
      <p:sp>
        <p:nvSpPr>
          <p:cNvPr id="9" name="Content Placeholder 8">
            <a:extLst>
              <a:ext uri="{FF2B5EF4-FFF2-40B4-BE49-F238E27FC236}">
                <a16:creationId xmlns:a16="http://schemas.microsoft.com/office/drawing/2014/main" id="{4B53EE39-9AE8-4497-BAB0-2849AED1815E}"/>
              </a:ext>
            </a:extLst>
          </p:cNvPr>
          <p:cNvSpPr>
            <a:spLocks noGrp="1"/>
          </p:cNvSpPr>
          <p:nvPr>
            <p:ph sz="half" idx="1"/>
          </p:nvPr>
        </p:nvSpPr>
        <p:spPr>
          <a:xfrm>
            <a:off x="338528" y="5410200"/>
            <a:ext cx="8205395" cy="1265236"/>
          </a:xfrm>
        </p:spPr>
        <p:txBody>
          <a:bodyPr>
            <a:normAutofit/>
          </a:bodyPr>
          <a:lstStyle/>
          <a:p>
            <a:pPr marL="0" indent="0">
              <a:buNone/>
            </a:pPr>
            <a:r>
              <a:rPr lang="en-AU" sz="2400" b="1" dirty="0">
                <a:effectLst/>
                <a:latin typeface="Calibri Light" panose="020F0302020204030204" pitchFamily="34" charset="0"/>
              </a:rPr>
              <a:t>"Undue expansion of elevation; increase beyond the proper or just amount of value: as, inflation of trade, currency, or prices; inflation of stocks (that is, the price of stocks)."</a:t>
            </a:r>
          </a:p>
        </p:txBody>
      </p:sp>
      <p:sp>
        <p:nvSpPr>
          <p:cNvPr id="11" name="Text Placeholder 10">
            <a:extLst>
              <a:ext uri="{FF2B5EF4-FFF2-40B4-BE49-F238E27FC236}">
                <a16:creationId xmlns:a16="http://schemas.microsoft.com/office/drawing/2014/main" id="{3A36A937-B543-442F-B2E0-5A0BFDD09551}"/>
              </a:ext>
            </a:extLst>
          </p:cNvPr>
          <p:cNvSpPr>
            <a:spLocks noGrp="1"/>
          </p:cNvSpPr>
          <p:nvPr>
            <p:ph type="body" sz="quarter" idx="4294967295"/>
          </p:nvPr>
        </p:nvSpPr>
        <p:spPr>
          <a:xfrm>
            <a:off x="8752114" y="1282700"/>
            <a:ext cx="3439886" cy="3510338"/>
          </a:xfrm>
        </p:spPr>
        <p:txBody>
          <a:bodyPr>
            <a:normAutofit fontScale="85000" lnSpcReduction="20000"/>
          </a:bodyPr>
          <a:lstStyle/>
          <a:p>
            <a:pPr marL="355600" lvl="1" indent="-355600">
              <a:buFont typeface="+mj-lt"/>
              <a:buAutoNum type="arabicPeriod"/>
              <a:tabLst>
                <a:tab pos="355600" algn="l"/>
              </a:tabLst>
            </a:pPr>
            <a:r>
              <a:rPr lang="en-US" cap="small" dirty="0">
                <a:solidFill>
                  <a:schemeClr val="bg2">
                    <a:lumMod val="75000"/>
                  </a:schemeClr>
                </a:solidFill>
              </a:rPr>
              <a:t>Introduction</a:t>
            </a:r>
          </a:p>
          <a:p>
            <a:pPr marL="355600" lvl="1" indent="-355600">
              <a:buFont typeface="+mj-lt"/>
              <a:buAutoNum type="arabicPeriod"/>
              <a:tabLst>
                <a:tab pos="355600" algn="l"/>
              </a:tabLst>
            </a:pPr>
            <a:r>
              <a:rPr lang="en-US" cap="small" dirty="0">
                <a:solidFill>
                  <a:schemeClr val="bg2">
                    <a:lumMod val="75000"/>
                  </a:schemeClr>
                </a:solidFill>
              </a:rPr>
              <a:t>What is M0, M1, M2 &amp; M3 Money Supply.</a:t>
            </a:r>
          </a:p>
          <a:p>
            <a:pPr marL="355600" lvl="1" indent="-355600">
              <a:buFont typeface="+mj-lt"/>
              <a:buAutoNum type="arabicPeriod"/>
              <a:tabLst>
                <a:tab pos="355600" algn="l"/>
              </a:tabLst>
            </a:pPr>
            <a:r>
              <a:rPr lang="en-US" b="1" cap="small" dirty="0">
                <a:solidFill>
                  <a:schemeClr val="accent2"/>
                </a:solidFill>
                <a:effectLst>
                  <a:outerShdw blurRad="38100" dist="38100" dir="2700000" algn="tl">
                    <a:srgbClr val="000000">
                      <a:alpha val="43137"/>
                    </a:srgbClr>
                  </a:outerShdw>
                </a:effectLst>
              </a:rPr>
              <a:t>Inflation Over Time</a:t>
            </a:r>
          </a:p>
          <a:p>
            <a:pPr marL="355600" lvl="1" indent="-355600">
              <a:buFont typeface="+mj-lt"/>
              <a:buAutoNum type="arabicPeriod"/>
              <a:tabLst>
                <a:tab pos="355600" algn="l"/>
              </a:tabLst>
            </a:pPr>
            <a:r>
              <a:rPr lang="en-US" cap="small" dirty="0">
                <a:solidFill>
                  <a:schemeClr val="bg2">
                    <a:lumMod val="75000"/>
                  </a:schemeClr>
                </a:solidFill>
              </a:rPr>
              <a:t>Hyper Inflation</a:t>
            </a:r>
          </a:p>
          <a:p>
            <a:pPr marL="355600" lvl="1" indent="-355600">
              <a:buFont typeface="+mj-lt"/>
              <a:buAutoNum type="arabicPeriod"/>
              <a:tabLst>
                <a:tab pos="355600" algn="l"/>
              </a:tabLst>
            </a:pPr>
            <a:r>
              <a:rPr lang="en-US" cap="small" dirty="0">
                <a:solidFill>
                  <a:schemeClr val="bg2">
                    <a:lumMod val="75000"/>
                  </a:schemeClr>
                </a:solidFill>
              </a:rPr>
              <a:t>Is the FED Hiding Hyper Inflation?</a:t>
            </a:r>
          </a:p>
          <a:p>
            <a:pPr marL="355600" lvl="1" indent="-355600">
              <a:buFont typeface="+mj-lt"/>
              <a:buAutoNum type="arabicPeriod"/>
              <a:tabLst>
                <a:tab pos="355600" algn="l"/>
              </a:tabLst>
            </a:pPr>
            <a:r>
              <a:rPr lang="en-AU" cap="small" dirty="0">
                <a:solidFill>
                  <a:schemeClr val="bg2">
                    <a:lumMod val="75000"/>
                  </a:schemeClr>
                </a:solidFill>
              </a:rPr>
              <a:t>Why would the FED hide Inflation?</a:t>
            </a:r>
            <a:endParaRPr lang="en-US" cap="small" dirty="0">
              <a:solidFill>
                <a:schemeClr val="bg2">
                  <a:lumMod val="75000"/>
                </a:schemeClr>
              </a:solidFill>
            </a:endParaRPr>
          </a:p>
          <a:p>
            <a:pPr marL="355600" lvl="1" indent="-355600">
              <a:buFont typeface="+mj-lt"/>
              <a:buAutoNum type="arabicPeriod"/>
              <a:tabLst>
                <a:tab pos="355600" algn="l"/>
              </a:tabLst>
            </a:pPr>
            <a:r>
              <a:rPr lang="en-US" cap="small" dirty="0">
                <a:solidFill>
                  <a:schemeClr val="bg2">
                    <a:lumMod val="75000"/>
                  </a:schemeClr>
                </a:solidFill>
              </a:rPr>
              <a:t>The FED’s Argument</a:t>
            </a:r>
          </a:p>
          <a:p>
            <a:pPr marL="355600" lvl="1" indent="-355600">
              <a:buFont typeface="+mj-lt"/>
              <a:buAutoNum type="arabicPeriod"/>
              <a:tabLst>
                <a:tab pos="355600" algn="l"/>
              </a:tabLst>
            </a:pPr>
            <a:r>
              <a:rPr lang="en-US" cap="small" dirty="0">
                <a:solidFill>
                  <a:schemeClr val="bg2">
                    <a:lumMod val="75000"/>
                  </a:schemeClr>
                </a:solidFill>
              </a:rPr>
              <a:t>Solutions</a:t>
            </a:r>
          </a:p>
          <a:p>
            <a:pPr marL="355600" lvl="1" indent="-355600">
              <a:buFont typeface="+mj-lt"/>
              <a:buAutoNum type="arabicPeriod"/>
              <a:tabLst>
                <a:tab pos="355600" algn="l"/>
              </a:tabLst>
            </a:pPr>
            <a:r>
              <a:rPr lang="en-US" cap="small" dirty="0">
                <a:solidFill>
                  <a:schemeClr val="bg2">
                    <a:lumMod val="75000"/>
                  </a:schemeClr>
                </a:solidFill>
              </a:rPr>
              <a:t>Outro</a:t>
            </a:r>
          </a:p>
          <a:p>
            <a:endParaRPr lang="en-AU" dirty="0"/>
          </a:p>
        </p:txBody>
      </p:sp>
      <p:pic>
        <p:nvPicPr>
          <p:cNvPr id="2052" name="Picture 4">
            <a:extLst>
              <a:ext uri="{FF2B5EF4-FFF2-40B4-BE49-F238E27FC236}">
                <a16:creationId xmlns:a16="http://schemas.microsoft.com/office/drawing/2014/main" id="{C0C25C78-2049-43BE-94CA-4CE7B6D09EE9}"/>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p:blipFill>
        <p:spPr bwMode="auto">
          <a:xfrm>
            <a:off x="338529" y="951612"/>
            <a:ext cx="5757472" cy="43296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7167292"/>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a:extLst>
              <a:ext uri="{FF2B5EF4-FFF2-40B4-BE49-F238E27FC236}">
                <a16:creationId xmlns:a16="http://schemas.microsoft.com/office/drawing/2014/main" id="{B86A0EFD-424D-4031-B9B0-1A48BD9461D4}"/>
              </a:ext>
            </a:extLst>
          </p:cNvPr>
          <p:cNvSpPr>
            <a:spLocks noGrp="1"/>
          </p:cNvSpPr>
          <p:nvPr>
            <p:ph type="title"/>
          </p:nvPr>
        </p:nvSpPr>
        <p:spPr>
          <a:xfrm>
            <a:off x="192088" y="182564"/>
            <a:ext cx="8351837" cy="640079"/>
          </a:xfrm>
        </p:spPr>
        <p:txBody>
          <a:bodyPr>
            <a:noAutofit/>
          </a:bodyPr>
          <a:lstStyle/>
          <a:p>
            <a:r>
              <a:rPr lang="en-AU" sz="2400" dirty="0"/>
              <a:t>A Dictionary of American English on Historical Principles 1938 to 1944</a:t>
            </a:r>
          </a:p>
        </p:txBody>
      </p:sp>
      <p:sp>
        <p:nvSpPr>
          <p:cNvPr id="9" name="Content Placeholder 8">
            <a:extLst>
              <a:ext uri="{FF2B5EF4-FFF2-40B4-BE49-F238E27FC236}">
                <a16:creationId xmlns:a16="http://schemas.microsoft.com/office/drawing/2014/main" id="{4B53EE39-9AE8-4497-BAB0-2849AED1815E}"/>
              </a:ext>
            </a:extLst>
          </p:cNvPr>
          <p:cNvSpPr>
            <a:spLocks noGrp="1"/>
          </p:cNvSpPr>
          <p:nvPr>
            <p:ph sz="half" idx="1"/>
          </p:nvPr>
        </p:nvSpPr>
        <p:spPr>
          <a:xfrm>
            <a:off x="338528" y="5410200"/>
            <a:ext cx="8205395" cy="1265236"/>
          </a:xfrm>
        </p:spPr>
        <p:txBody>
          <a:bodyPr>
            <a:normAutofit/>
          </a:bodyPr>
          <a:lstStyle/>
          <a:p>
            <a:pPr marL="0" indent="0">
              <a:buNone/>
            </a:pPr>
            <a:r>
              <a:rPr lang="en-AU" sz="2400" b="1" dirty="0">
                <a:effectLst/>
                <a:latin typeface="Calibri Light" panose="020F0302020204030204" pitchFamily="34" charset="0"/>
              </a:rPr>
              <a:t>"of money and prices: overexpansion" </a:t>
            </a:r>
          </a:p>
        </p:txBody>
      </p:sp>
      <p:sp>
        <p:nvSpPr>
          <p:cNvPr id="11" name="Text Placeholder 10">
            <a:extLst>
              <a:ext uri="{FF2B5EF4-FFF2-40B4-BE49-F238E27FC236}">
                <a16:creationId xmlns:a16="http://schemas.microsoft.com/office/drawing/2014/main" id="{3A36A937-B543-442F-B2E0-5A0BFDD09551}"/>
              </a:ext>
            </a:extLst>
          </p:cNvPr>
          <p:cNvSpPr>
            <a:spLocks noGrp="1"/>
          </p:cNvSpPr>
          <p:nvPr>
            <p:ph type="body" sz="quarter" idx="4294967295"/>
          </p:nvPr>
        </p:nvSpPr>
        <p:spPr>
          <a:xfrm>
            <a:off x="8752114" y="1295400"/>
            <a:ext cx="3439886" cy="3497638"/>
          </a:xfrm>
        </p:spPr>
        <p:txBody>
          <a:bodyPr>
            <a:normAutofit fontScale="85000" lnSpcReduction="20000"/>
          </a:bodyPr>
          <a:lstStyle/>
          <a:p>
            <a:pPr marL="355600" lvl="1" indent="-355600">
              <a:buFont typeface="+mj-lt"/>
              <a:buAutoNum type="arabicPeriod"/>
              <a:tabLst>
                <a:tab pos="355600" algn="l"/>
              </a:tabLst>
            </a:pPr>
            <a:r>
              <a:rPr lang="en-US" cap="small" dirty="0">
                <a:solidFill>
                  <a:schemeClr val="bg2">
                    <a:lumMod val="75000"/>
                  </a:schemeClr>
                </a:solidFill>
              </a:rPr>
              <a:t>Introduction</a:t>
            </a:r>
          </a:p>
          <a:p>
            <a:pPr marL="355600" lvl="1" indent="-355600">
              <a:buFont typeface="+mj-lt"/>
              <a:buAutoNum type="arabicPeriod"/>
              <a:tabLst>
                <a:tab pos="355600" algn="l"/>
              </a:tabLst>
            </a:pPr>
            <a:r>
              <a:rPr lang="en-US" cap="small" dirty="0">
                <a:solidFill>
                  <a:schemeClr val="bg2">
                    <a:lumMod val="75000"/>
                  </a:schemeClr>
                </a:solidFill>
              </a:rPr>
              <a:t>What is M0, M1, M2 &amp; M3 Money Supply.</a:t>
            </a:r>
          </a:p>
          <a:p>
            <a:pPr marL="355600" lvl="1" indent="-355600">
              <a:buFont typeface="+mj-lt"/>
              <a:buAutoNum type="arabicPeriod"/>
              <a:tabLst>
                <a:tab pos="355600" algn="l"/>
              </a:tabLst>
            </a:pPr>
            <a:r>
              <a:rPr lang="en-US" b="1" cap="small" dirty="0">
                <a:solidFill>
                  <a:schemeClr val="accent2"/>
                </a:solidFill>
                <a:effectLst>
                  <a:outerShdw blurRad="38100" dist="38100" dir="2700000" algn="tl">
                    <a:srgbClr val="000000">
                      <a:alpha val="43137"/>
                    </a:srgbClr>
                  </a:outerShdw>
                </a:effectLst>
              </a:rPr>
              <a:t>Inflation Over Time</a:t>
            </a:r>
          </a:p>
          <a:p>
            <a:pPr marL="355600" lvl="1" indent="-355600">
              <a:buFont typeface="+mj-lt"/>
              <a:buAutoNum type="arabicPeriod"/>
              <a:tabLst>
                <a:tab pos="355600" algn="l"/>
              </a:tabLst>
            </a:pPr>
            <a:r>
              <a:rPr lang="en-US" cap="small" dirty="0">
                <a:solidFill>
                  <a:schemeClr val="bg2">
                    <a:lumMod val="75000"/>
                  </a:schemeClr>
                </a:solidFill>
              </a:rPr>
              <a:t>Hyper Inflation</a:t>
            </a:r>
          </a:p>
          <a:p>
            <a:pPr marL="355600" lvl="1" indent="-355600">
              <a:buFont typeface="+mj-lt"/>
              <a:buAutoNum type="arabicPeriod"/>
              <a:tabLst>
                <a:tab pos="355600" algn="l"/>
              </a:tabLst>
            </a:pPr>
            <a:r>
              <a:rPr lang="en-US" cap="small" dirty="0">
                <a:solidFill>
                  <a:schemeClr val="bg2">
                    <a:lumMod val="75000"/>
                  </a:schemeClr>
                </a:solidFill>
              </a:rPr>
              <a:t>Is the FED Hiding Hyper Inflation?</a:t>
            </a:r>
          </a:p>
          <a:p>
            <a:pPr marL="355600" lvl="1" indent="-355600">
              <a:buFont typeface="+mj-lt"/>
              <a:buAutoNum type="arabicPeriod"/>
              <a:tabLst>
                <a:tab pos="355600" algn="l"/>
              </a:tabLst>
            </a:pPr>
            <a:r>
              <a:rPr lang="en-AU" cap="small" dirty="0">
                <a:solidFill>
                  <a:schemeClr val="bg2">
                    <a:lumMod val="75000"/>
                  </a:schemeClr>
                </a:solidFill>
              </a:rPr>
              <a:t>Why would the FED hide Inflation?</a:t>
            </a:r>
            <a:endParaRPr lang="en-US" cap="small" dirty="0">
              <a:solidFill>
                <a:schemeClr val="bg2">
                  <a:lumMod val="75000"/>
                </a:schemeClr>
              </a:solidFill>
            </a:endParaRPr>
          </a:p>
          <a:p>
            <a:pPr marL="355600" lvl="1" indent="-355600">
              <a:buFont typeface="+mj-lt"/>
              <a:buAutoNum type="arabicPeriod"/>
              <a:tabLst>
                <a:tab pos="355600" algn="l"/>
              </a:tabLst>
            </a:pPr>
            <a:r>
              <a:rPr lang="en-US" cap="small" dirty="0">
                <a:solidFill>
                  <a:schemeClr val="bg2">
                    <a:lumMod val="75000"/>
                  </a:schemeClr>
                </a:solidFill>
              </a:rPr>
              <a:t>The FED’s Argument</a:t>
            </a:r>
          </a:p>
          <a:p>
            <a:pPr marL="355600" lvl="1" indent="-355600">
              <a:buFont typeface="+mj-lt"/>
              <a:buAutoNum type="arabicPeriod"/>
              <a:tabLst>
                <a:tab pos="355600" algn="l"/>
              </a:tabLst>
            </a:pPr>
            <a:r>
              <a:rPr lang="en-US" cap="small" dirty="0">
                <a:solidFill>
                  <a:schemeClr val="bg2">
                    <a:lumMod val="75000"/>
                  </a:schemeClr>
                </a:solidFill>
              </a:rPr>
              <a:t>Solutions</a:t>
            </a:r>
          </a:p>
          <a:p>
            <a:pPr marL="355600" lvl="1" indent="-355600">
              <a:buFont typeface="+mj-lt"/>
              <a:buAutoNum type="arabicPeriod"/>
              <a:tabLst>
                <a:tab pos="355600" algn="l"/>
              </a:tabLst>
            </a:pPr>
            <a:r>
              <a:rPr lang="en-US" cap="small" dirty="0">
                <a:solidFill>
                  <a:schemeClr val="bg2">
                    <a:lumMod val="75000"/>
                  </a:schemeClr>
                </a:solidFill>
              </a:rPr>
              <a:t>Outro</a:t>
            </a:r>
          </a:p>
          <a:p>
            <a:endParaRPr lang="en-AU" dirty="0"/>
          </a:p>
        </p:txBody>
      </p:sp>
      <p:pic>
        <p:nvPicPr>
          <p:cNvPr id="2052" name="Picture 4">
            <a:extLst>
              <a:ext uri="{FF2B5EF4-FFF2-40B4-BE49-F238E27FC236}">
                <a16:creationId xmlns:a16="http://schemas.microsoft.com/office/drawing/2014/main" id="{C0C25C78-2049-43BE-94CA-4CE7B6D09EE9}"/>
              </a:ext>
            </a:extLst>
          </p:cNvPr>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p:blipFill>
        <p:spPr bwMode="auto">
          <a:xfrm>
            <a:off x="1572010" y="951612"/>
            <a:ext cx="3290510" cy="43296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43459877"/>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C96DFF4-5427-43A2-BBFF-13AF123487CA}"/>
              </a:ext>
            </a:extLst>
          </p:cNvPr>
          <p:cNvSpPr>
            <a:spLocks noGrp="1"/>
          </p:cNvSpPr>
          <p:nvPr>
            <p:ph type="title"/>
          </p:nvPr>
        </p:nvSpPr>
        <p:spPr/>
        <p:txBody>
          <a:bodyPr/>
          <a:lstStyle/>
          <a:p>
            <a:r>
              <a:rPr lang="en-US" dirty="0"/>
              <a:t>Latest Weekly Rental Costs</a:t>
            </a:r>
          </a:p>
        </p:txBody>
      </p:sp>
      <p:sp>
        <p:nvSpPr>
          <p:cNvPr id="6" name="Text Placeholder 5">
            <a:extLst>
              <a:ext uri="{FF2B5EF4-FFF2-40B4-BE49-F238E27FC236}">
                <a16:creationId xmlns:a16="http://schemas.microsoft.com/office/drawing/2014/main" id="{20CDA52B-4C2A-4120-862A-2F27398ACEB6}"/>
              </a:ext>
            </a:extLst>
          </p:cNvPr>
          <p:cNvSpPr>
            <a:spLocks noGrp="1"/>
          </p:cNvSpPr>
          <p:nvPr>
            <p:ph type="body" idx="1"/>
          </p:nvPr>
        </p:nvSpPr>
        <p:spPr/>
        <p:txBody>
          <a:bodyPr/>
          <a:lstStyle/>
          <a:p>
            <a:r>
              <a:rPr lang="en-US" dirty="0"/>
              <a:t>SQM Research</a:t>
            </a:r>
          </a:p>
        </p:txBody>
      </p:sp>
      <p:sp>
        <p:nvSpPr>
          <p:cNvPr id="7" name="Text Placeholder 6">
            <a:extLst>
              <a:ext uri="{FF2B5EF4-FFF2-40B4-BE49-F238E27FC236}">
                <a16:creationId xmlns:a16="http://schemas.microsoft.com/office/drawing/2014/main" id="{4A57A670-8CF7-4959-926A-A84F5457F415}"/>
              </a:ext>
            </a:extLst>
          </p:cNvPr>
          <p:cNvSpPr>
            <a:spLocks noGrp="1"/>
          </p:cNvSpPr>
          <p:nvPr>
            <p:ph type="body" sz="quarter" idx="10"/>
          </p:nvPr>
        </p:nvSpPr>
        <p:spPr/>
        <p:txBody>
          <a:bodyPr>
            <a:normAutofit fontScale="85000" lnSpcReduction="20000"/>
          </a:bodyPr>
          <a:lstStyle/>
          <a:p>
            <a:pPr marL="355600" lvl="1" indent="-355600">
              <a:buFont typeface="+mj-lt"/>
              <a:buAutoNum type="arabicPeriod"/>
              <a:tabLst>
                <a:tab pos="355600" algn="l"/>
              </a:tabLst>
            </a:pPr>
            <a:r>
              <a:rPr lang="en-US" cap="small" dirty="0">
                <a:solidFill>
                  <a:schemeClr val="bg2">
                    <a:lumMod val="75000"/>
                  </a:schemeClr>
                </a:solidFill>
              </a:rPr>
              <a:t>Introduction</a:t>
            </a:r>
          </a:p>
          <a:p>
            <a:pPr marL="355600" lvl="1" indent="-355600">
              <a:buFont typeface="+mj-lt"/>
              <a:buAutoNum type="arabicPeriod"/>
              <a:tabLst>
                <a:tab pos="355600" algn="l"/>
              </a:tabLst>
            </a:pPr>
            <a:r>
              <a:rPr lang="en-US" cap="small" dirty="0">
                <a:solidFill>
                  <a:schemeClr val="bg2">
                    <a:lumMod val="75000"/>
                  </a:schemeClr>
                </a:solidFill>
              </a:rPr>
              <a:t>Landlords Selling to Avoid New Laws</a:t>
            </a:r>
          </a:p>
          <a:p>
            <a:pPr marL="355600" lvl="1" indent="-355600">
              <a:buFont typeface="+mj-lt"/>
              <a:buAutoNum type="arabicPeriod"/>
              <a:tabLst>
                <a:tab pos="355600" algn="l"/>
              </a:tabLst>
            </a:pPr>
            <a:r>
              <a:rPr lang="en-US" b="1" cap="small" dirty="0">
                <a:solidFill>
                  <a:schemeClr val="accent2"/>
                </a:solidFill>
                <a:effectLst>
                  <a:outerShdw blurRad="38100" dist="38100" dir="2700000" algn="tl">
                    <a:srgbClr val="000000">
                      <a:alpha val="43137"/>
                    </a:srgbClr>
                  </a:outerShdw>
                </a:effectLst>
              </a:rPr>
              <a:t>Latest Weekly Rent </a:t>
            </a:r>
          </a:p>
          <a:p>
            <a:pPr marL="355600" lvl="1" indent="-355600">
              <a:buFont typeface="+mj-lt"/>
              <a:buAutoNum type="arabicPeriod"/>
              <a:tabLst>
                <a:tab pos="355600" algn="l"/>
              </a:tabLst>
            </a:pPr>
            <a:r>
              <a:rPr lang="en-US" cap="small" dirty="0">
                <a:solidFill>
                  <a:schemeClr val="bg2">
                    <a:lumMod val="75000"/>
                  </a:schemeClr>
                </a:solidFill>
              </a:rPr>
              <a:t>Government to the Rescue</a:t>
            </a:r>
          </a:p>
          <a:p>
            <a:pPr marL="355600" lvl="1" indent="-355600">
              <a:buFont typeface="+mj-lt"/>
              <a:buAutoNum type="arabicPeriod"/>
              <a:tabLst>
                <a:tab pos="355600" algn="l"/>
              </a:tabLst>
            </a:pPr>
            <a:r>
              <a:rPr lang="en-US" cap="small" dirty="0">
                <a:solidFill>
                  <a:schemeClr val="bg2">
                    <a:lumMod val="75000"/>
                  </a:schemeClr>
                </a:solidFill>
              </a:rPr>
              <a:t>Rent Controls</a:t>
            </a:r>
          </a:p>
          <a:p>
            <a:pPr marL="355600" lvl="1" indent="-355600">
              <a:buFont typeface="+mj-lt"/>
              <a:buAutoNum type="arabicPeriod"/>
              <a:tabLst>
                <a:tab pos="355600" algn="l"/>
              </a:tabLst>
            </a:pPr>
            <a:r>
              <a:rPr lang="en-US" kern="1200" cap="small" dirty="0">
                <a:solidFill>
                  <a:schemeClr val="bg2">
                    <a:lumMod val="75000"/>
                  </a:schemeClr>
                </a:solidFill>
                <a:latin typeface="+mn-lt"/>
                <a:ea typeface="+mn-ea"/>
                <a:cs typeface="+mn-cs"/>
              </a:rPr>
              <a:t>Solutions</a:t>
            </a:r>
          </a:p>
          <a:p>
            <a:pPr marL="355600" lvl="1" indent="-355600">
              <a:buFont typeface="+mj-lt"/>
              <a:buAutoNum type="arabicPeriod"/>
              <a:tabLst>
                <a:tab pos="355600" algn="l"/>
              </a:tabLst>
            </a:pPr>
            <a:r>
              <a:rPr lang="en-US" cap="small" dirty="0">
                <a:solidFill>
                  <a:schemeClr val="bg2">
                    <a:lumMod val="75000"/>
                  </a:schemeClr>
                </a:solidFill>
              </a:rPr>
              <a:t>Outtro</a:t>
            </a:r>
            <a:endParaRPr lang="en-US" dirty="0"/>
          </a:p>
          <a:p>
            <a:endParaRPr lang="en-US" dirty="0"/>
          </a:p>
        </p:txBody>
      </p:sp>
    </p:spTree>
    <p:extLst>
      <p:ext uri="{BB962C8B-B14F-4D97-AF65-F5344CB8AC3E}">
        <p14:creationId xmlns:p14="http://schemas.microsoft.com/office/powerpoint/2010/main" val="2379723987"/>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F1D682B5-FDCB-4A00-8B98-C354A185BDCF}"/>
              </a:ext>
            </a:extLst>
          </p:cNvPr>
          <p:cNvSpPr>
            <a:spLocks noGrp="1"/>
          </p:cNvSpPr>
          <p:nvPr>
            <p:ph type="title"/>
          </p:nvPr>
        </p:nvSpPr>
        <p:spPr/>
        <p:txBody>
          <a:bodyPr/>
          <a:lstStyle/>
          <a:p>
            <a:r>
              <a:rPr lang="en-US" dirty="0"/>
              <a:t>Melbourne Rents are Falling</a:t>
            </a:r>
          </a:p>
        </p:txBody>
      </p:sp>
      <p:sp>
        <p:nvSpPr>
          <p:cNvPr id="7" name="Text Placeholder 6">
            <a:extLst>
              <a:ext uri="{FF2B5EF4-FFF2-40B4-BE49-F238E27FC236}">
                <a16:creationId xmlns:a16="http://schemas.microsoft.com/office/drawing/2014/main" id="{4258877E-7597-49EA-BE0F-45622A1F1098}"/>
              </a:ext>
            </a:extLst>
          </p:cNvPr>
          <p:cNvSpPr>
            <a:spLocks noGrp="1"/>
          </p:cNvSpPr>
          <p:nvPr>
            <p:ph type="body" sz="quarter" idx="10"/>
          </p:nvPr>
        </p:nvSpPr>
        <p:spPr/>
        <p:txBody>
          <a:bodyPr>
            <a:normAutofit fontScale="85000" lnSpcReduction="20000"/>
          </a:bodyPr>
          <a:lstStyle/>
          <a:p>
            <a:pPr marL="355600" lvl="1" indent="-355600">
              <a:buFont typeface="+mj-lt"/>
              <a:buAutoNum type="arabicPeriod"/>
              <a:tabLst>
                <a:tab pos="355600" algn="l"/>
              </a:tabLst>
            </a:pPr>
            <a:r>
              <a:rPr lang="en-US" cap="small" dirty="0">
                <a:solidFill>
                  <a:schemeClr val="bg2">
                    <a:lumMod val="75000"/>
                  </a:schemeClr>
                </a:solidFill>
              </a:rPr>
              <a:t>Introduction</a:t>
            </a:r>
          </a:p>
          <a:p>
            <a:pPr marL="355600" lvl="1" indent="-355600">
              <a:buFont typeface="+mj-lt"/>
              <a:buAutoNum type="arabicPeriod"/>
              <a:tabLst>
                <a:tab pos="355600" algn="l"/>
              </a:tabLst>
            </a:pPr>
            <a:r>
              <a:rPr lang="en-US" cap="small" dirty="0">
                <a:solidFill>
                  <a:schemeClr val="bg2">
                    <a:lumMod val="75000"/>
                  </a:schemeClr>
                </a:solidFill>
              </a:rPr>
              <a:t>Landlords Selling to Avoid New Laws</a:t>
            </a:r>
          </a:p>
          <a:p>
            <a:pPr marL="355600" lvl="1" indent="-355600">
              <a:buFont typeface="+mj-lt"/>
              <a:buAutoNum type="arabicPeriod"/>
              <a:tabLst>
                <a:tab pos="355600" algn="l"/>
              </a:tabLst>
            </a:pPr>
            <a:r>
              <a:rPr lang="en-US" b="1" cap="small" dirty="0">
                <a:solidFill>
                  <a:schemeClr val="accent2"/>
                </a:solidFill>
                <a:effectLst>
                  <a:outerShdw blurRad="38100" dist="38100" dir="2700000" algn="tl">
                    <a:srgbClr val="000000">
                      <a:alpha val="43137"/>
                    </a:srgbClr>
                  </a:outerShdw>
                </a:effectLst>
              </a:rPr>
              <a:t>Latest Weekly Rent </a:t>
            </a:r>
          </a:p>
          <a:p>
            <a:pPr marL="355600" lvl="1" indent="-355600">
              <a:buFont typeface="+mj-lt"/>
              <a:buAutoNum type="arabicPeriod"/>
              <a:tabLst>
                <a:tab pos="355600" algn="l"/>
              </a:tabLst>
            </a:pPr>
            <a:r>
              <a:rPr lang="en-US" cap="small" dirty="0">
                <a:solidFill>
                  <a:schemeClr val="bg2">
                    <a:lumMod val="75000"/>
                  </a:schemeClr>
                </a:solidFill>
              </a:rPr>
              <a:t>Government to the Rescue</a:t>
            </a:r>
          </a:p>
          <a:p>
            <a:pPr marL="355600" lvl="1" indent="-355600">
              <a:buFont typeface="+mj-lt"/>
              <a:buAutoNum type="arabicPeriod"/>
              <a:tabLst>
                <a:tab pos="355600" algn="l"/>
              </a:tabLst>
            </a:pPr>
            <a:r>
              <a:rPr lang="en-US" cap="small" dirty="0">
                <a:solidFill>
                  <a:schemeClr val="bg2">
                    <a:lumMod val="75000"/>
                  </a:schemeClr>
                </a:solidFill>
              </a:rPr>
              <a:t>Rent Controls</a:t>
            </a:r>
          </a:p>
          <a:p>
            <a:pPr marL="355600" lvl="1" indent="-355600">
              <a:buFont typeface="+mj-lt"/>
              <a:buAutoNum type="arabicPeriod"/>
              <a:tabLst>
                <a:tab pos="355600" algn="l"/>
              </a:tabLst>
            </a:pPr>
            <a:r>
              <a:rPr lang="en-US" kern="1200" cap="small" dirty="0">
                <a:solidFill>
                  <a:schemeClr val="bg2">
                    <a:lumMod val="75000"/>
                  </a:schemeClr>
                </a:solidFill>
                <a:latin typeface="+mn-lt"/>
                <a:ea typeface="+mn-ea"/>
                <a:cs typeface="+mn-cs"/>
              </a:rPr>
              <a:t>Solutions</a:t>
            </a:r>
          </a:p>
          <a:p>
            <a:pPr marL="355600" lvl="1" indent="-355600">
              <a:buFont typeface="+mj-lt"/>
              <a:buAutoNum type="arabicPeriod"/>
              <a:tabLst>
                <a:tab pos="355600" algn="l"/>
              </a:tabLst>
            </a:pPr>
            <a:r>
              <a:rPr lang="en-US" cap="small" dirty="0">
                <a:solidFill>
                  <a:schemeClr val="bg2">
                    <a:lumMod val="75000"/>
                  </a:schemeClr>
                </a:solidFill>
              </a:rPr>
              <a:t>Outtro</a:t>
            </a:r>
            <a:endParaRPr lang="en-US" dirty="0"/>
          </a:p>
          <a:p>
            <a:endParaRPr lang="en-US" dirty="0"/>
          </a:p>
        </p:txBody>
      </p:sp>
      <mc:AlternateContent xmlns:mc="http://schemas.openxmlformats.org/markup-compatibility/2006" xmlns:we="http://schemas.microsoft.com/office/webextensions/webextension/2010/11" xmlns:pca="http://schemas.microsoft.com/office/powerpoint/2013/contentapp">
        <mc:Choice Requires="we pca">
          <p:graphicFrame>
            <p:nvGraphicFramePr>
              <p:cNvPr id="4" name="Content Placeholder 3" title="Web Viewer">
                <a:extLst>
                  <a:ext uri="{FF2B5EF4-FFF2-40B4-BE49-F238E27FC236}">
                    <a16:creationId xmlns:a16="http://schemas.microsoft.com/office/drawing/2014/main" id="{E84A337C-1B17-4147-A558-457EA70B112F}"/>
                  </a:ext>
                </a:extLst>
              </p:cNvPr>
              <p:cNvGraphicFramePr>
                <a:graphicFrameLocks noGrp="1"/>
              </p:cNvGraphicFramePr>
              <p:nvPr>
                <p:ph idx="1"/>
              </p:nvPr>
            </p:nvGraphicFramePr>
            <p:xfrm>
              <a:off x="87993" y="964096"/>
              <a:ext cx="8560026" cy="5812940"/>
            </p:xfrm>
            <a:graphic>
              <a:graphicData uri="http://schemas.microsoft.com/office/webextensions/webextension/2010/11">
                <we:webextensionref xmlns:we="http://schemas.microsoft.com/office/webextensions/webextension/2010/11" xmlns:r="http://schemas.openxmlformats.org/officeDocument/2006/relationships" r:id="rId2"/>
              </a:graphicData>
            </a:graphic>
          </p:graphicFrame>
        </mc:Choice>
        <mc:Fallback xmlns="">
          <p:pic>
            <p:nvPicPr>
              <p:cNvPr id="4" name="Content Placeholder 3" title="Web Viewer">
                <a:extLst>
                  <a:ext uri="{FF2B5EF4-FFF2-40B4-BE49-F238E27FC236}">
                    <a16:creationId xmlns:a16="http://schemas.microsoft.com/office/drawing/2014/main" id="{E84A337C-1B17-4147-A558-457EA70B112F}"/>
                  </a:ext>
                </a:extLst>
              </p:cNvPr>
              <p:cNvPicPr>
                <a:picLocks noGrp="1" noRot="1" noChangeAspect="1" noMove="1" noResize="1" noEditPoints="1" noAdjustHandles="1" noChangeArrowheads="1" noChangeShapeType="1"/>
              </p:cNvPicPr>
              <p:nvPr/>
            </p:nvPicPr>
            <p:blipFill>
              <a:blip r:embed="rId3"/>
              <a:stretch>
                <a:fillRect/>
              </a:stretch>
            </p:blipFill>
            <p:spPr>
              <a:xfrm>
                <a:off x="87993" y="964096"/>
                <a:ext cx="8560026" cy="5812940"/>
              </a:xfrm>
              <a:prstGeom prst="rect">
                <a:avLst/>
              </a:prstGeom>
            </p:spPr>
          </p:pic>
        </mc:Fallback>
      </mc:AlternateContent>
    </p:spTree>
    <p:extLst>
      <p:ext uri="{BB962C8B-B14F-4D97-AF65-F5344CB8AC3E}">
        <p14:creationId xmlns:p14="http://schemas.microsoft.com/office/powerpoint/2010/main" val="1067028143"/>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B58255-B68D-4AD1-8205-D11A8F127CA2}"/>
              </a:ext>
            </a:extLst>
          </p:cNvPr>
          <p:cNvSpPr>
            <a:spLocks noGrp="1"/>
          </p:cNvSpPr>
          <p:nvPr>
            <p:ph type="title"/>
          </p:nvPr>
        </p:nvSpPr>
        <p:spPr/>
        <p:txBody>
          <a:bodyPr>
            <a:normAutofit fontScale="90000"/>
          </a:bodyPr>
          <a:lstStyle/>
          <a:p>
            <a:r>
              <a:rPr lang="en-AU" dirty="0"/>
              <a:t>Weekly Melbourne Rent Listings – SQM</a:t>
            </a:r>
          </a:p>
        </p:txBody>
      </p:sp>
      <mc:AlternateContent xmlns:mc="http://schemas.openxmlformats.org/markup-compatibility/2006" xmlns:we="http://schemas.microsoft.com/office/webextensions/webextension/2010/11" xmlns:pca="http://schemas.microsoft.com/office/powerpoint/2013/contentapp">
        <mc:Choice Requires="we pca">
          <p:graphicFrame>
            <p:nvGraphicFramePr>
              <p:cNvPr id="5" name="Content Placeholder 4" title="Web Viewer">
                <a:extLst>
                  <a:ext uri="{FF2B5EF4-FFF2-40B4-BE49-F238E27FC236}">
                    <a16:creationId xmlns:a16="http://schemas.microsoft.com/office/drawing/2014/main" id="{E6C19992-C742-421A-A3F6-63856EFCEC1D}"/>
                  </a:ext>
                </a:extLst>
              </p:cNvPr>
              <p:cNvGraphicFramePr>
                <a:graphicFrameLocks noGrp="1"/>
              </p:cNvGraphicFramePr>
              <p:nvPr>
                <p:ph idx="1"/>
              </p:nvPr>
            </p:nvGraphicFramePr>
            <p:xfrm>
              <a:off x="192088" y="1233488"/>
              <a:ext cx="8351837" cy="5543550"/>
            </p:xfrm>
            <a:graphic>
              <a:graphicData uri="http://schemas.microsoft.com/office/webextensions/webextension/2010/11">
                <we:webextensionref xmlns:we="http://schemas.microsoft.com/office/webextensions/webextension/2010/11" xmlns:r="http://schemas.openxmlformats.org/officeDocument/2006/relationships" r:id="rId2"/>
              </a:graphicData>
            </a:graphic>
          </p:graphicFrame>
        </mc:Choice>
        <mc:Fallback xmlns="">
          <p:pic>
            <p:nvPicPr>
              <p:cNvPr id="5" name="Content Placeholder 4" title="Web Viewer">
                <a:extLst>
                  <a:ext uri="{FF2B5EF4-FFF2-40B4-BE49-F238E27FC236}">
                    <a16:creationId xmlns:a16="http://schemas.microsoft.com/office/drawing/2014/main" id="{E6C19992-C742-421A-A3F6-63856EFCEC1D}"/>
                  </a:ext>
                </a:extLst>
              </p:cNvPr>
              <p:cNvPicPr>
                <a:picLocks noGrp="1" noRot="1" noChangeAspect="1" noMove="1" noResize="1" noEditPoints="1" noAdjustHandles="1" noChangeArrowheads="1" noChangeShapeType="1"/>
              </p:cNvPicPr>
              <p:nvPr/>
            </p:nvPicPr>
            <p:blipFill>
              <a:blip r:embed="rId3"/>
              <a:stretch>
                <a:fillRect/>
              </a:stretch>
            </p:blipFill>
            <p:spPr>
              <a:xfrm>
                <a:off x="192088" y="1233488"/>
                <a:ext cx="8351837" cy="5543550"/>
              </a:xfrm>
              <a:prstGeom prst="rect">
                <a:avLst/>
              </a:prstGeom>
            </p:spPr>
          </p:pic>
        </mc:Fallback>
      </mc:AlternateContent>
      <p:sp>
        <p:nvSpPr>
          <p:cNvPr id="4" name="Text Placeholder 3">
            <a:extLst>
              <a:ext uri="{FF2B5EF4-FFF2-40B4-BE49-F238E27FC236}">
                <a16:creationId xmlns:a16="http://schemas.microsoft.com/office/drawing/2014/main" id="{9AF05DA8-3562-4912-A973-1DE26FC3ED8C}"/>
              </a:ext>
            </a:extLst>
          </p:cNvPr>
          <p:cNvSpPr>
            <a:spLocks noGrp="1"/>
          </p:cNvSpPr>
          <p:nvPr>
            <p:ph type="body" sz="quarter" idx="10"/>
          </p:nvPr>
        </p:nvSpPr>
        <p:spPr/>
        <p:txBody>
          <a:bodyPr>
            <a:normAutofit fontScale="85000" lnSpcReduction="20000"/>
          </a:bodyPr>
          <a:lstStyle/>
          <a:p>
            <a:pPr marL="355600" lvl="1" indent="-355600">
              <a:buFont typeface="+mj-lt"/>
              <a:buAutoNum type="arabicPeriod"/>
              <a:tabLst>
                <a:tab pos="355600" algn="l"/>
              </a:tabLst>
            </a:pPr>
            <a:r>
              <a:rPr lang="en-US" cap="small" dirty="0">
                <a:solidFill>
                  <a:schemeClr val="bg2">
                    <a:lumMod val="75000"/>
                  </a:schemeClr>
                </a:solidFill>
              </a:rPr>
              <a:t>Introduction</a:t>
            </a:r>
          </a:p>
          <a:p>
            <a:pPr marL="355600" lvl="1" indent="-355600">
              <a:buFont typeface="+mj-lt"/>
              <a:buAutoNum type="arabicPeriod"/>
              <a:tabLst>
                <a:tab pos="355600" algn="l"/>
              </a:tabLst>
            </a:pPr>
            <a:r>
              <a:rPr lang="en-US" cap="small" dirty="0">
                <a:solidFill>
                  <a:schemeClr val="bg2">
                    <a:lumMod val="75000"/>
                  </a:schemeClr>
                </a:solidFill>
              </a:rPr>
              <a:t>Landlords Selling to Avoid New Laws</a:t>
            </a:r>
          </a:p>
          <a:p>
            <a:pPr marL="355600" lvl="1" indent="-355600">
              <a:buFont typeface="+mj-lt"/>
              <a:buAutoNum type="arabicPeriod"/>
              <a:tabLst>
                <a:tab pos="355600" algn="l"/>
              </a:tabLst>
            </a:pPr>
            <a:r>
              <a:rPr lang="en-US" b="1" cap="small" dirty="0">
                <a:solidFill>
                  <a:schemeClr val="accent2"/>
                </a:solidFill>
                <a:effectLst>
                  <a:outerShdw blurRad="38100" dist="38100" dir="2700000" algn="tl">
                    <a:srgbClr val="000000">
                      <a:alpha val="43137"/>
                    </a:srgbClr>
                  </a:outerShdw>
                </a:effectLst>
              </a:rPr>
              <a:t>Latest Weekly Rent </a:t>
            </a:r>
          </a:p>
          <a:p>
            <a:pPr marL="355600" lvl="1" indent="-355600">
              <a:buFont typeface="+mj-lt"/>
              <a:buAutoNum type="arabicPeriod"/>
              <a:tabLst>
                <a:tab pos="355600" algn="l"/>
              </a:tabLst>
            </a:pPr>
            <a:r>
              <a:rPr lang="en-US" cap="small" dirty="0">
                <a:solidFill>
                  <a:schemeClr val="bg2">
                    <a:lumMod val="75000"/>
                  </a:schemeClr>
                </a:solidFill>
              </a:rPr>
              <a:t>Government to the Rescue</a:t>
            </a:r>
          </a:p>
          <a:p>
            <a:pPr marL="355600" lvl="1" indent="-355600">
              <a:buFont typeface="+mj-lt"/>
              <a:buAutoNum type="arabicPeriod"/>
              <a:tabLst>
                <a:tab pos="355600" algn="l"/>
              </a:tabLst>
            </a:pPr>
            <a:r>
              <a:rPr lang="en-US" cap="small" dirty="0">
                <a:solidFill>
                  <a:schemeClr val="bg2">
                    <a:lumMod val="75000"/>
                  </a:schemeClr>
                </a:solidFill>
              </a:rPr>
              <a:t>Rent Controls</a:t>
            </a:r>
          </a:p>
          <a:p>
            <a:pPr marL="355600" lvl="1" indent="-355600">
              <a:buFont typeface="+mj-lt"/>
              <a:buAutoNum type="arabicPeriod"/>
              <a:tabLst>
                <a:tab pos="355600" algn="l"/>
              </a:tabLst>
            </a:pPr>
            <a:r>
              <a:rPr lang="en-US" kern="1200" cap="small" dirty="0">
                <a:solidFill>
                  <a:schemeClr val="bg2">
                    <a:lumMod val="75000"/>
                  </a:schemeClr>
                </a:solidFill>
                <a:latin typeface="+mn-lt"/>
                <a:ea typeface="+mn-ea"/>
                <a:cs typeface="+mn-cs"/>
              </a:rPr>
              <a:t>Solutions</a:t>
            </a:r>
          </a:p>
          <a:p>
            <a:pPr marL="355600" lvl="1" indent="-355600">
              <a:buFont typeface="+mj-lt"/>
              <a:buAutoNum type="arabicPeriod"/>
              <a:tabLst>
                <a:tab pos="355600" algn="l"/>
              </a:tabLst>
            </a:pPr>
            <a:r>
              <a:rPr lang="en-US" cap="small" dirty="0">
                <a:solidFill>
                  <a:schemeClr val="bg2">
                    <a:lumMod val="75000"/>
                  </a:schemeClr>
                </a:solidFill>
              </a:rPr>
              <a:t>Outtro</a:t>
            </a:r>
            <a:endParaRPr lang="en-US" dirty="0"/>
          </a:p>
          <a:p>
            <a:endParaRPr lang="en-AU" dirty="0"/>
          </a:p>
        </p:txBody>
      </p:sp>
    </p:spTree>
    <p:extLst>
      <p:ext uri="{BB962C8B-B14F-4D97-AF65-F5344CB8AC3E}">
        <p14:creationId xmlns:p14="http://schemas.microsoft.com/office/powerpoint/2010/main" val="634157148"/>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BA7053-96A3-4E0D-8B9E-E3CEA937DEDD}"/>
              </a:ext>
            </a:extLst>
          </p:cNvPr>
          <p:cNvSpPr>
            <a:spLocks noGrp="1"/>
          </p:cNvSpPr>
          <p:nvPr>
            <p:ph type="title"/>
          </p:nvPr>
        </p:nvSpPr>
        <p:spPr/>
        <p:txBody>
          <a:bodyPr/>
          <a:lstStyle/>
          <a:p>
            <a:r>
              <a:rPr lang="en-AU" dirty="0"/>
              <a:t>Melbourne Houses Vs Units</a:t>
            </a:r>
          </a:p>
        </p:txBody>
      </p:sp>
      <mc:AlternateContent xmlns:mc="http://schemas.openxmlformats.org/markup-compatibility/2006" xmlns:we="http://schemas.microsoft.com/office/webextensions/webextension/2010/11" xmlns:pca="http://schemas.microsoft.com/office/powerpoint/2013/contentapp">
        <mc:Choice Requires="we pca">
          <p:graphicFrame>
            <p:nvGraphicFramePr>
              <p:cNvPr id="5" name="Content Placeholder 4" title="Web Viewer">
                <a:extLst>
                  <a:ext uri="{FF2B5EF4-FFF2-40B4-BE49-F238E27FC236}">
                    <a16:creationId xmlns:a16="http://schemas.microsoft.com/office/drawing/2014/main" id="{73B8B28B-AEB1-44AD-B984-566FAACAB9E9}"/>
                  </a:ext>
                </a:extLst>
              </p:cNvPr>
              <p:cNvGraphicFramePr>
                <a:graphicFrameLocks noGrp="1"/>
              </p:cNvGraphicFramePr>
              <p:nvPr>
                <p:ph idx="1"/>
              </p:nvPr>
            </p:nvGraphicFramePr>
            <p:xfrm>
              <a:off x="192088" y="1233488"/>
              <a:ext cx="8351837" cy="5543550"/>
            </p:xfrm>
            <a:graphic>
              <a:graphicData uri="http://schemas.microsoft.com/office/webextensions/webextension/2010/11">
                <we:webextensionref xmlns:we="http://schemas.microsoft.com/office/webextensions/webextension/2010/11" xmlns:r="http://schemas.openxmlformats.org/officeDocument/2006/relationships" r:id="rId2"/>
              </a:graphicData>
            </a:graphic>
          </p:graphicFrame>
        </mc:Choice>
        <mc:Fallback xmlns="">
          <p:pic>
            <p:nvPicPr>
              <p:cNvPr id="5" name="Content Placeholder 4" title="Web Viewer">
                <a:extLst>
                  <a:ext uri="{FF2B5EF4-FFF2-40B4-BE49-F238E27FC236}">
                    <a16:creationId xmlns:a16="http://schemas.microsoft.com/office/drawing/2014/main" id="{73B8B28B-AEB1-44AD-B984-566FAACAB9E9}"/>
                  </a:ext>
                </a:extLst>
              </p:cNvPr>
              <p:cNvPicPr>
                <a:picLocks noGrp="1" noRot="1" noChangeAspect="1" noMove="1" noResize="1" noEditPoints="1" noAdjustHandles="1" noChangeArrowheads="1" noChangeShapeType="1"/>
              </p:cNvPicPr>
              <p:nvPr/>
            </p:nvPicPr>
            <p:blipFill>
              <a:blip r:embed="rId3"/>
              <a:stretch>
                <a:fillRect/>
              </a:stretch>
            </p:blipFill>
            <p:spPr>
              <a:xfrm>
                <a:off x="192088" y="1233488"/>
                <a:ext cx="8351837" cy="5543550"/>
              </a:xfrm>
              <a:prstGeom prst="rect">
                <a:avLst/>
              </a:prstGeom>
            </p:spPr>
          </p:pic>
        </mc:Fallback>
      </mc:AlternateContent>
      <p:sp>
        <p:nvSpPr>
          <p:cNvPr id="4" name="Text Placeholder 3">
            <a:extLst>
              <a:ext uri="{FF2B5EF4-FFF2-40B4-BE49-F238E27FC236}">
                <a16:creationId xmlns:a16="http://schemas.microsoft.com/office/drawing/2014/main" id="{8C2813B2-3765-428F-8527-25E2457E31DF}"/>
              </a:ext>
            </a:extLst>
          </p:cNvPr>
          <p:cNvSpPr>
            <a:spLocks noGrp="1"/>
          </p:cNvSpPr>
          <p:nvPr>
            <p:ph type="body" sz="quarter" idx="10"/>
          </p:nvPr>
        </p:nvSpPr>
        <p:spPr/>
        <p:txBody>
          <a:bodyPr>
            <a:normAutofit fontScale="85000" lnSpcReduction="20000"/>
          </a:bodyPr>
          <a:lstStyle/>
          <a:p>
            <a:pPr marL="355600" lvl="1" indent="-355600">
              <a:buFont typeface="+mj-lt"/>
              <a:buAutoNum type="arabicPeriod"/>
              <a:tabLst>
                <a:tab pos="355600" algn="l"/>
              </a:tabLst>
            </a:pPr>
            <a:r>
              <a:rPr lang="en-US" cap="small" dirty="0">
                <a:solidFill>
                  <a:schemeClr val="bg2">
                    <a:lumMod val="75000"/>
                  </a:schemeClr>
                </a:solidFill>
              </a:rPr>
              <a:t>Introduction</a:t>
            </a:r>
          </a:p>
          <a:p>
            <a:pPr marL="355600" lvl="1" indent="-355600">
              <a:buFont typeface="+mj-lt"/>
              <a:buAutoNum type="arabicPeriod"/>
              <a:tabLst>
                <a:tab pos="355600" algn="l"/>
              </a:tabLst>
            </a:pPr>
            <a:r>
              <a:rPr lang="en-US" cap="small" dirty="0">
                <a:solidFill>
                  <a:schemeClr val="bg2">
                    <a:lumMod val="75000"/>
                  </a:schemeClr>
                </a:solidFill>
              </a:rPr>
              <a:t>Landlords Selling to Avoid New Laws</a:t>
            </a:r>
          </a:p>
          <a:p>
            <a:pPr marL="355600" lvl="1" indent="-355600">
              <a:buFont typeface="+mj-lt"/>
              <a:buAutoNum type="arabicPeriod"/>
              <a:tabLst>
                <a:tab pos="355600" algn="l"/>
              </a:tabLst>
            </a:pPr>
            <a:r>
              <a:rPr lang="en-US" b="1" cap="small" dirty="0">
                <a:solidFill>
                  <a:schemeClr val="accent2"/>
                </a:solidFill>
                <a:effectLst>
                  <a:outerShdw blurRad="38100" dist="38100" dir="2700000" algn="tl">
                    <a:srgbClr val="000000">
                      <a:alpha val="43137"/>
                    </a:srgbClr>
                  </a:outerShdw>
                </a:effectLst>
              </a:rPr>
              <a:t>Latest Weekly Rent </a:t>
            </a:r>
          </a:p>
          <a:p>
            <a:pPr marL="355600" lvl="1" indent="-355600">
              <a:buFont typeface="+mj-lt"/>
              <a:buAutoNum type="arabicPeriod"/>
              <a:tabLst>
                <a:tab pos="355600" algn="l"/>
              </a:tabLst>
            </a:pPr>
            <a:r>
              <a:rPr lang="en-US" cap="small" dirty="0">
                <a:solidFill>
                  <a:schemeClr val="bg2">
                    <a:lumMod val="75000"/>
                  </a:schemeClr>
                </a:solidFill>
              </a:rPr>
              <a:t>Government to the Rescue</a:t>
            </a:r>
          </a:p>
          <a:p>
            <a:pPr marL="355600" lvl="1" indent="-355600">
              <a:buFont typeface="+mj-lt"/>
              <a:buAutoNum type="arabicPeriod"/>
              <a:tabLst>
                <a:tab pos="355600" algn="l"/>
              </a:tabLst>
            </a:pPr>
            <a:r>
              <a:rPr lang="en-US" cap="small" dirty="0">
                <a:solidFill>
                  <a:schemeClr val="bg2">
                    <a:lumMod val="75000"/>
                  </a:schemeClr>
                </a:solidFill>
              </a:rPr>
              <a:t>Rent Controls</a:t>
            </a:r>
          </a:p>
          <a:p>
            <a:pPr marL="355600" lvl="1" indent="-355600">
              <a:buFont typeface="+mj-lt"/>
              <a:buAutoNum type="arabicPeriod"/>
              <a:tabLst>
                <a:tab pos="355600" algn="l"/>
              </a:tabLst>
            </a:pPr>
            <a:r>
              <a:rPr lang="en-US" kern="1200" cap="small" dirty="0">
                <a:solidFill>
                  <a:schemeClr val="bg2">
                    <a:lumMod val="75000"/>
                  </a:schemeClr>
                </a:solidFill>
                <a:latin typeface="+mn-lt"/>
                <a:ea typeface="+mn-ea"/>
                <a:cs typeface="+mn-cs"/>
              </a:rPr>
              <a:t>Solutions</a:t>
            </a:r>
          </a:p>
          <a:p>
            <a:pPr marL="355600" lvl="1" indent="-355600">
              <a:buFont typeface="+mj-lt"/>
              <a:buAutoNum type="arabicPeriod"/>
              <a:tabLst>
                <a:tab pos="355600" algn="l"/>
              </a:tabLst>
            </a:pPr>
            <a:r>
              <a:rPr lang="en-US" cap="small" dirty="0">
                <a:solidFill>
                  <a:schemeClr val="bg2">
                    <a:lumMod val="75000"/>
                  </a:schemeClr>
                </a:solidFill>
              </a:rPr>
              <a:t>Outtro</a:t>
            </a:r>
            <a:endParaRPr lang="en-US" dirty="0"/>
          </a:p>
          <a:p>
            <a:endParaRPr lang="en-AU" dirty="0"/>
          </a:p>
        </p:txBody>
      </p:sp>
    </p:spTree>
    <p:extLst>
      <p:ext uri="{BB962C8B-B14F-4D97-AF65-F5344CB8AC3E}">
        <p14:creationId xmlns:p14="http://schemas.microsoft.com/office/powerpoint/2010/main" val="549149683"/>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F214CF2-4524-42FF-AFE6-618ED9662762}"/>
              </a:ext>
            </a:extLst>
          </p:cNvPr>
          <p:cNvSpPr>
            <a:spLocks noGrp="1"/>
          </p:cNvSpPr>
          <p:nvPr>
            <p:ph type="title"/>
          </p:nvPr>
        </p:nvSpPr>
        <p:spPr/>
        <p:txBody>
          <a:bodyPr/>
          <a:lstStyle/>
          <a:p>
            <a:r>
              <a:rPr lang="en-US" dirty="0"/>
              <a:t>Weekly Rent Index</a:t>
            </a:r>
          </a:p>
        </p:txBody>
      </p:sp>
      <p:pic>
        <p:nvPicPr>
          <p:cNvPr id="9" name="Content Placeholder 8">
            <a:extLst>
              <a:ext uri="{FF2B5EF4-FFF2-40B4-BE49-F238E27FC236}">
                <a16:creationId xmlns:a16="http://schemas.microsoft.com/office/drawing/2014/main" id="{DC465ABA-ECC5-47F9-9FD8-52EAC4477A9E}"/>
              </a:ext>
            </a:extLst>
          </p:cNvPr>
          <p:cNvPicPr>
            <a:picLocks noGrp="1" noChangeAspect="1"/>
          </p:cNvPicPr>
          <p:nvPr>
            <p:ph idx="1"/>
          </p:nvPr>
        </p:nvPicPr>
        <p:blipFill>
          <a:blip r:embed="rId2"/>
          <a:stretch>
            <a:fillRect/>
          </a:stretch>
        </p:blipFill>
        <p:spPr>
          <a:xfrm>
            <a:off x="1043609" y="829573"/>
            <a:ext cx="5867400" cy="1828800"/>
          </a:xfrm>
        </p:spPr>
      </p:pic>
      <p:sp>
        <p:nvSpPr>
          <p:cNvPr id="7" name="Text Placeholder 6">
            <a:extLst>
              <a:ext uri="{FF2B5EF4-FFF2-40B4-BE49-F238E27FC236}">
                <a16:creationId xmlns:a16="http://schemas.microsoft.com/office/drawing/2014/main" id="{3361BFA1-2BA4-4C7C-854B-78C0C1F03F17}"/>
              </a:ext>
            </a:extLst>
          </p:cNvPr>
          <p:cNvSpPr>
            <a:spLocks noGrp="1"/>
          </p:cNvSpPr>
          <p:nvPr>
            <p:ph type="body" sz="quarter" idx="10"/>
          </p:nvPr>
        </p:nvSpPr>
        <p:spPr/>
        <p:txBody>
          <a:bodyPr>
            <a:normAutofit fontScale="85000" lnSpcReduction="20000"/>
          </a:bodyPr>
          <a:lstStyle/>
          <a:p>
            <a:pPr marL="355600" lvl="1" indent="-355600">
              <a:buFont typeface="+mj-lt"/>
              <a:buAutoNum type="arabicPeriod"/>
              <a:tabLst>
                <a:tab pos="355600" algn="l"/>
              </a:tabLst>
            </a:pPr>
            <a:r>
              <a:rPr lang="en-US" cap="small" dirty="0">
                <a:solidFill>
                  <a:schemeClr val="bg2">
                    <a:lumMod val="75000"/>
                  </a:schemeClr>
                </a:solidFill>
              </a:rPr>
              <a:t>Introduction</a:t>
            </a:r>
          </a:p>
          <a:p>
            <a:pPr marL="355600" lvl="1" indent="-355600">
              <a:buFont typeface="+mj-lt"/>
              <a:buAutoNum type="arabicPeriod"/>
              <a:tabLst>
                <a:tab pos="355600" algn="l"/>
              </a:tabLst>
            </a:pPr>
            <a:r>
              <a:rPr lang="en-US" cap="small" dirty="0">
                <a:solidFill>
                  <a:schemeClr val="bg2">
                    <a:lumMod val="75000"/>
                  </a:schemeClr>
                </a:solidFill>
              </a:rPr>
              <a:t>Landlords Selling to Avoid New Laws</a:t>
            </a:r>
          </a:p>
          <a:p>
            <a:pPr marL="355600" lvl="1" indent="-355600">
              <a:buFont typeface="+mj-lt"/>
              <a:buAutoNum type="arabicPeriod"/>
              <a:tabLst>
                <a:tab pos="355600" algn="l"/>
              </a:tabLst>
            </a:pPr>
            <a:r>
              <a:rPr lang="en-US" b="1" cap="small" dirty="0">
                <a:solidFill>
                  <a:schemeClr val="accent2"/>
                </a:solidFill>
                <a:effectLst>
                  <a:outerShdw blurRad="38100" dist="38100" dir="2700000" algn="tl">
                    <a:srgbClr val="000000">
                      <a:alpha val="43137"/>
                    </a:srgbClr>
                  </a:outerShdw>
                </a:effectLst>
              </a:rPr>
              <a:t>Latest Weekly Rent </a:t>
            </a:r>
          </a:p>
          <a:p>
            <a:pPr marL="355600" lvl="1" indent="-355600">
              <a:buFont typeface="+mj-lt"/>
              <a:buAutoNum type="arabicPeriod"/>
              <a:tabLst>
                <a:tab pos="355600" algn="l"/>
              </a:tabLst>
            </a:pPr>
            <a:r>
              <a:rPr lang="en-US" cap="small" dirty="0">
                <a:solidFill>
                  <a:schemeClr val="bg2">
                    <a:lumMod val="75000"/>
                  </a:schemeClr>
                </a:solidFill>
              </a:rPr>
              <a:t>Government to the Rescue</a:t>
            </a:r>
          </a:p>
          <a:p>
            <a:pPr marL="355600" lvl="1" indent="-355600">
              <a:buFont typeface="+mj-lt"/>
              <a:buAutoNum type="arabicPeriod"/>
              <a:tabLst>
                <a:tab pos="355600" algn="l"/>
              </a:tabLst>
            </a:pPr>
            <a:r>
              <a:rPr lang="en-US" cap="small" dirty="0">
                <a:solidFill>
                  <a:schemeClr val="bg2">
                    <a:lumMod val="75000"/>
                  </a:schemeClr>
                </a:solidFill>
              </a:rPr>
              <a:t>Rent Controls</a:t>
            </a:r>
          </a:p>
          <a:p>
            <a:pPr marL="355600" lvl="1" indent="-355600">
              <a:buFont typeface="+mj-lt"/>
              <a:buAutoNum type="arabicPeriod"/>
              <a:tabLst>
                <a:tab pos="355600" algn="l"/>
              </a:tabLst>
            </a:pPr>
            <a:r>
              <a:rPr lang="en-US" kern="1200" cap="small" dirty="0">
                <a:solidFill>
                  <a:schemeClr val="bg2">
                    <a:lumMod val="75000"/>
                  </a:schemeClr>
                </a:solidFill>
                <a:latin typeface="+mn-lt"/>
                <a:ea typeface="+mn-ea"/>
                <a:cs typeface="+mn-cs"/>
              </a:rPr>
              <a:t>Solutions</a:t>
            </a:r>
          </a:p>
          <a:p>
            <a:pPr marL="355600" lvl="1" indent="-355600">
              <a:buFont typeface="+mj-lt"/>
              <a:buAutoNum type="arabicPeriod"/>
              <a:tabLst>
                <a:tab pos="355600" algn="l"/>
              </a:tabLst>
            </a:pPr>
            <a:r>
              <a:rPr lang="en-US" cap="small" dirty="0">
                <a:solidFill>
                  <a:schemeClr val="bg2">
                    <a:lumMod val="75000"/>
                  </a:schemeClr>
                </a:solidFill>
              </a:rPr>
              <a:t>Outtro</a:t>
            </a:r>
            <a:endParaRPr lang="en-US" dirty="0"/>
          </a:p>
          <a:p>
            <a:endParaRPr lang="en-US" dirty="0"/>
          </a:p>
        </p:txBody>
      </p:sp>
      <p:pic>
        <p:nvPicPr>
          <p:cNvPr id="11" name="Picture 10">
            <a:extLst>
              <a:ext uri="{FF2B5EF4-FFF2-40B4-BE49-F238E27FC236}">
                <a16:creationId xmlns:a16="http://schemas.microsoft.com/office/drawing/2014/main" id="{93F026FD-FB04-420F-B1F0-33F96270F0A2}"/>
              </a:ext>
            </a:extLst>
          </p:cNvPr>
          <p:cNvPicPr>
            <a:picLocks noChangeAspect="1"/>
          </p:cNvPicPr>
          <p:nvPr/>
        </p:nvPicPr>
        <p:blipFill>
          <a:blip r:embed="rId3"/>
          <a:stretch>
            <a:fillRect/>
          </a:stretch>
        </p:blipFill>
        <p:spPr>
          <a:xfrm>
            <a:off x="1095962" y="2656615"/>
            <a:ext cx="5819775" cy="1743075"/>
          </a:xfrm>
          <a:prstGeom prst="rect">
            <a:avLst/>
          </a:prstGeom>
        </p:spPr>
      </p:pic>
      <mc:AlternateContent xmlns:mc="http://schemas.openxmlformats.org/markup-compatibility/2006" xmlns:we="http://schemas.microsoft.com/office/webextensions/webextension/2010/11" xmlns:pca="http://schemas.microsoft.com/office/powerpoint/2013/contentapp">
        <mc:Choice Requires="we pca">
          <p:graphicFrame>
            <p:nvGraphicFramePr>
              <p:cNvPr id="2" name="Add-in 1" title="Web Viewer">
                <a:extLst>
                  <a:ext uri="{FF2B5EF4-FFF2-40B4-BE49-F238E27FC236}">
                    <a16:creationId xmlns:a16="http://schemas.microsoft.com/office/drawing/2014/main" id="{C9AD48CD-777C-408D-AABE-171CDCBD245C}"/>
                  </a:ext>
                </a:extLst>
              </p:cNvPr>
              <p:cNvGraphicFramePr>
                <a:graphicFrameLocks noGrp="1"/>
              </p:cNvGraphicFramePr>
              <p:nvPr/>
            </p:nvGraphicFramePr>
            <p:xfrm>
              <a:off x="239712" y="4399690"/>
              <a:ext cx="8351837" cy="2458310"/>
            </p:xfrm>
            <a:graphic>
              <a:graphicData uri="http://schemas.microsoft.com/office/webextensions/webextension/2010/11">
                <we:webextensionref xmlns:we="http://schemas.microsoft.com/office/webextensions/webextension/2010/11" xmlns:r="http://schemas.openxmlformats.org/officeDocument/2006/relationships" r:id="rId4"/>
              </a:graphicData>
            </a:graphic>
          </p:graphicFrame>
        </mc:Choice>
        <mc:Fallback xmlns="">
          <p:pic>
            <p:nvPicPr>
              <p:cNvPr id="2" name="Add-in 1" title="Web Viewer">
                <a:extLst>
                  <a:ext uri="{FF2B5EF4-FFF2-40B4-BE49-F238E27FC236}">
                    <a16:creationId xmlns:a16="http://schemas.microsoft.com/office/drawing/2014/main" id="{C9AD48CD-777C-408D-AABE-171CDCBD245C}"/>
                  </a:ext>
                </a:extLst>
              </p:cNvPr>
              <p:cNvPicPr>
                <a:picLocks noGrp="1" noRot="1" noChangeAspect="1" noMove="1" noResize="1" noEditPoints="1" noAdjustHandles="1" noChangeArrowheads="1" noChangeShapeType="1"/>
              </p:cNvPicPr>
              <p:nvPr/>
            </p:nvPicPr>
            <p:blipFill>
              <a:blip r:embed="rId5"/>
              <a:stretch>
                <a:fillRect/>
              </a:stretch>
            </p:blipFill>
            <p:spPr>
              <a:xfrm>
                <a:off x="239712" y="4399690"/>
                <a:ext cx="8351837" cy="2458310"/>
              </a:xfrm>
              <a:prstGeom prst="rect">
                <a:avLst/>
              </a:prstGeom>
            </p:spPr>
          </p:pic>
        </mc:Fallback>
      </mc:AlternateContent>
    </p:spTree>
    <p:extLst>
      <p:ext uri="{BB962C8B-B14F-4D97-AF65-F5344CB8AC3E}">
        <p14:creationId xmlns:p14="http://schemas.microsoft.com/office/powerpoint/2010/main" val="1358980365"/>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087022-F1A4-4C1C-A227-942A2F293F1A}"/>
              </a:ext>
            </a:extLst>
          </p:cNvPr>
          <p:cNvSpPr>
            <a:spLocks noGrp="1"/>
          </p:cNvSpPr>
          <p:nvPr>
            <p:ph type="title"/>
          </p:nvPr>
        </p:nvSpPr>
        <p:spPr/>
        <p:txBody>
          <a:bodyPr>
            <a:normAutofit/>
          </a:bodyPr>
          <a:lstStyle/>
          <a:p>
            <a:r>
              <a:rPr lang="en-US" dirty="0"/>
              <a:t>Weekly Rent Index</a:t>
            </a:r>
          </a:p>
        </p:txBody>
      </p:sp>
      <p:sp>
        <p:nvSpPr>
          <p:cNvPr id="4" name="Text Placeholder 3">
            <a:extLst>
              <a:ext uri="{FF2B5EF4-FFF2-40B4-BE49-F238E27FC236}">
                <a16:creationId xmlns:a16="http://schemas.microsoft.com/office/drawing/2014/main" id="{1E391F51-B020-42BB-B4EF-8C2C3ECFB674}"/>
              </a:ext>
            </a:extLst>
          </p:cNvPr>
          <p:cNvSpPr>
            <a:spLocks noGrp="1"/>
          </p:cNvSpPr>
          <p:nvPr>
            <p:ph type="body" sz="quarter" idx="10"/>
          </p:nvPr>
        </p:nvSpPr>
        <p:spPr/>
        <p:txBody>
          <a:bodyPr>
            <a:normAutofit fontScale="85000" lnSpcReduction="20000"/>
          </a:bodyPr>
          <a:lstStyle/>
          <a:p>
            <a:pPr marL="355600" lvl="1" indent="-355600">
              <a:buFont typeface="+mj-lt"/>
              <a:buAutoNum type="arabicPeriod"/>
              <a:tabLst>
                <a:tab pos="355600" algn="l"/>
              </a:tabLst>
            </a:pPr>
            <a:r>
              <a:rPr lang="en-US" cap="small" dirty="0">
                <a:solidFill>
                  <a:schemeClr val="bg2">
                    <a:lumMod val="75000"/>
                  </a:schemeClr>
                </a:solidFill>
              </a:rPr>
              <a:t>Introduction</a:t>
            </a:r>
          </a:p>
          <a:p>
            <a:pPr marL="355600" lvl="1" indent="-355600">
              <a:buFont typeface="+mj-lt"/>
              <a:buAutoNum type="arabicPeriod"/>
              <a:tabLst>
                <a:tab pos="355600" algn="l"/>
              </a:tabLst>
            </a:pPr>
            <a:r>
              <a:rPr lang="en-US" cap="small" dirty="0">
                <a:solidFill>
                  <a:schemeClr val="bg2">
                    <a:lumMod val="75000"/>
                  </a:schemeClr>
                </a:solidFill>
              </a:rPr>
              <a:t>Landlords Selling to Avoid New Laws</a:t>
            </a:r>
          </a:p>
          <a:p>
            <a:pPr marL="355600" lvl="1" indent="-355600">
              <a:buFont typeface="+mj-lt"/>
              <a:buAutoNum type="arabicPeriod"/>
              <a:tabLst>
                <a:tab pos="355600" algn="l"/>
              </a:tabLst>
            </a:pPr>
            <a:r>
              <a:rPr lang="en-US" b="1" cap="small" dirty="0">
                <a:solidFill>
                  <a:schemeClr val="accent2"/>
                </a:solidFill>
                <a:effectLst>
                  <a:outerShdw blurRad="38100" dist="38100" dir="2700000" algn="tl">
                    <a:srgbClr val="000000">
                      <a:alpha val="43137"/>
                    </a:srgbClr>
                  </a:outerShdw>
                </a:effectLst>
              </a:rPr>
              <a:t>Latest Weekly Rent </a:t>
            </a:r>
          </a:p>
          <a:p>
            <a:pPr marL="355600" lvl="1" indent="-355600">
              <a:buFont typeface="+mj-lt"/>
              <a:buAutoNum type="arabicPeriod"/>
              <a:tabLst>
                <a:tab pos="355600" algn="l"/>
              </a:tabLst>
            </a:pPr>
            <a:r>
              <a:rPr lang="en-US" cap="small" dirty="0">
                <a:solidFill>
                  <a:schemeClr val="bg2">
                    <a:lumMod val="75000"/>
                  </a:schemeClr>
                </a:solidFill>
              </a:rPr>
              <a:t>Government to the Rescue</a:t>
            </a:r>
          </a:p>
          <a:p>
            <a:pPr marL="355600" lvl="1" indent="-355600">
              <a:buFont typeface="+mj-lt"/>
              <a:buAutoNum type="arabicPeriod"/>
              <a:tabLst>
                <a:tab pos="355600" algn="l"/>
              </a:tabLst>
            </a:pPr>
            <a:r>
              <a:rPr lang="en-US" cap="small" dirty="0">
                <a:solidFill>
                  <a:schemeClr val="bg2">
                    <a:lumMod val="75000"/>
                  </a:schemeClr>
                </a:solidFill>
              </a:rPr>
              <a:t>Rent Controls</a:t>
            </a:r>
          </a:p>
          <a:p>
            <a:pPr marL="355600" lvl="1" indent="-355600">
              <a:buFont typeface="+mj-lt"/>
              <a:buAutoNum type="arabicPeriod"/>
              <a:tabLst>
                <a:tab pos="355600" algn="l"/>
              </a:tabLst>
            </a:pPr>
            <a:r>
              <a:rPr lang="en-US" kern="1200" cap="small" dirty="0">
                <a:solidFill>
                  <a:schemeClr val="bg2">
                    <a:lumMod val="75000"/>
                  </a:schemeClr>
                </a:solidFill>
                <a:latin typeface="+mn-lt"/>
                <a:ea typeface="+mn-ea"/>
                <a:cs typeface="+mn-cs"/>
              </a:rPr>
              <a:t>Solutions</a:t>
            </a:r>
          </a:p>
          <a:p>
            <a:pPr marL="355600" lvl="1" indent="-355600">
              <a:buFont typeface="+mj-lt"/>
              <a:buAutoNum type="arabicPeriod"/>
              <a:tabLst>
                <a:tab pos="355600" algn="l"/>
              </a:tabLst>
            </a:pPr>
            <a:r>
              <a:rPr lang="en-US" cap="small" dirty="0">
                <a:solidFill>
                  <a:schemeClr val="bg2">
                    <a:lumMod val="75000"/>
                  </a:schemeClr>
                </a:solidFill>
              </a:rPr>
              <a:t>Outtro</a:t>
            </a:r>
            <a:endParaRPr lang="en-US" dirty="0"/>
          </a:p>
          <a:p>
            <a:endParaRPr lang="en-US" dirty="0"/>
          </a:p>
        </p:txBody>
      </p:sp>
      <p:pic>
        <p:nvPicPr>
          <p:cNvPr id="10" name="Content Placeholder 9">
            <a:extLst>
              <a:ext uri="{FF2B5EF4-FFF2-40B4-BE49-F238E27FC236}">
                <a16:creationId xmlns:a16="http://schemas.microsoft.com/office/drawing/2014/main" id="{84816A62-1B4D-4555-A788-29DD92550DBE}"/>
              </a:ext>
            </a:extLst>
          </p:cNvPr>
          <p:cNvPicPr>
            <a:picLocks noGrp="1" noChangeAspect="1"/>
          </p:cNvPicPr>
          <p:nvPr>
            <p:ph idx="1"/>
          </p:nvPr>
        </p:nvPicPr>
        <p:blipFill>
          <a:blip r:embed="rId2"/>
          <a:stretch>
            <a:fillRect/>
          </a:stretch>
        </p:blipFill>
        <p:spPr>
          <a:xfrm>
            <a:off x="265971" y="993840"/>
            <a:ext cx="5753100" cy="1743075"/>
          </a:xfrm>
        </p:spPr>
      </p:pic>
      <p:pic>
        <p:nvPicPr>
          <p:cNvPr id="12" name="Picture 11">
            <a:extLst>
              <a:ext uri="{FF2B5EF4-FFF2-40B4-BE49-F238E27FC236}">
                <a16:creationId xmlns:a16="http://schemas.microsoft.com/office/drawing/2014/main" id="{07F86E92-39F9-41CF-B8F6-E4F2FBA6F889}"/>
              </a:ext>
            </a:extLst>
          </p:cNvPr>
          <p:cNvPicPr>
            <a:picLocks noChangeAspect="1"/>
          </p:cNvPicPr>
          <p:nvPr/>
        </p:nvPicPr>
        <p:blipFill>
          <a:blip r:embed="rId3"/>
          <a:stretch>
            <a:fillRect/>
          </a:stretch>
        </p:blipFill>
        <p:spPr>
          <a:xfrm>
            <a:off x="265971" y="2778253"/>
            <a:ext cx="5791200" cy="1743075"/>
          </a:xfrm>
          <a:prstGeom prst="rect">
            <a:avLst/>
          </a:prstGeom>
        </p:spPr>
      </p:pic>
      <p:pic>
        <p:nvPicPr>
          <p:cNvPr id="14" name="Picture 13">
            <a:extLst>
              <a:ext uri="{FF2B5EF4-FFF2-40B4-BE49-F238E27FC236}">
                <a16:creationId xmlns:a16="http://schemas.microsoft.com/office/drawing/2014/main" id="{B440B1B6-B024-4877-AFD5-B0BC17C70CFD}"/>
              </a:ext>
            </a:extLst>
          </p:cNvPr>
          <p:cNvPicPr>
            <a:picLocks noChangeAspect="1"/>
          </p:cNvPicPr>
          <p:nvPr/>
        </p:nvPicPr>
        <p:blipFill>
          <a:blip r:embed="rId4"/>
          <a:stretch>
            <a:fillRect/>
          </a:stretch>
        </p:blipFill>
        <p:spPr>
          <a:xfrm>
            <a:off x="285750" y="4562666"/>
            <a:ext cx="5810250" cy="1724025"/>
          </a:xfrm>
          <a:prstGeom prst="rect">
            <a:avLst/>
          </a:prstGeom>
        </p:spPr>
      </p:pic>
    </p:spTree>
    <p:extLst>
      <p:ext uri="{BB962C8B-B14F-4D97-AF65-F5344CB8AC3E}">
        <p14:creationId xmlns:p14="http://schemas.microsoft.com/office/powerpoint/2010/main" val="843922242"/>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E75418-FD63-44AD-BE65-32287E5A115A}"/>
              </a:ext>
            </a:extLst>
          </p:cNvPr>
          <p:cNvSpPr>
            <a:spLocks noGrp="1"/>
          </p:cNvSpPr>
          <p:nvPr>
            <p:ph type="title"/>
          </p:nvPr>
        </p:nvSpPr>
        <p:spPr/>
        <p:txBody>
          <a:bodyPr/>
          <a:lstStyle/>
          <a:p>
            <a:endParaRPr lang="en-US"/>
          </a:p>
        </p:txBody>
      </p:sp>
      <p:pic>
        <p:nvPicPr>
          <p:cNvPr id="6" name="Content Placeholder 5">
            <a:extLst>
              <a:ext uri="{FF2B5EF4-FFF2-40B4-BE49-F238E27FC236}">
                <a16:creationId xmlns:a16="http://schemas.microsoft.com/office/drawing/2014/main" id="{D612EDC0-5493-4AFE-BB2A-989D183DFCE0}"/>
              </a:ext>
            </a:extLst>
          </p:cNvPr>
          <p:cNvPicPr>
            <a:picLocks noGrp="1" noChangeAspect="1"/>
          </p:cNvPicPr>
          <p:nvPr>
            <p:ph idx="1"/>
          </p:nvPr>
        </p:nvPicPr>
        <p:blipFill>
          <a:blip r:embed="rId2"/>
          <a:stretch>
            <a:fillRect/>
          </a:stretch>
        </p:blipFill>
        <p:spPr>
          <a:xfrm>
            <a:off x="192088" y="1182180"/>
            <a:ext cx="5800725" cy="1781175"/>
          </a:xfrm>
        </p:spPr>
      </p:pic>
      <p:sp>
        <p:nvSpPr>
          <p:cNvPr id="4" name="Text Placeholder 3">
            <a:extLst>
              <a:ext uri="{FF2B5EF4-FFF2-40B4-BE49-F238E27FC236}">
                <a16:creationId xmlns:a16="http://schemas.microsoft.com/office/drawing/2014/main" id="{92EBDCD5-62F1-4BC9-82F6-891A08341906}"/>
              </a:ext>
            </a:extLst>
          </p:cNvPr>
          <p:cNvSpPr>
            <a:spLocks noGrp="1"/>
          </p:cNvSpPr>
          <p:nvPr>
            <p:ph type="body" sz="quarter" idx="10"/>
          </p:nvPr>
        </p:nvSpPr>
        <p:spPr/>
        <p:txBody>
          <a:bodyPr>
            <a:normAutofit fontScale="85000" lnSpcReduction="20000"/>
          </a:bodyPr>
          <a:lstStyle/>
          <a:p>
            <a:pPr marL="355600" lvl="1" indent="-355600">
              <a:buFont typeface="+mj-lt"/>
              <a:buAutoNum type="arabicPeriod"/>
              <a:tabLst>
                <a:tab pos="355600" algn="l"/>
              </a:tabLst>
            </a:pPr>
            <a:r>
              <a:rPr lang="en-US" cap="small" dirty="0">
                <a:solidFill>
                  <a:schemeClr val="bg2">
                    <a:lumMod val="75000"/>
                  </a:schemeClr>
                </a:solidFill>
              </a:rPr>
              <a:t>Introduction</a:t>
            </a:r>
          </a:p>
          <a:p>
            <a:pPr marL="355600" lvl="1" indent="-355600">
              <a:buFont typeface="+mj-lt"/>
              <a:buAutoNum type="arabicPeriod"/>
              <a:tabLst>
                <a:tab pos="355600" algn="l"/>
              </a:tabLst>
            </a:pPr>
            <a:r>
              <a:rPr lang="en-US" cap="small" dirty="0">
                <a:solidFill>
                  <a:schemeClr val="bg2">
                    <a:lumMod val="75000"/>
                  </a:schemeClr>
                </a:solidFill>
              </a:rPr>
              <a:t>Landlords Selling to Avoid New Laws</a:t>
            </a:r>
          </a:p>
          <a:p>
            <a:pPr marL="355600" lvl="1" indent="-355600">
              <a:buFont typeface="+mj-lt"/>
              <a:buAutoNum type="arabicPeriod"/>
              <a:tabLst>
                <a:tab pos="355600" algn="l"/>
              </a:tabLst>
            </a:pPr>
            <a:r>
              <a:rPr lang="en-US" b="1" cap="small" dirty="0">
                <a:solidFill>
                  <a:schemeClr val="accent2"/>
                </a:solidFill>
                <a:effectLst>
                  <a:outerShdw blurRad="38100" dist="38100" dir="2700000" algn="tl">
                    <a:srgbClr val="000000">
                      <a:alpha val="43137"/>
                    </a:srgbClr>
                  </a:outerShdw>
                </a:effectLst>
              </a:rPr>
              <a:t>Latest Weekly Rent </a:t>
            </a:r>
          </a:p>
          <a:p>
            <a:pPr marL="355600" lvl="1" indent="-355600">
              <a:buFont typeface="+mj-lt"/>
              <a:buAutoNum type="arabicPeriod"/>
              <a:tabLst>
                <a:tab pos="355600" algn="l"/>
              </a:tabLst>
            </a:pPr>
            <a:r>
              <a:rPr lang="en-US" cap="small" dirty="0">
                <a:solidFill>
                  <a:schemeClr val="bg2">
                    <a:lumMod val="75000"/>
                  </a:schemeClr>
                </a:solidFill>
              </a:rPr>
              <a:t>Government to the Rescue</a:t>
            </a:r>
          </a:p>
          <a:p>
            <a:pPr marL="355600" lvl="1" indent="-355600">
              <a:buFont typeface="+mj-lt"/>
              <a:buAutoNum type="arabicPeriod"/>
              <a:tabLst>
                <a:tab pos="355600" algn="l"/>
              </a:tabLst>
            </a:pPr>
            <a:r>
              <a:rPr lang="en-US" cap="small" dirty="0">
                <a:solidFill>
                  <a:schemeClr val="bg2">
                    <a:lumMod val="75000"/>
                  </a:schemeClr>
                </a:solidFill>
              </a:rPr>
              <a:t>Rent Controls</a:t>
            </a:r>
          </a:p>
          <a:p>
            <a:pPr marL="355600" lvl="1" indent="-355600">
              <a:buFont typeface="+mj-lt"/>
              <a:buAutoNum type="arabicPeriod"/>
              <a:tabLst>
                <a:tab pos="355600" algn="l"/>
              </a:tabLst>
            </a:pPr>
            <a:r>
              <a:rPr lang="en-US" kern="1200" cap="small" dirty="0">
                <a:solidFill>
                  <a:schemeClr val="bg2">
                    <a:lumMod val="75000"/>
                  </a:schemeClr>
                </a:solidFill>
                <a:latin typeface="+mn-lt"/>
                <a:ea typeface="+mn-ea"/>
                <a:cs typeface="+mn-cs"/>
              </a:rPr>
              <a:t>Solutions</a:t>
            </a:r>
          </a:p>
          <a:p>
            <a:pPr marL="355600" lvl="1" indent="-355600">
              <a:buFont typeface="+mj-lt"/>
              <a:buAutoNum type="arabicPeriod"/>
              <a:tabLst>
                <a:tab pos="355600" algn="l"/>
              </a:tabLst>
            </a:pPr>
            <a:r>
              <a:rPr lang="en-US" cap="small" dirty="0">
                <a:solidFill>
                  <a:schemeClr val="bg2">
                    <a:lumMod val="75000"/>
                  </a:schemeClr>
                </a:solidFill>
              </a:rPr>
              <a:t>Outtro</a:t>
            </a:r>
            <a:endParaRPr lang="en-US" dirty="0"/>
          </a:p>
          <a:p>
            <a:endParaRPr lang="en-US" dirty="0"/>
          </a:p>
        </p:txBody>
      </p:sp>
      <p:pic>
        <p:nvPicPr>
          <p:cNvPr id="8" name="Picture 7">
            <a:extLst>
              <a:ext uri="{FF2B5EF4-FFF2-40B4-BE49-F238E27FC236}">
                <a16:creationId xmlns:a16="http://schemas.microsoft.com/office/drawing/2014/main" id="{D0C32CF2-6D0C-4E06-84DF-C3D99350BDD4}"/>
              </a:ext>
            </a:extLst>
          </p:cNvPr>
          <p:cNvPicPr>
            <a:picLocks noChangeAspect="1"/>
          </p:cNvPicPr>
          <p:nvPr/>
        </p:nvPicPr>
        <p:blipFill>
          <a:blip r:embed="rId3"/>
          <a:stretch>
            <a:fillRect/>
          </a:stretch>
        </p:blipFill>
        <p:spPr>
          <a:xfrm>
            <a:off x="192088" y="3009899"/>
            <a:ext cx="5781675" cy="1743075"/>
          </a:xfrm>
          <a:prstGeom prst="rect">
            <a:avLst/>
          </a:prstGeom>
        </p:spPr>
      </p:pic>
    </p:spTree>
    <p:extLst>
      <p:ext uri="{BB962C8B-B14F-4D97-AF65-F5344CB8AC3E}">
        <p14:creationId xmlns:p14="http://schemas.microsoft.com/office/powerpoint/2010/main" val="1191056536"/>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HeiseSays">
      <a:majorFont>
        <a:latin typeface="Oswald"/>
        <a:ea typeface=""/>
        <a:cs typeface=""/>
      </a:majorFont>
      <a:minorFont>
        <a:latin typeface="Calibr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bodyPr vert="horz" lIns="91440" tIns="45720" rIns="91440" bIns="45720" rtlCol="0">
        <a:normAutofit/>
      </a:bodyPr>
      <a:lstStyle>
        <a:defPPr marL="355600" indent="-355600" algn="l">
          <a:buFont typeface="+mj-lt"/>
          <a:buAutoNum type="arabicPeriod"/>
          <a:tabLst>
            <a:tab pos="355600" algn="l"/>
          </a:tabLst>
          <a:defRPr dirty="0" smtClean="0">
            <a:solidFill>
              <a:schemeClr val="bg2">
                <a:lumMod val="75000"/>
              </a:schemeClr>
            </a:solidFill>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webextension1.xml.rels><?xml version="1.0" encoding="UTF-8" standalone="yes"?>
<Relationships xmlns="http://schemas.openxmlformats.org/package/2006/relationships"><Relationship Id="rId1" Type="http://schemas.openxmlformats.org/officeDocument/2006/relationships/image" Target="../media/image82.png"/></Relationships>
</file>

<file path=ppt/webextensions/_rels/webextension10.xml.rels><?xml version="1.0" encoding="UTF-8" standalone="yes"?>
<Relationships xmlns="http://schemas.openxmlformats.org/package/2006/relationships"><Relationship Id="rId1" Type="http://schemas.openxmlformats.org/officeDocument/2006/relationships/image" Target="../media/image134.png"/></Relationships>
</file>

<file path=ppt/webextensions/_rels/webextension11.xml.rels><?xml version="1.0" encoding="UTF-8" standalone="yes"?>
<Relationships xmlns="http://schemas.openxmlformats.org/package/2006/relationships"><Relationship Id="rId1" Type="http://schemas.openxmlformats.org/officeDocument/2006/relationships/image" Target="../media/image135.png"/></Relationships>
</file>

<file path=ppt/webextensions/_rels/webextension12.xml.rels><?xml version="1.0" encoding="UTF-8" standalone="yes"?>
<Relationships xmlns="http://schemas.openxmlformats.org/package/2006/relationships"><Relationship Id="rId1" Type="http://schemas.openxmlformats.org/officeDocument/2006/relationships/image" Target="../media/image136.png"/></Relationships>
</file>

<file path=ppt/webextensions/_rels/webextension13.xml.rels><?xml version="1.0" encoding="UTF-8" standalone="yes"?>
<Relationships xmlns="http://schemas.openxmlformats.org/package/2006/relationships"><Relationship Id="rId1" Type="http://schemas.openxmlformats.org/officeDocument/2006/relationships/image" Target="../media/image137.png"/></Relationships>
</file>

<file path=ppt/webextensions/_rels/webextension14.xml.rels><?xml version="1.0" encoding="UTF-8" standalone="yes"?>
<Relationships xmlns="http://schemas.openxmlformats.org/package/2006/relationships"><Relationship Id="rId1" Type="http://schemas.openxmlformats.org/officeDocument/2006/relationships/image" Target="../media/image138.png"/></Relationships>
</file>

<file path=ppt/webextensions/_rels/webextension15.xml.rels><?xml version="1.0" encoding="UTF-8" standalone="yes"?>
<Relationships xmlns="http://schemas.openxmlformats.org/package/2006/relationships"><Relationship Id="rId1" Type="http://schemas.openxmlformats.org/officeDocument/2006/relationships/image" Target="../media/image139.png"/></Relationships>
</file>

<file path=ppt/webextensions/_rels/webextension16.xml.rels><?xml version="1.0" encoding="UTF-8" standalone="yes"?>
<Relationships xmlns="http://schemas.openxmlformats.org/package/2006/relationships"><Relationship Id="rId1" Type="http://schemas.openxmlformats.org/officeDocument/2006/relationships/image" Target="../media/image140.png"/></Relationships>
</file>

<file path=ppt/webextensions/_rels/webextension17.xml.rels><?xml version="1.0" encoding="UTF-8" standalone="yes"?>
<Relationships xmlns="http://schemas.openxmlformats.org/package/2006/relationships"><Relationship Id="rId1" Type="http://schemas.openxmlformats.org/officeDocument/2006/relationships/image" Target="../media/image141.png"/></Relationships>
</file>

<file path=ppt/webextensions/_rels/webextension18.xml.rels><?xml version="1.0" encoding="UTF-8" standalone="yes"?>
<Relationships xmlns="http://schemas.openxmlformats.org/package/2006/relationships"><Relationship Id="rId1" Type="http://schemas.openxmlformats.org/officeDocument/2006/relationships/image" Target="../media/image142.png"/></Relationships>
</file>

<file path=ppt/webextensions/_rels/webextension19.xml.rels><?xml version="1.0" encoding="UTF-8" standalone="yes"?>
<Relationships xmlns="http://schemas.openxmlformats.org/package/2006/relationships"><Relationship Id="rId1" Type="http://schemas.openxmlformats.org/officeDocument/2006/relationships/image" Target="../media/image143.png"/></Relationships>
</file>

<file path=ppt/webextensions/_rels/webextension2.xml.rels><?xml version="1.0" encoding="UTF-8" standalone="yes"?>
<Relationships xmlns="http://schemas.openxmlformats.org/package/2006/relationships"><Relationship Id="rId1" Type="http://schemas.openxmlformats.org/officeDocument/2006/relationships/image" Target="../media/image83.png"/></Relationships>
</file>

<file path=ppt/webextensions/_rels/webextension20.xml.rels><?xml version="1.0" encoding="UTF-8" standalone="yes"?>
<Relationships xmlns="http://schemas.openxmlformats.org/package/2006/relationships"><Relationship Id="rId1" Type="http://schemas.openxmlformats.org/officeDocument/2006/relationships/image" Target="../media/image144.png"/></Relationships>
</file>

<file path=ppt/webextensions/_rels/webextension21.xml.rels><?xml version="1.0" encoding="UTF-8" standalone="yes"?>
<Relationships xmlns="http://schemas.openxmlformats.org/package/2006/relationships"><Relationship Id="rId1" Type="http://schemas.openxmlformats.org/officeDocument/2006/relationships/image" Target="../media/image145.png"/></Relationships>
</file>

<file path=ppt/webextensions/_rels/webextension22.xml.rels><?xml version="1.0" encoding="UTF-8" standalone="yes"?>
<Relationships xmlns="http://schemas.openxmlformats.org/package/2006/relationships"><Relationship Id="rId1" Type="http://schemas.openxmlformats.org/officeDocument/2006/relationships/image" Target="../media/image146.png"/></Relationships>
</file>

<file path=ppt/webextensions/_rels/webextension23.xml.rels><?xml version="1.0" encoding="UTF-8" standalone="yes"?>
<Relationships xmlns="http://schemas.openxmlformats.org/package/2006/relationships"><Relationship Id="rId1" Type="http://schemas.openxmlformats.org/officeDocument/2006/relationships/image" Target="../media/image147.png"/></Relationships>
</file>

<file path=ppt/webextensions/_rels/webextension24.xml.rels><?xml version="1.0" encoding="UTF-8" standalone="yes"?>
<Relationships xmlns="http://schemas.openxmlformats.org/package/2006/relationships"><Relationship Id="rId1" Type="http://schemas.openxmlformats.org/officeDocument/2006/relationships/image" Target="../media/image151.png"/></Relationships>
</file>

<file path=ppt/webextensions/_rels/webextension25.xml.rels><?xml version="1.0" encoding="UTF-8" standalone="yes"?>
<Relationships xmlns="http://schemas.openxmlformats.org/package/2006/relationships"><Relationship Id="rId1" Type="http://schemas.openxmlformats.org/officeDocument/2006/relationships/image" Target="../media/image152.png"/></Relationships>
</file>

<file path=ppt/webextensions/_rels/webextension26.xml.rels><?xml version="1.0" encoding="UTF-8" standalone="yes"?>
<Relationships xmlns="http://schemas.openxmlformats.org/package/2006/relationships"><Relationship Id="rId1" Type="http://schemas.openxmlformats.org/officeDocument/2006/relationships/image" Target="../media/image153.png"/></Relationships>
</file>

<file path=ppt/webextensions/_rels/webextension27.xml.rels><?xml version="1.0" encoding="UTF-8" standalone="yes"?>
<Relationships xmlns="http://schemas.openxmlformats.org/package/2006/relationships"><Relationship Id="rId1" Type="http://schemas.openxmlformats.org/officeDocument/2006/relationships/image" Target="../media/image154.png"/></Relationships>
</file>

<file path=ppt/webextensions/_rels/webextension28.xml.rels><?xml version="1.0" encoding="UTF-8" standalone="yes"?>
<Relationships xmlns="http://schemas.openxmlformats.org/package/2006/relationships"><Relationship Id="rId1" Type="http://schemas.openxmlformats.org/officeDocument/2006/relationships/image" Target="../media/image155.png"/></Relationships>
</file>

<file path=ppt/webextensions/_rels/webextension29.xml.rels><?xml version="1.0" encoding="UTF-8" standalone="yes"?>
<Relationships xmlns="http://schemas.openxmlformats.org/package/2006/relationships"><Relationship Id="rId1" Type="http://schemas.openxmlformats.org/officeDocument/2006/relationships/image" Target="../media/image156.png"/></Relationships>
</file>

<file path=ppt/webextensions/_rels/webextension3.xml.rels><?xml version="1.0" encoding="UTF-8" standalone="yes"?>
<Relationships xmlns="http://schemas.openxmlformats.org/package/2006/relationships"><Relationship Id="rId1" Type="http://schemas.openxmlformats.org/officeDocument/2006/relationships/image" Target="../media/image86.png"/></Relationships>
</file>

<file path=ppt/webextensions/_rels/webextension30.xml.rels><?xml version="1.0" encoding="UTF-8" standalone="yes"?>
<Relationships xmlns="http://schemas.openxmlformats.org/package/2006/relationships"><Relationship Id="rId1" Type="http://schemas.openxmlformats.org/officeDocument/2006/relationships/image" Target="../media/image157.png"/></Relationships>
</file>

<file path=ppt/webextensions/_rels/webextension31.xml.rels><?xml version="1.0" encoding="UTF-8" standalone="yes"?>
<Relationships xmlns="http://schemas.openxmlformats.org/package/2006/relationships"><Relationship Id="rId1" Type="http://schemas.openxmlformats.org/officeDocument/2006/relationships/image" Target="../media/image158.png"/></Relationships>
</file>

<file path=ppt/webextensions/_rels/webextension32.xml.rels><?xml version="1.0" encoding="UTF-8" standalone="yes"?>
<Relationships xmlns="http://schemas.openxmlformats.org/package/2006/relationships"><Relationship Id="rId1" Type="http://schemas.openxmlformats.org/officeDocument/2006/relationships/image" Target="../media/image159.png"/></Relationships>
</file>

<file path=ppt/webextensions/_rels/webextension33.xml.rels><?xml version="1.0" encoding="UTF-8" standalone="yes"?>
<Relationships xmlns="http://schemas.openxmlformats.org/package/2006/relationships"><Relationship Id="rId1" Type="http://schemas.openxmlformats.org/officeDocument/2006/relationships/image" Target="../media/image160.png"/></Relationships>
</file>

<file path=ppt/webextensions/_rels/webextension4.xml.rels><?xml version="1.0" encoding="UTF-8" standalone="yes"?>
<Relationships xmlns="http://schemas.openxmlformats.org/package/2006/relationships"><Relationship Id="rId1" Type="http://schemas.openxmlformats.org/officeDocument/2006/relationships/image" Target="../media/image120.png"/></Relationships>
</file>

<file path=ppt/webextensions/_rels/webextension5.xml.rels><?xml version="1.0" encoding="UTF-8" standalone="yes"?>
<Relationships xmlns="http://schemas.openxmlformats.org/package/2006/relationships"><Relationship Id="rId1" Type="http://schemas.openxmlformats.org/officeDocument/2006/relationships/image" Target="../media/image121.png"/></Relationships>
</file>

<file path=ppt/webextensions/_rels/webextension6.xml.rels><?xml version="1.0" encoding="UTF-8" standalone="yes"?>
<Relationships xmlns="http://schemas.openxmlformats.org/package/2006/relationships"><Relationship Id="rId1" Type="http://schemas.openxmlformats.org/officeDocument/2006/relationships/image" Target="../media/image122.png"/></Relationships>
</file>

<file path=ppt/webextensions/_rels/webextension7.xml.rels><?xml version="1.0" encoding="UTF-8" standalone="yes"?>
<Relationships xmlns="http://schemas.openxmlformats.org/package/2006/relationships"><Relationship Id="rId1" Type="http://schemas.openxmlformats.org/officeDocument/2006/relationships/image" Target="../media/image125.png"/></Relationships>
</file>

<file path=ppt/webextensions/_rels/webextension8.xml.rels><?xml version="1.0" encoding="UTF-8" standalone="yes"?>
<Relationships xmlns="http://schemas.openxmlformats.org/package/2006/relationships"><Relationship Id="rId1" Type="http://schemas.openxmlformats.org/officeDocument/2006/relationships/image" Target="../media/image132.png"/></Relationships>
</file>

<file path=ppt/webextensions/_rels/webextension9.xml.rels><?xml version="1.0" encoding="UTF-8" standalone="yes"?>
<Relationships xmlns="http://schemas.openxmlformats.org/package/2006/relationships"><Relationship Id="rId1" Type="http://schemas.openxmlformats.org/officeDocument/2006/relationships/image" Target="../media/image133.png"/></Relationships>
</file>

<file path=ppt/webextensions/webextension1.xml><?xml version="1.0" encoding="utf-8"?>
<we:webextension xmlns:we="http://schemas.microsoft.com/office/webextensions/webextension/2010/11" id="{DE3AB7D7-B067-4E43-8C73-6ECFEC1986B4}" frozen="1">
  <we:reference id="wa104295828" version="1.9.0.0" store="en-US" storeType="OMEX"/>
  <we:alternateReferences>
    <we:reference id="wa104295828" version="1.9.0.0" store="wa104295828" storeType="OMEX"/>
  </we:alternateReferences>
  <we:properties>
    <we:property name="__labs__" value="{&quot;configuration&quot;:{&quot;appVersion&quot;:{&quot;major&quot;:1,&quot;minor&quot;:0},&quot;components&quot;:[{&quot;type&quot;:&quot;Labs.Components.ActivityComponent&quot;,&quot;name&quot;:&quot;www.domain.com.au/research/house-price-report/december-2020/&quot;,&quot;values&quot;:{},&quot;data&quot;:{&quot;uri&quot;:&quot;www.domain.com.au/research/house-price-report/december-2020/&quot;},&quot;secure&quot;:false}],&quot;name&quot;:&quot;www.domain.com.au/research/house-price-report/december-2020/&quot;,&quot;timeline&quot;:null,&quot;analytics&quot;:null},&quot;hostVersion&quot;:{&quot;major&quot;:0,&quot;minor&quot;:1}}"/>
  </we:properties>
  <we:bindings/>
  <we:snapshot xmlns:r="http://schemas.openxmlformats.org/officeDocument/2006/relationships" r:embed="rId1"/>
</we:webextension>
</file>

<file path=ppt/webextensions/webextension10.xml><?xml version="1.0" encoding="utf-8"?>
<we:webextension xmlns:we="http://schemas.microsoft.com/office/webextensions/webextension/2010/11" id="{D7AB8112-F697-4779-A419-BBF8FDF37639}">
  <we:reference id="wa104295828" version="1.9.0.0" store="en-US" storeType="OMEX"/>
  <we:alternateReferences>
    <we:reference id="wa104295828" version="1.9.0.0" store="wa104295828" storeType="OMEX"/>
  </we:alternateReferences>
  <we:properties>
    <we:property name="__labs__" value="{&quot;configuration&quot;:{&quot;appVersion&quot;:{&quot;major&quot;:1,&quot;minor&quot;:0},&quot;components&quot;:[{&quot;type&quot;:&quot;Labs.Components.ActivityComponent&quot;,&quot;name&quot;:&quot;sqmresearch.com.au/total-property-listings.php?region=vic%3A%3AMelbourne&amp;type=c&amp;t=1&quot;,&quot;values&quot;:{},&quot;data&quot;:{&quot;uri&quot;:&quot;sqmresearch.com.au/total-property-listings.php?region=vic%3A%3AMelbourne&amp;type=c&amp;t=1&quot;},&quot;secure&quot;:false}],&quot;name&quot;:&quot;sqmresearch.com.au/total-property-listings.php?region=vic%3A%3AMelbourne&amp;type=c&amp;t=1&quot;,&quot;timeline&quot;:null,&quot;analytics&quot;:null},&quot;hostVersion&quot;:{&quot;major&quot;:0,&quot;minor&quot;:1}}"/>
  </we:properties>
  <we:bindings/>
  <we:snapshot xmlns:r="http://schemas.openxmlformats.org/officeDocument/2006/relationships" r:embed="rId1"/>
</we:webextension>
</file>

<file path=ppt/webextensions/webextension11.xml><?xml version="1.0" encoding="utf-8"?>
<we:webextension xmlns:we="http://schemas.microsoft.com/office/webextensions/webextension/2010/11" id="{988A0F2A-C214-41B0-8F79-9E3B911976DF}">
  <we:reference id="wa104295828" version="1.9.0.0" store="en-US" storeType="OMEX"/>
  <we:alternateReferences>
    <we:reference id="wa104295828" version="1.9.0.0" store="wa104295828" storeType="OMEX"/>
  </we:alternateReferences>
  <we:properties>
    <we:property name="__labs__" value="{&quot;configuration&quot;:{&quot;appVersion&quot;:{&quot;major&quot;:1,&quot;minor&quot;:0},&quot;components&quot;:[{&quot;type&quot;:&quot;Labs.Components.ActivityComponent&quot;,&quot;name&quot;:&quot;sqmresearch.com.au/total-property-listings.php?region=vic%3A%3AMelbourne&amp;type=c&amp;t=1&amp;hu=1&quot;,&quot;values&quot;:{},&quot;data&quot;:{&quot;uri&quot;:&quot;sqmresearch.com.au/total-property-listings.php?region=vic%3A%3AMelbourne&amp;type=c&amp;t=1&amp;hu=1&quot;},&quot;secure&quot;:false}],&quot;name&quot;:&quot;sqmresearch.com.au/total-property-listings.php?region=vic%3A%3AMelbourne&amp;type=c&amp;t=1&amp;hu=1&quot;,&quot;timeline&quot;:null,&quot;analytics&quot;:null},&quot;hostVersion&quot;:{&quot;major&quot;:0,&quot;minor&quot;:1}}"/>
  </we:properties>
  <we:bindings/>
  <we:snapshot xmlns:r="http://schemas.openxmlformats.org/officeDocument/2006/relationships" r:embed="rId1"/>
</we:webextension>
</file>

<file path=ppt/webextensions/webextension12.xml><?xml version="1.0" encoding="utf-8"?>
<we:webextension xmlns:we="http://schemas.microsoft.com/office/webextensions/webextension/2010/11" id="{DD131B21-811C-4215-98A0-EF22D642B426}">
  <we:reference id="wa104295828" version="1.9.0.0" store="en-US" storeType="OMEX"/>
  <we:alternateReferences>
    <we:reference id="wa104295828" version="1.9.0.0" store="wa104295828" storeType="OMEX"/>
  </we:alternateReferences>
  <we:properties>
    <we:property name="__labs__" value="{&quot;configuration&quot;:{&quot;appVersion&quot;:{&quot;major&quot;:1,&quot;minor&quot;:0},&quot;components&quot;:[{&quot;type&quot;:&quot;Labs.Components.ActivityComponent&quot;,&quot;name&quot;:&quot;sqmresearch.com.au/total-property-listings.php?region=qld%3A%3ABrisbane&amp;type=c&amp;t=1&quot;,&quot;values&quot;:{},&quot;data&quot;:{&quot;uri&quot;:&quot;sqmresearch.com.au/total-property-listings.php?region=qld%3A%3ABrisbane&amp;type=c&amp;t=1&quot;},&quot;secure&quot;:false}],&quot;name&quot;:&quot;sqmresearch.com.au/total-property-listings.php?region=qld%3A%3ABrisbane&amp;type=c&amp;t=1&quot;,&quot;timeline&quot;:null,&quot;analytics&quot;:null},&quot;hostVersion&quot;:{&quot;major&quot;:0,&quot;minor&quot;:1}}"/>
  </we:properties>
  <we:bindings/>
  <we:snapshot xmlns:r="http://schemas.openxmlformats.org/officeDocument/2006/relationships" r:embed="rId1"/>
</we:webextension>
</file>

<file path=ppt/webextensions/webextension13.xml><?xml version="1.0" encoding="utf-8"?>
<we:webextension xmlns:we="http://schemas.microsoft.com/office/webextensions/webextension/2010/11" id="{85771230-DCAA-4BDB-8AD0-EF7123C0D3A2}">
  <we:reference id="wa104295828" version="1.9.0.0" store="en-US" storeType="OMEX"/>
  <we:alternateReferences>
    <we:reference id="wa104295828" version="1.9.0.0" store="wa104295828" storeType="OMEX"/>
  </we:alternateReferences>
  <we:properties>
    <we:property name="__labs__" value="{&quot;configuration&quot;:{&quot;appVersion&quot;:{&quot;major&quot;:1,&quot;minor&quot;:0},&quot;components&quot;:[{&quot;type&quot;:&quot;Labs.Components.ActivityComponent&quot;,&quot;name&quot;:&quot;sqmresearch.com.au/total-property-listings.php?region=qld%3A%3ABrisbane&amp;type=c&amp;t=1&amp;hu=1&quot;,&quot;values&quot;:{},&quot;data&quot;:{&quot;uri&quot;:&quot;sqmresearch.com.au/total-property-listings.php?region=qld%3A%3ABrisbane&amp;type=c&amp;t=1&amp;hu=1&quot;},&quot;secure&quot;:false}],&quot;name&quot;:&quot;sqmresearch.com.au/total-property-listings.php?region=qld%3A%3ABrisbane&amp;type=c&amp;t=1&amp;hu=1&quot;,&quot;timeline&quot;:null,&quot;analytics&quot;:null},&quot;hostVersion&quot;:{&quot;major&quot;:0,&quot;minor&quot;:1}}"/>
  </we:properties>
  <we:bindings/>
  <we:snapshot xmlns:r="http://schemas.openxmlformats.org/officeDocument/2006/relationships" r:embed="rId1"/>
</we:webextension>
</file>

<file path=ppt/webextensions/webextension14.xml><?xml version="1.0" encoding="utf-8"?>
<we:webextension xmlns:we="http://schemas.microsoft.com/office/webextensions/webextension/2010/11" id="{5205A63B-987D-491D-81DC-491B27078097}">
  <we:reference id="wa104295828" version="1.9.0.0" store="en-US" storeType="OMEX"/>
  <we:alternateReferences>
    <we:reference id="wa104295828" version="1.9.0.0" store="wa104295828" storeType="OMEX"/>
  </we:alternateReferences>
  <we:properties>
    <we:property name="__labs__" value="{&quot;configuration&quot;:{&quot;appVersion&quot;:{&quot;major&quot;:1,&quot;minor&quot;:0},&quot;components&quot;:[{&quot;type&quot;:&quot;Labs.Components.ActivityComponent&quot;,&quot;name&quot;:&quot;sqmresearch.com.au/total-property-listings.php?region=tas%3A%3ACanberra&amp;type=c&amp;t=1&quot;,&quot;values&quot;:{},&quot;data&quot;:{&quot;uri&quot;:&quot;sqmresearch.com.au/total-property-listings.php?region=tas%3A%3ACanberra&amp;type=c&amp;t=1&quot;},&quot;secure&quot;:false}],&quot;name&quot;:&quot;sqmresearch.com.au/total-property-listings.php?region=tas%3A%3ACanberra&amp;type=c&amp;t=1&quot;,&quot;timeline&quot;:null,&quot;analytics&quot;:null},&quot;hostVersion&quot;:{&quot;major&quot;:0,&quot;minor&quot;:1}}"/>
  </we:properties>
  <we:bindings/>
  <we:snapshot xmlns:r="http://schemas.openxmlformats.org/officeDocument/2006/relationships" r:embed="rId1"/>
</we:webextension>
</file>

<file path=ppt/webextensions/webextension15.xml><?xml version="1.0" encoding="utf-8"?>
<we:webextension xmlns:we="http://schemas.microsoft.com/office/webextensions/webextension/2010/11" id="{5FE74956-960D-4088-86D9-32E0D57A9F6F}">
  <we:reference id="wa104295828" version="1.9.0.0" store="en-US" storeType="OMEX"/>
  <we:alternateReferences>
    <we:reference id="wa104295828" version="1.9.0.0" store="wa104295828" storeType="OMEX"/>
  </we:alternateReferences>
  <we:properties>
    <we:property name="__labs__" value="{&quot;configuration&quot;:{&quot;appVersion&quot;:{&quot;major&quot;:1,&quot;minor&quot;:0},&quot;components&quot;:[{&quot;type&quot;:&quot;Labs.Components.ActivityComponent&quot;,&quot;name&quot;:&quot;sqmresearch.com.au/total-property-listings.php?region=nt%3A%3ACenberra&amp;type=c&amp;t=1&amp;hu=1&quot;,&quot;values&quot;:{},&quot;data&quot;:{&quot;uri&quot;:&quot;sqmresearch.com.au/total-property-listings.php?region=nt%3A%3ACenberra&amp;type=c&amp;t=1&amp;hu=1&quot;},&quot;secure&quot;:false}],&quot;name&quot;:&quot;sqmresearch.com.au/total-property-listings.php?region=nt%3A%3ACenberra&amp;type=c&amp;t=1&amp;hu=1&quot;,&quot;timeline&quot;:null,&quot;analytics&quot;:null},&quot;hostVersion&quot;:{&quot;major&quot;:0,&quot;minor&quot;:1}}"/>
  </we:properties>
  <we:bindings/>
  <we:snapshot xmlns:r="http://schemas.openxmlformats.org/officeDocument/2006/relationships" r:embed="rId1"/>
</we:webextension>
</file>

<file path=ppt/webextensions/webextension16.xml><?xml version="1.0" encoding="utf-8"?>
<we:webextension xmlns:we="http://schemas.microsoft.com/office/webextensions/webextension/2010/11" id="{5205A63B-987D-491D-81DC-491B27078097}">
  <we:reference id="wa104295828" version="1.9.0.0" store="en-US" storeType="OMEX"/>
  <we:alternateReferences>
    <we:reference id="wa104295828" version="1.9.0.0" store="wa104295828" storeType="OMEX"/>
  </we:alternateReferences>
  <we:properties>
    <we:property name="__labs__" value="{&quot;configuration&quot;:{&quot;appVersion&quot;:{&quot;major&quot;:1,&quot;minor&quot;:0},&quot;components&quot;:[{&quot;type&quot;:&quot;Labs.Components.ActivityComponent&quot;,&quot;name&quot;:&quot;sqmresearch.com.au/total-property-listings.php?region=tas%3A%3ADarwin&amp;type=c&amp;t=1&quot;,&quot;values&quot;:{},&quot;data&quot;:{&quot;uri&quot;:&quot;sqmresearch.com.au/total-property-listings.php?region=tas%3A%3ADarwin&amp;type=c&amp;t=1&quot;},&quot;secure&quot;:false}],&quot;name&quot;:&quot;sqmresearch.com.au/total-property-listings.php?region=tas%3A%3ADarwin&amp;type=c&amp;t=1&quot;,&quot;timeline&quot;:null,&quot;analytics&quot;:null},&quot;hostVersion&quot;:{&quot;major&quot;:0,&quot;minor&quot;:1}}"/>
  </we:properties>
  <we:bindings/>
  <we:snapshot xmlns:r="http://schemas.openxmlformats.org/officeDocument/2006/relationships" r:embed="rId1"/>
</we:webextension>
</file>

<file path=ppt/webextensions/webextension17.xml><?xml version="1.0" encoding="utf-8"?>
<we:webextension xmlns:we="http://schemas.microsoft.com/office/webextensions/webextension/2010/11" id="{5FE74956-960D-4088-86D9-32E0D57A9F6F}">
  <we:reference id="wa104295828" version="1.9.0.0" store="en-US" storeType="OMEX"/>
  <we:alternateReferences>
    <we:reference id="wa104295828" version="1.9.0.0" store="wa104295828" storeType="OMEX"/>
  </we:alternateReferences>
  <we:properties>
    <we:property name="__labs__" value="{&quot;configuration&quot;:{&quot;appVersion&quot;:{&quot;major&quot;:1,&quot;minor&quot;:0},&quot;components&quot;:[{&quot;type&quot;:&quot;Labs.Components.ActivityComponent&quot;,&quot;name&quot;:&quot;sqmresearch.com.au/total-property-listings.php?region=nt%3A%3ADarwin&amp;type=c&amp;t=1&amp;hu=1&quot;,&quot;values&quot;:{},&quot;data&quot;:{&quot;uri&quot;:&quot;sqmresearch.com.au/total-property-listings.php?region=nt%3A%3ADarwin&amp;type=c&amp;t=1&amp;hu=1&quot;},&quot;secure&quot;:false}],&quot;name&quot;:&quot;sqmresearch.com.au/total-property-listings.php?region=nt%3A%3ADarwin&amp;type=c&amp;t=1&amp;hu=1&quot;,&quot;timeline&quot;:null,&quot;analytics&quot;:null},&quot;hostVersion&quot;:{&quot;major&quot;:0,&quot;minor&quot;:1}}"/>
  </we:properties>
  <we:bindings/>
  <we:snapshot xmlns:r="http://schemas.openxmlformats.org/officeDocument/2006/relationships" r:embed="rId1"/>
</we:webextension>
</file>

<file path=ppt/webextensions/webextension18.xml><?xml version="1.0" encoding="utf-8"?>
<we:webextension xmlns:we="http://schemas.microsoft.com/office/webextensions/webextension/2010/11" id="{5205A63B-987D-491D-81DC-491B27078097}">
  <we:reference id="wa104295828" version="1.9.0.0" store="en-US" storeType="OMEX"/>
  <we:alternateReferences>
    <we:reference id="wa104295828" version="1.9.0.0" store="wa104295828" storeType="OMEX"/>
  </we:alternateReferences>
  <we:properties>
    <we:property name="__labs__" value="{&quot;configuration&quot;:{&quot;appVersion&quot;:{&quot;major&quot;:1,&quot;minor&quot;:0},&quot;components&quot;:[{&quot;type&quot;:&quot;Labs.Components.ActivityComponent&quot;,&quot;name&quot;:&quot;sqmresearch.com.au/total-property-listings.php?region=tas%3A%3AAdelaidet&amp;type=c&amp;t=1&quot;,&quot;values&quot;:{},&quot;data&quot;:{&quot;uri&quot;:&quot;sqmresearch.com.au/total-property-listings.php?region=tas%3A%3AAdelaidet&amp;type=c&amp;t=1&quot;},&quot;secure&quot;:false}],&quot;name&quot;:&quot;sqmresearch.com.au/total-property-listings.php?region=tas%3A%3AAdelaidet&amp;type=c&amp;t=1&quot;,&quot;timeline&quot;:null,&quot;analytics&quot;:null},&quot;hostVersion&quot;:{&quot;major&quot;:0,&quot;minor&quot;:1}}"/>
  </we:properties>
  <we:bindings/>
  <we:snapshot xmlns:r="http://schemas.openxmlformats.org/officeDocument/2006/relationships" r:embed="rId1"/>
</we:webextension>
</file>

<file path=ppt/webextensions/webextension19.xml><?xml version="1.0" encoding="utf-8"?>
<we:webextension xmlns:we="http://schemas.microsoft.com/office/webextensions/webextension/2010/11" id="{5FE74956-960D-4088-86D9-32E0D57A9F6F}">
  <we:reference id="wa104295828" version="1.9.0.0" store="en-US" storeType="OMEX"/>
  <we:alternateReferences>
    <we:reference id="wa104295828" version="1.9.0.0" store="wa104295828" storeType="OMEX"/>
  </we:alternateReferences>
  <we:properties>
    <we:property name="__labs__" value="{&quot;configuration&quot;:{&quot;appVersion&quot;:{&quot;major&quot;:1,&quot;minor&quot;:0},&quot;components&quot;:[{&quot;type&quot;:&quot;Labs.Components.ActivityComponent&quot;,&quot;name&quot;:&quot;sqmresearch.com.au/total-property-listings.php?region=nt%3A%3AAdelaide&amp;type=c&amp;t=1&amp;hu=1&quot;,&quot;values&quot;:{},&quot;data&quot;:{&quot;uri&quot;:&quot;sqmresearch.com.au/total-property-listings.php?region=nt%3A%3AAdelaide&amp;type=c&amp;t=1&amp;hu=1&quot;},&quot;secure&quot;:false}],&quot;name&quot;:&quot;sqmresearch.com.au/total-property-listings.php?region=nt%3A%3AAdelaide&amp;type=c&amp;t=1&amp;hu=1&quot;,&quot;timeline&quot;:null,&quot;analytics&quot;:null},&quot;hostVersion&quot;:{&quot;major&quot;:0,&quot;minor&quot;:1}}"/>
  </we:properties>
  <we:bindings/>
  <we:snapshot xmlns:r="http://schemas.openxmlformats.org/officeDocument/2006/relationships" r:embed="rId1"/>
</we:webextension>
</file>

<file path=ppt/webextensions/webextension2.xml><?xml version="1.0" encoding="utf-8"?>
<we:webextension xmlns:we="http://schemas.microsoft.com/office/webextensions/webextension/2010/11" id="{DE3AB7D7-B067-4E43-8C73-6ECFEC1986B4}" frozen="1">
  <we:reference id="wa104295828" version="1.9.0.0" store="en-US" storeType="OMEX"/>
  <we:alternateReferences>
    <we:reference id="wa104295828" version="1.9.0.0" store="wa104295828" storeType="OMEX"/>
  </we:alternateReferences>
  <we:properties>
    <we:property name="__labs__" value="{&quot;configuration&quot;:{&quot;appVersion&quot;:{&quot;major&quot;:1,&quot;minor&quot;:0},&quot;components&quot;:[{&quot;type&quot;:&quot;Labs.Components.ActivityComponent&quot;,&quot;name&quot;:&quot;www.domain.com.au/research/house-price-report/december-2020/&quot;,&quot;values&quot;:{},&quot;data&quot;:{&quot;uri&quot;:&quot;www.domain.com.au/research/house-price-report/december-2020/&quot;},&quot;secure&quot;:false}],&quot;name&quot;:&quot;www.domain.com.au/research/house-price-report/december-2020/&quot;,&quot;timeline&quot;:null,&quot;analytics&quot;:null},&quot;hostVersion&quot;:{&quot;major&quot;:0,&quot;minor&quot;:1}}"/>
  </we:properties>
  <we:bindings/>
  <we:snapshot xmlns:r="http://schemas.openxmlformats.org/officeDocument/2006/relationships" r:embed="rId1"/>
</we:webextension>
</file>

<file path=ppt/webextensions/webextension20.xml><?xml version="1.0" encoding="utf-8"?>
<we:webextension xmlns:we="http://schemas.microsoft.com/office/webextensions/webextension/2010/11" id="{5205A63B-987D-491D-81DC-491B27078097}">
  <we:reference id="wa104295828" version="1.9.0.0" store="en-US" storeType="OMEX"/>
  <we:alternateReferences>
    <we:reference id="wa104295828" version="1.9.0.0" store="wa104295828" storeType="OMEX"/>
  </we:alternateReferences>
  <we:properties>
    <we:property name="__labs__" value="{&quot;configuration&quot;:{&quot;appVersion&quot;:{&quot;major&quot;:1,&quot;minor&quot;:0},&quot;components&quot;:[{&quot;type&quot;:&quot;Labs.Components.ActivityComponent&quot;,&quot;name&quot;:&quot;sqmresearch.com.au/total-property-listings.php?region=tas%3A%3AHobart&amp;type=c&amp;t=1&quot;,&quot;values&quot;:{},&quot;data&quot;:{&quot;uri&quot;:&quot;sqmresearch.com.au/total-property-listings.php?region=tas%3A%3AHobart&amp;type=c&amp;t=1&quot;},&quot;secure&quot;:false}],&quot;name&quot;:&quot;sqmresearch.com.au/total-property-listings.php?region=tas%3A%3AHobart&amp;type=c&amp;t=1&quot;,&quot;timeline&quot;:null,&quot;analytics&quot;:null},&quot;hostVersion&quot;:{&quot;major&quot;:0,&quot;minor&quot;:1}}"/>
  </we:properties>
  <we:bindings/>
  <we:snapshot xmlns:r="http://schemas.openxmlformats.org/officeDocument/2006/relationships" r:embed="rId1"/>
</we:webextension>
</file>

<file path=ppt/webextensions/webextension21.xml><?xml version="1.0" encoding="utf-8"?>
<we:webextension xmlns:we="http://schemas.microsoft.com/office/webextensions/webextension/2010/11" id="{5FE74956-960D-4088-86D9-32E0D57A9F6F}">
  <we:reference id="wa104295828" version="1.9.0.0" store="en-US" storeType="OMEX"/>
  <we:alternateReferences>
    <we:reference id="wa104295828" version="1.9.0.0" store="wa104295828" storeType="OMEX"/>
  </we:alternateReferences>
  <we:properties>
    <we:property name="__labs__" value="{&quot;configuration&quot;:{&quot;appVersion&quot;:{&quot;major&quot;:1,&quot;minor&quot;:0},&quot;components&quot;:[{&quot;type&quot;:&quot;Labs.Components.ActivityComponent&quot;,&quot;name&quot;:&quot;sqmresearch.com.au/total-property-listings.php?region=nt%3A%3AHobart&amp;type=c&amp;t=1&amp;hu=1&quot;,&quot;values&quot;:{},&quot;data&quot;:{&quot;uri&quot;:&quot;sqmresearch.com.au/total-property-listings.php?region=nt%3A%3AHobart&amp;type=c&amp;t=1&amp;hu=1&quot;},&quot;secure&quot;:false}],&quot;name&quot;:&quot;sqmresearch.com.au/total-property-listings.php?region=nt%3A%3AHobart&amp;type=c&amp;t=1&amp;hu=1&quot;,&quot;timeline&quot;:null,&quot;analytics&quot;:null},&quot;hostVersion&quot;:{&quot;major&quot;:0,&quot;minor&quot;:1}}"/>
  </we:properties>
  <we:bindings/>
  <we:snapshot xmlns:r="http://schemas.openxmlformats.org/officeDocument/2006/relationships" r:embed="rId1"/>
</we:webextension>
</file>

<file path=ppt/webextensions/webextension22.xml><?xml version="1.0" encoding="utf-8"?>
<we:webextension xmlns:we="http://schemas.microsoft.com/office/webextensions/webextension/2010/11" id="{5205A63B-987D-491D-81DC-491B27078097}">
  <we:reference id="wa104295828" version="1.9.0.0" store="en-US" storeType="OMEX"/>
  <we:alternateReferences>
    <we:reference id="wa104295828" version="1.9.0.0" store="wa104295828" storeType="OMEX"/>
  </we:alternateReferences>
  <we:properties>
    <we:property name="__labs__" value="{&quot;configuration&quot;:{&quot;appVersion&quot;:{&quot;major&quot;:1,&quot;minor&quot;:0},&quot;components&quot;:[{&quot;type&quot;:&quot;Labs.Components.ActivityComponent&quot;,&quot;name&quot;:&quot;sqmresearch.com.au/total-property-listings.php?region=tas%3A%3APerth&amp;type=c&amp;t=1&quot;,&quot;values&quot;:{},&quot;data&quot;:{&quot;uri&quot;:&quot;sqmresearch.com.au/total-property-listings.php?region=tas%3A%3APerth&amp;type=c&amp;t=1&quot;},&quot;secure&quot;:false}],&quot;name&quot;:&quot;sqmresearch.com.au/total-property-listings.php?region=tas%3A%3APerth&amp;type=c&amp;t=1&quot;,&quot;timeline&quot;:null,&quot;analytics&quot;:null},&quot;hostVersion&quot;:{&quot;major&quot;:0,&quot;minor&quot;:1}}"/>
  </we:properties>
  <we:bindings/>
  <we:snapshot xmlns:r="http://schemas.openxmlformats.org/officeDocument/2006/relationships" r:embed="rId1"/>
</we:webextension>
</file>

<file path=ppt/webextensions/webextension23.xml><?xml version="1.0" encoding="utf-8"?>
<we:webextension xmlns:we="http://schemas.microsoft.com/office/webextensions/webextension/2010/11" id="{5FE74956-960D-4088-86D9-32E0D57A9F6F}">
  <we:reference id="wa104295828" version="1.9.0.0" store="en-US" storeType="OMEX"/>
  <we:alternateReferences>
    <we:reference id="wa104295828" version="1.9.0.0" store="wa104295828" storeType="OMEX"/>
  </we:alternateReferences>
  <we:properties>
    <we:property name="__labs__" value="{&quot;configuration&quot;:{&quot;appVersion&quot;:{&quot;major&quot;:1,&quot;minor&quot;:0},&quot;components&quot;:[{&quot;type&quot;:&quot;Labs.Components.ActivityComponent&quot;,&quot;name&quot;:&quot;sqmresearch.com.au/total-property-listings.php?region=nt%3A%3APerth&amp;type=c&amp;t=1&amp;hu=1&quot;,&quot;values&quot;:{},&quot;data&quot;:{&quot;uri&quot;:&quot;sqmresearch.com.au/total-property-listings.php?region=nt%3A%3APerth&amp;type=c&amp;t=1&amp;hu=1&quot;},&quot;secure&quot;:false}],&quot;name&quot;:&quot;sqmresearch.com.au/total-property-listings.php?region=nt%3A%3APerth&amp;type=c&amp;t=1&amp;hu=1&quot;,&quot;timeline&quot;:null,&quot;analytics&quot;:null},&quot;hostVersion&quot;:{&quot;major&quot;:0,&quot;minor&quot;:1}}"/>
  </we:properties>
  <we:bindings/>
  <we:snapshot xmlns:r="http://schemas.openxmlformats.org/officeDocument/2006/relationships" r:embed="rId1"/>
</we:webextension>
</file>

<file path=ppt/webextensions/webextension24.xml><?xml version="1.0" encoding="utf-8"?>
<we:webextension xmlns:we="http://schemas.microsoft.com/office/webextensions/webextension/2010/11" id="{E10504F2-80F4-4EAE-967C-F34288FEF153}">
  <we:reference id="wa104295828" version="1.9.0.0" store="en-US" storeType="OMEX"/>
  <we:alternateReferences>
    <we:reference id="wa104295828" version="1.9.0.0" store="wa104295828" storeType="OMEX"/>
  </we:alternateReferences>
  <we:properties>
    <we:property name="__labs__" value="{&quot;configuration&quot;:{&quot;appVersion&quot;:{&quot;major&quot;:1,&quot;minor&quot;:0},&quot;components&quot;:[{&quot;type&quot;:&quot;Labs.Components.ActivityComponent&quot;,&quot;name&quot;:&quot;sqmresearch.com.au/asking-property-prices.php?avg=1&amp;t=1&quot;,&quot;values&quot;:{},&quot;data&quot;:{&quot;uri&quot;:&quot;sqmresearch.com.au/asking-property-prices.php?avg=1&amp;t=1&quot;},&quot;secure&quot;:false}],&quot;name&quot;:&quot;sqmresearch.com.au/asking-property-prices.php?avg=1&amp;t=1&quot;,&quot;timeline&quot;:null,&quot;analytics&quot;:null},&quot;hostVersion&quot;:{&quot;major&quot;:0,&quot;minor&quot;:1}}"/>
  </we:properties>
  <we:bindings/>
  <we:snapshot xmlns:r="http://schemas.openxmlformats.org/officeDocument/2006/relationships" r:embed="rId1"/>
</we:webextension>
</file>

<file path=ppt/webextensions/webextension25.xml><?xml version="1.0" encoding="utf-8"?>
<we:webextension xmlns:we="http://schemas.microsoft.com/office/webextensions/webextension/2010/11" id="{62A8F10D-113A-4EC0-BD96-6D06F60AFCCC}">
  <we:reference id="wa104295828" version="1.9.0.0" store="en-US" storeType="OMEX"/>
  <we:alternateReferences>
    <we:reference id="wa104295828" version="1.9.0.0" store="wa104295828" storeType="OMEX"/>
  </we:alternateReferences>
  <we:properties>
    <we:property name="__labs__" value="{&quot;configuration&quot;:{&quot;appVersion&quot;:{&quot;major&quot;:1,&quot;minor&quot;:0},&quot;components&quot;:[{&quot;type&quot;:&quot;Labs.Components.ActivityComponent&quot;,&quot;name&quot;:&quot;sqmresearch.com.au/asking-property-prices.php?national=1&amp;t=1&quot;,&quot;values&quot;:{},&quot;data&quot;:{&quot;uri&quot;:&quot;sqmresearch.com.au/asking-property-prices.php?national=1&amp;t=1&quot;},&quot;secure&quot;:false}],&quot;name&quot;:&quot;sqmresearch.com.au/asking-property-prices.php?national=1&amp;t=1&quot;,&quot;timeline&quot;:null,&quot;analytics&quot;:null},&quot;hostVersion&quot;:{&quot;major&quot;:0,&quot;minor&quot;:1}}"/>
  </we:properties>
  <we:bindings/>
  <we:snapshot xmlns:r="http://schemas.openxmlformats.org/officeDocument/2006/relationships" r:embed="rId1"/>
</we:webextension>
</file>

<file path=ppt/webextensions/webextension26.xml><?xml version="1.0" encoding="utf-8"?>
<we:webextension xmlns:we="http://schemas.microsoft.com/office/webextensions/webextension/2010/11" id="{51C4C8D5-C388-485A-B4F9-F82894AFB093}">
  <we:reference id="wa104295828" version="1.9.0.0" store="en-US" storeType="OMEX"/>
  <we:alternateReferences>
    <we:reference id="wa104295828" version="1.9.0.0" store="wa104295828" storeType="OMEX"/>
  </we:alternateReferences>
  <we:properties>
    <we:property name="__labs__" value="{&quot;configuration&quot;:{&quot;appVersion&quot;:{&quot;major&quot;:1,&quot;minor&quot;:0},&quot;components&quot;:[{&quot;type&quot;:&quot;Labs.Components.ActivityComponent&quot;,&quot;name&quot;:&quot;sqmresearch.com.au/asking-property-prices.php?region=nsw%3A%3ASydney&amp;type=c&amp;t=1&quot;,&quot;values&quot;:{},&quot;data&quot;:{&quot;uri&quot;:&quot;sqmresearch.com.au/asking-property-prices.php?region=nsw%3A%3ASydney&amp;type=c&amp;t=1&quot;},&quot;secure&quot;:false}],&quot;name&quot;:&quot;sqmresearch.com.au/asking-property-prices.php?region=nsw%3A%3ASydney&amp;type=c&amp;t=1&quot;,&quot;timeline&quot;:null,&quot;analytics&quot;:null},&quot;hostVersion&quot;:{&quot;major&quot;:0,&quot;minor&quot;:1}}"/>
  </we:properties>
  <we:bindings/>
  <we:snapshot xmlns:r="http://schemas.openxmlformats.org/officeDocument/2006/relationships" r:embed="rId1"/>
</we:webextension>
</file>

<file path=ppt/webextensions/webextension27.xml><?xml version="1.0" encoding="utf-8"?>
<we:webextension xmlns:we="http://schemas.microsoft.com/office/webextensions/webextension/2010/11" id="{276D3D8A-0686-483E-A478-D5AEE8945BFC}">
  <we:reference id="wa104295828" version="1.9.0.0" store="en-US" storeType="OMEX"/>
  <we:alternateReferences>
    <we:reference id="wa104295828" version="1.9.0.0" store="wa104295828" storeType="OMEX"/>
  </we:alternateReferences>
  <we:properties>
    <we:property name="__labs__" value="{&quot;configuration&quot;:{&quot;appVersion&quot;:{&quot;major&quot;:1,&quot;minor&quot;:0},&quot;components&quot;:[{&quot;type&quot;:&quot;Labs.Components.ActivityComponent&quot;,&quot;name&quot;:&quot;sqmresearch.com.au/asking-property-prices.php?region=vic%3A%3AMelbourne&amp;type=c&amp;t=1&quot;,&quot;values&quot;:{},&quot;data&quot;:{&quot;uri&quot;:&quot;sqmresearch.com.au/asking-property-prices.php?region=vic%3A%3AMelbourne&amp;type=c&amp;t=1&quot;},&quot;secure&quot;:false}],&quot;name&quot;:&quot;sqmresearch.com.au/asking-property-prices.php?region=vic%3A%3AMelbourne&amp;type=c&amp;t=1&quot;,&quot;timeline&quot;:null,&quot;analytics&quot;:null},&quot;hostVersion&quot;:{&quot;major&quot;:0,&quot;minor&quot;:1}}"/>
  </we:properties>
  <we:bindings/>
  <we:snapshot xmlns:r="http://schemas.openxmlformats.org/officeDocument/2006/relationships" r:embed="rId1"/>
</we:webextension>
</file>

<file path=ppt/webextensions/webextension28.xml><?xml version="1.0" encoding="utf-8"?>
<we:webextension xmlns:we="http://schemas.microsoft.com/office/webextensions/webextension/2010/11" id="{A780D43B-69BA-4946-A10C-C53477B7ACCE}">
  <we:reference id="wa104295828" version="1.9.0.0" store="en-US" storeType="OMEX"/>
  <we:alternateReferences>
    <we:reference id="wa104295828" version="1.9.0.0" store="wa104295828" storeType="OMEX"/>
  </we:alternateReferences>
  <we:properties>
    <we:property name="__labs__" value="{&quot;configuration&quot;:{&quot;appVersion&quot;:{&quot;major&quot;:1,&quot;minor&quot;:0},&quot;components&quot;:[{&quot;type&quot;:&quot;Labs.Components.ActivityComponent&quot;,&quot;name&quot;:&quot;sqmresearch.com.au/asking-property-prices.php?region=qld%3A%3ABrisbane&amp;type=c&amp;t=1&quot;,&quot;values&quot;:{},&quot;data&quot;:{&quot;uri&quot;:&quot;sqmresearch.com.au/asking-property-prices.php?region=qld%3A%3ABrisbane&amp;type=c&amp;t=1&quot;},&quot;secure&quot;:false}],&quot;name&quot;:&quot;sqmresearch.com.au/asking-property-prices.php?region=qld%3A%3ABrisbane&amp;type=c&amp;t=1&quot;,&quot;timeline&quot;:null,&quot;analytics&quot;:null},&quot;hostVersion&quot;:{&quot;major&quot;:0,&quot;minor&quot;:1}}"/>
  </we:properties>
  <we:bindings/>
  <we:snapshot xmlns:r="http://schemas.openxmlformats.org/officeDocument/2006/relationships" r:embed="rId1"/>
</we:webextension>
</file>

<file path=ppt/webextensions/webextension29.xml><?xml version="1.0" encoding="utf-8"?>
<we:webextension xmlns:we="http://schemas.microsoft.com/office/webextensions/webextension/2010/11" id="{62A8F10D-113A-4EC0-BD96-6D06F60AFCCC}">
  <we:reference id="wa104295828" version="1.9.0.0" store="en-US" storeType="OMEX"/>
  <we:alternateReferences>
    <we:reference id="wa104295828" version="1.9.0.0" store="wa104295828" storeType="OMEX"/>
  </we:alternateReferences>
  <we:properties>
    <we:property name="__labs__" value="{&quot;configuration&quot;:{&quot;appVersion&quot;:{&quot;major&quot;:1,&quot;minor&quot;:0},&quot;components&quot;:[{&quot;type&quot;:&quot;Labs.Components.ActivityComponent&quot;,&quot;name&quot;:&quot;sqmresearch.com.au/asking-property-prices.php?sfx=&amp;region=qld%3A%3ACairns&amp;t=1&quot;,&quot;values&quot;:{},&quot;data&quot;:{&quot;uri&quot;:&quot;sqmresearch.com.au/asking-property-prices.php?sfx=&amp;region=qld%3A%3ACairns&amp;t=1&quot;},&quot;secure&quot;:false}],&quot;name&quot;:&quot;sqmresearch.com.au/asking-property-prices.php?sfx=&amp;region=qld%3A%3ACairns&amp;t=1&quot;,&quot;timeline&quot;:null,&quot;analytics&quot;:null},&quot;hostVersion&quot;:{&quot;major&quot;:0,&quot;minor&quot;:1}}"/>
  </we:properties>
  <we:bindings/>
  <we:snapshot xmlns:r="http://schemas.openxmlformats.org/officeDocument/2006/relationships" r:embed="rId1"/>
</we:webextension>
</file>

<file path=ppt/webextensions/webextension3.xml><?xml version="1.0" encoding="utf-8"?>
<we:webextension xmlns:we="http://schemas.microsoft.com/office/webextensions/webextension/2010/11" id="{54ED14B5-B876-49A1-B5C9-DA4578C3940A}">
  <we:reference id="wa104295828" version="1.9.0.0" store="en-US" storeType="OMEX"/>
  <we:alternateReferences>
    <we:reference id="wa104295828" version="1.9.0.0" store="wa104295828" storeType="OMEX"/>
  </we:alternateReferences>
  <we:properties>
    <we:property name="__labs__" value="{&quot;configuration&quot;:{&quot;appVersion&quot;:{&quot;major&quot;:1,&quot;minor&quot;:0},&quot;components&quot;:[{&quot;type&quot;:&quot;Labs.Components.ActivityComponent&quot;,&quot;name&quot;:&quot;anero.id/energy&quot;,&quot;values&quot;:{},&quot;data&quot;:{&quot;uri&quot;:&quot;anero.id/energy&quot;},&quot;secure&quot;:false}],&quot;name&quot;:&quot;anero.id/energy&quot;,&quot;timeline&quot;:null,&quot;analytics&quot;:null},&quot;hostVersion&quot;:{&quot;major&quot;:0,&quot;minor&quot;:1}}"/>
  </we:properties>
  <we:bindings/>
  <we:snapshot xmlns:r="http://schemas.openxmlformats.org/officeDocument/2006/relationships" r:embed="rId1"/>
</we:webextension>
</file>

<file path=ppt/webextensions/webextension30.xml><?xml version="1.0" encoding="utf-8"?>
<we:webextension xmlns:we="http://schemas.microsoft.com/office/webextensions/webextension/2010/11" id="{18479E53-C891-49AC-B34F-D429751D5A2D}">
  <we:reference id="wa104295828" version="1.9.0.0" store="en-US" storeType="OMEX"/>
  <we:alternateReferences>
    <we:reference id="wa104295828" version="1.9.0.0" store="wa104295828" storeType="OMEX"/>
  </we:alternateReferences>
  <we:properties>
    <we:property name="__labs__" value="{&quot;configuration&quot;:{&quot;appVersion&quot;:{&quot;major&quot;:1,&quot;minor&quot;:0},&quot;components&quot;:[{&quot;type&quot;:&quot;Labs.Components.ActivityComponent&quot;,&quot;name&quot;:&quot;sqmresearch.com.au/total-property-listings.php?region=qld-Cairns&amp;type=r&amp;t=1&quot;,&quot;values&quot;:{},&quot;data&quot;:{&quot;uri&quot;:&quot;sqmresearch.com.au/total-property-listings.php?region=qld-Cairns&amp;type=r&amp;t=1&quot;},&quot;secure&quot;:false}],&quot;name&quot;:&quot;sqmresearch.com.au/total-property-listings.php?region=qld-Cairns&amp;type=r&amp;t=1&quot;,&quot;timeline&quot;:null,&quot;analytics&quot;:null},&quot;hostVersion&quot;:{&quot;major&quot;:0,&quot;minor&quot;:1}}"/>
  </we:properties>
  <we:bindings/>
  <we:snapshot xmlns:r="http://schemas.openxmlformats.org/officeDocument/2006/relationships" r:embed="rId1"/>
</we:webextension>
</file>

<file path=ppt/webextensions/webextension31.xml><?xml version="1.0" encoding="utf-8"?>
<we:webextension xmlns:we="http://schemas.microsoft.com/office/webextensions/webextension/2010/11" id="{432FDD03-21E2-49F2-AC54-CA34AAC08B4B}">
  <we:reference id="wa104295828" version="1.9.0.0" store="en-US" storeType="OMEX"/>
  <we:alternateReferences>
    <we:reference id="wa104295828" version="1.9.0.0" store="wa104295828" storeType="OMEX"/>
  </we:alternateReferences>
  <we:properties>
    <we:property name="__labs__" value="{&quot;configuration&quot;:{&quot;appVersion&quot;:{&quot;major&quot;:1,&quot;minor&quot;:0},&quot;components&quot;:[{&quot;type&quot;:&quot;Labs.Components.ActivityComponent&quot;,&quot;name&quot;:&quot;sqmresearch.com.au/total-rent-listings.php?region=qld-Cairns&amp;type=r&amp;t=1&quot;,&quot;values&quot;:{},&quot;data&quot;:{&quot;uri&quot;:&quot;sqmresearch.com.au/total-rent-listings.php?region=qld-Cairns&amp;type=r&amp;t=1&quot;},&quot;secure&quot;:false}],&quot;name&quot;:&quot;sqmresearch.com.au/total-rent-listings.php?region=qld-Cairns&amp;type=r&amp;t=1&quot;,&quot;timeline&quot;:null,&quot;analytics&quot;:null},&quot;hostVersion&quot;:{&quot;major&quot;:0,&quot;minor&quot;:1}}"/>
  </we:properties>
  <we:bindings/>
  <we:snapshot xmlns:r="http://schemas.openxmlformats.org/officeDocument/2006/relationships" r:embed="rId1"/>
</we:webextension>
</file>

<file path=ppt/webextensions/webextension32.xml><?xml version="1.0" encoding="utf-8"?>
<we:webextension xmlns:we="http://schemas.microsoft.com/office/webextensions/webextension/2010/11" id="{7F9BC9FA-6357-4B29-A446-BAE252226459}">
  <we:reference id="wa104295828" version="1.9.0.0" store="en-US" storeType="OMEX"/>
  <we:alternateReferences>
    <we:reference id="wa104295828" version="1.9.0.0" store="wa104295828" storeType="OMEX"/>
  </we:alternateReferences>
  <we:properties>
    <we:property name="__labs__" value="{&quot;configuration&quot;:{&quot;appVersion&quot;:{&quot;major&quot;:1,&quot;minor&quot;:0},&quot;components&quot;:[{&quot;type&quot;:&quot;Labs.Components.ActivityComponent&quot;,&quot;name&quot;:&quot;sqmresearch.com.au/graph_vacancy.php?region=qld-Cairns&amp;type=r&amp;t=1&quot;,&quot;values&quot;:{},&quot;data&quot;:{&quot;uri&quot;:&quot;sqmresearch.com.au/graph_vacancy.php?region=qld-Cairns&amp;type=r&amp;t=1&quot;},&quot;secure&quot;:false}],&quot;name&quot;:&quot;sqmresearch.com.au/graph_vacancy.php?region=qld-Cairns&amp;type=r&amp;t=1&quot;,&quot;timeline&quot;:null,&quot;analytics&quot;:null},&quot;hostVersion&quot;:{&quot;major&quot;:0,&quot;minor&quot;:1}}"/>
  </we:properties>
  <we:bindings/>
  <we:snapshot xmlns:r="http://schemas.openxmlformats.org/officeDocument/2006/relationships" r:embed="rId1"/>
</we:webextension>
</file>

<file path=ppt/webextensions/webextension33.xml><?xml version="1.0" encoding="utf-8"?>
<we:webextension xmlns:we="http://schemas.microsoft.com/office/webextensions/webextension/2010/11" id="{FA7FB965-05DF-45BD-A006-9CA9761A8C43}">
  <we:reference id="wa104295828" version="1.9.0.0" store="en-US" storeType="OMEX"/>
  <we:alternateReferences>
    <we:reference id="wa104295828" version="1.9.0.0" store="wa104295828" storeType="OMEX"/>
  </we:alternateReferences>
  <we:properties>
    <we:property name="__labs__" value="{&quot;configuration&quot;:{&quot;appVersion&quot;:{&quot;major&quot;:1,&quot;minor&quot;:0},&quot;components&quot;:[{&quot;type&quot;:&quot;Labs.Components.ActivityComponent&quot;,&quot;name&quot;:&quot;sqmresearch.com.au/weekly-rents.php?region=qld-Cairns&amp;type=r&amp;t=1&quot;,&quot;values&quot;:{},&quot;data&quot;:{&quot;uri&quot;:&quot;sqmresearch.com.au/weekly-rents.php?region=qld-Cairns&amp;type=r&amp;t=1&quot;},&quot;secure&quot;:false}],&quot;name&quot;:&quot;sqmresearch.com.au/weekly-rents.php?region=qld-Cairns&amp;type=r&amp;t=1&quot;,&quot;timeline&quot;:null,&quot;analytics&quot;:null},&quot;hostVersion&quot;:{&quot;major&quot;:0,&quot;minor&quot;:1}}"/>
  </we:properties>
  <we:bindings/>
  <we:snapshot xmlns:r="http://schemas.openxmlformats.org/officeDocument/2006/relationships" r:embed="rId1"/>
</we:webextension>
</file>

<file path=ppt/webextensions/webextension4.xml><?xml version="1.0" encoding="utf-8"?>
<we:webextension xmlns:we="http://schemas.microsoft.com/office/webextensions/webextension/2010/11" id="{EE411B44-2539-4E17-A6C4-72A774EE0F45}">
  <we:reference id="wa104295828" version="1.9.0.0" store="en-US" storeType="OMEX"/>
  <we:alternateReferences>
    <we:reference id="wa104295828" version="1.9.0.0" store="wa104295828" storeType="OMEX"/>
  </we:alternateReferences>
  <we:properties>
    <we:property name="__labs__" value="{&quot;configuration&quot;:{&quot;appVersion&quot;:{&quot;major&quot;:1,&quot;minor&quot;:0},&quot;components&quot;:[{&quot;type&quot;:&quot;Labs.Components.ActivityComponent&quot;,&quot;name&quot;:&quot;sqmresearch.com.au/weekly-rents.php?region=vic%3A%3AMelbourne&amp;type=c&amp;t=1&quot;,&quot;values&quot;:{},&quot;data&quot;:{&quot;uri&quot;:&quot;sqmresearch.com.au/weekly-rents.php?region=vic%3A%3AMelbourne&amp;type=c&amp;t=1&quot;},&quot;secure&quot;:false}],&quot;name&quot;:&quot;sqmresearch.com.au/weekly-rents.php?region=vic%3A%3AMelbourne&amp;type=c&amp;t=1&quot;,&quot;timeline&quot;:null,&quot;analytics&quot;:null},&quot;hostVersion&quot;:{&quot;major&quot;:0,&quot;minor&quot;:1}}"/>
  </we:properties>
  <we:bindings/>
  <we:snapshot xmlns:r="http://schemas.openxmlformats.org/officeDocument/2006/relationships" r:embed="rId1"/>
</we:webextension>
</file>

<file path=ppt/webextensions/webextension5.xml><?xml version="1.0" encoding="utf-8"?>
<we:webextension xmlns:we="http://schemas.microsoft.com/office/webextensions/webextension/2010/11" id="{CDBD7074-CA65-443C-9B4E-265C79085FCC}">
  <we:reference id="wa104295828" version="1.9.0.0" store="en-US" storeType="OMEX"/>
  <we:alternateReferences>
    <we:reference id="wa104295828" version="1.9.0.0" store="wa104295828" storeType="OMEX"/>
  </we:alternateReferences>
  <we:properties>
    <we:property name="__labs__" value="{&quot;configuration&quot;:{&quot;appVersion&quot;:{&quot;major&quot;:1,&quot;minor&quot;:0},&quot;components&quot;:[{&quot;type&quot;:&quot;Labs.Components.ActivityComponent&quot;,&quot;name&quot;:&quot;sqmresearch.com.au/total-rent-listings.php?region=vic-Melbourne&amp;type=c&amp;t=1&amp;hu=0&quot;,&quot;values&quot;:{},&quot;data&quot;:{&quot;uri&quot;:&quot;sqmresearch.com.au/total-rent-listings.php?region=vic-Melbourne&amp;type=c&amp;t=1&amp;hu=0&quot;},&quot;secure&quot;:false}],&quot;name&quot;:&quot;sqmresearch.com.au/total-rent-listings.php?region=vic-Melbourne&amp;type=c&amp;t=1&amp;hu=0&quot;,&quot;timeline&quot;:null,&quot;analytics&quot;:null},&quot;hostVersion&quot;:{&quot;major&quot;:0,&quot;minor&quot;:1}}"/>
  </we:properties>
  <we:bindings/>
  <we:snapshot xmlns:r="http://schemas.openxmlformats.org/officeDocument/2006/relationships" r:embed="rId1"/>
</we:webextension>
</file>

<file path=ppt/webextensions/webextension6.xml><?xml version="1.0" encoding="utf-8"?>
<we:webextension xmlns:we="http://schemas.microsoft.com/office/webextensions/webextension/2010/11" id="{3A5B0067-981D-405D-9C1A-C6F223DE5CF3}">
  <we:reference id="wa104295828" version="1.9.0.0" store="en-US" storeType="OMEX"/>
  <we:alternateReferences>
    <we:reference id="wa104295828" version="1.9.0.0" store="wa104295828" storeType="OMEX"/>
  </we:alternateReferences>
  <we:properties>
    <we:property name="__labs__" value="{&quot;configuration&quot;:{&quot;appVersion&quot;:{&quot;major&quot;:1,&quot;minor&quot;:0},&quot;components&quot;:[{&quot;type&quot;:&quot;Labs.Components.ActivityComponent&quot;,&quot;name&quot;:&quot;sqmresearch.com.au/total-rent-listings.php?region=vic-Melbourne&amp;type=c&amp;t=1&amp;hu=1&quot;,&quot;values&quot;:{},&quot;data&quot;:{&quot;uri&quot;:&quot;sqmresearch.com.au/total-rent-listings.php?region=vic-Melbourne&amp;type=c&amp;t=1&amp;hu=1&quot;},&quot;secure&quot;:false}],&quot;name&quot;:&quot;sqmresearch.com.au/total-rent-listings.php?region=vic-Melbourne&amp;type=c&amp;t=1&amp;hu=1&quot;,&quot;timeline&quot;:null,&quot;analytics&quot;:null},&quot;hostVersion&quot;:{&quot;major&quot;:0,&quot;minor&quot;:1}}"/>
  </we:properties>
  <we:bindings/>
  <we:snapshot xmlns:r="http://schemas.openxmlformats.org/officeDocument/2006/relationships" r:embed="rId1"/>
</we:webextension>
</file>

<file path=ppt/webextensions/webextension7.xml><?xml version="1.0" encoding="utf-8"?>
<we:webextension xmlns:we="http://schemas.microsoft.com/office/webextensions/webextension/2010/11" id="{B0D2E80B-4BE6-48A2-8AE8-F69D1FB095CD}">
  <we:reference id="wa104295828" version="1.9.0.0" store="en-US" storeType="OMEX"/>
  <we:alternateReferences>
    <we:reference id="wa104295828" version="1.9.0.0" store="wa104295828" storeType="OMEX"/>
  </we:alternateReferences>
  <we:properties>
    <we:property name="__labs__" value="{&quot;configuration&quot;:{&quot;appVersion&quot;:{&quot;major&quot;:1,&quot;minor&quot;:0},&quot;components&quot;:[{&quot;type&quot;:&quot;Labs.Components.ActivityComponent&quot;,&quot;name&quot;:&quot;sqmresearch.com.au/weekly-rents.php?region=vic%3A%3AMelbourne&amp;type=c&amp;t=1&quot;,&quot;values&quot;:{},&quot;data&quot;:{&quot;uri&quot;:&quot;sqmresearch.com.au/weekly-rents.php?region=vic%3A%3AMelbourne&amp;type=c&amp;t=1&quot;},&quot;secure&quot;:false}],&quot;name&quot;:&quot;sqmresearch.com.au/weekly-rents.php?region=vic%3A%3AMelbourne&amp;type=c&amp;t=1&quot;,&quot;timeline&quot;:null,&quot;analytics&quot;:null},&quot;hostVersion&quot;:{&quot;major&quot;:0,&quot;minor&quot;:1}}"/>
  </we:properties>
  <we:bindings/>
  <we:snapshot xmlns:r="http://schemas.openxmlformats.org/officeDocument/2006/relationships" r:embed="rId1"/>
</we:webextension>
</file>

<file path=ppt/webextensions/webextension8.xml><?xml version="1.0" encoding="utf-8"?>
<we:webextension xmlns:we="http://schemas.microsoft.com/office/webextensions/webextension/2010/11" id="{E010A311-D6EE-42BA-B7FF-C7FAAD47B0D2}">
  <we:reference id="wa104295828" version="1.9.0.0" store="en-US" storeType="OMEX"/>
  <we:alternateReferences>
    <we:reference id="WA104295828" version="1.9.0.0" store="WA104295828" storeType="OMEX"/>
  </we:alternateReferences>
  <we:properties>
    <we:property name="__labs__" value="{&quot;configuration&quot;:{&quot;appVersion&quot;:{&quot;major&quot;:1,&quot;minor&quot;:0},&quot;components&quot;:[{&quot;type&quot;:&quot;Labs.Components.ActivityComponent&quot;,&quot;name&quot;:&quot;sqmresearch.com.au/total-property-listings.php?region=nsw-Sydney&amp;type=c&amp;t=1&quot;,&quot;values&quot;:{},&quot;data&quot;:{&quot;uri&quot;:&quot;sqmresearch.com.au/total-property-listings.php?region=nsw-Sydney&amp;type=c&amp;t=1&quot;},&quot;secure&quot;:false}],&quot;name&quot;:&quot;sqmresearch.com.au/total-property-listings.php?region=nsw-Sydney&amp;type=c&amp;t=1&quot;,&quot;timeline&quot;:null,&quot;analytics&quot;:null},&quot;hostVersion&quot;:{&quot;major&quot;:0,&quot;minor&quot;:1}}"/>
  </we:properties>
  <we:bindings/>
  <we:snapshot xmlns:r="http://schemas.openxmlformats.org/officeDocument/2006/relationships" r:embed="rId1"/>
</we:webextension>
</file>

<file path=ppt/webextensions/webextension9.xml><?xml version="1.0" encoding="utf-8"?>
<we:webextension xmlns:we="http://schemas.microsoft.com/office/webextensions/webextension/2010/11" id="{309AB8CC-5193-402C-A89A-35CCBDE3F1C0}">
  <we:reference id="wa104295828" version="1.9.0.0" store="en-US" storeType="OMEX"/>
  <we:alternateReferences>
    <we:reference id="wa104295828" version="1.9.0.0" store="wa104295828" storeType="OMEX"/>
  </we:alternateReferences>
  <we:properties>
    <we:property name="__labs__" value="{&quot;configuration&quot;:{&quot;appVersion&quot;:{&quot;major&quot;:1,&quot;minor&quot;:0},&quot;components&quot;:[{&quot;type&quot;:&quot;Labs.Components.ActivityComponent&quot;,&quot;name&quot;:&quot;sqmresearch.com.au/total-property-listings.php?region=nsw-Sydney&amp;type=c&amp;t=1&amp;hu=1&quot;,&quot;values&quot;:{},&quot;data&quot;:{&quot;uri&quot;:&quot;sqmresearch.com.au/total-property-listings.php?region=nsw-Sydney&amp;type=c&amp;t=1&amp;hu=1&quot;},&quot;secure&quot;:false}],&quot;name&quot;:&quot;sqmresearch.com.au/total-property-listings.php?region=nsw-Sydney&amp;type=c&amp;t=1&amp;hu=1&quot;,&quot;timeline&quot;:null,&quot;analytics&quot;:null},&quot;hostVersion&quot;:{&quot;major&quot;:0,&quot;minor&quot;:1}}"/>
  </we:properties>
  <we:bindings/>
  <we:snapshot xmlns:r="http://schemas.openxmlformats.org/officeDocument/2006/relationships" r:embed="rId1"/>
</we:webextension>
</file>

<file path=docProps/app.xml><?xml version="1.0" encoding="utf-8"?>
<Properties xmlns="http://schemas.openxmlformats.org/officeDocument/2006/extended-properties" xmlns:vt="http://schemas.openxmlformats.org/officeDocument/2006/docPropsVTypes">
  <Template>TM03457485[[fn=Mesh]]</Template>
  <TotalTime>1690</TotalTime>
  <Words>2732</Words>
  <Application>Microsoft Office PowerPoint</Application>
  <PresentationFormat>Widescreen</PresentationFormat>
  <Paragraphs>677</Paragraphs>
  <Slides>140</Slides>
  <Notes>25</Notes>
  <HiddenSlides>0</HiddenSlides>
  <MMClips>0</MMClips>
  <ScaleCrop>false</ScaleCrop>
  <HeadingPairs>
    <vt:vector size="8" baseType="variant">
      <vt:variant>
        <vt:lpstr>Fonts Used</vt:lpstr>
      </vt:variant>
      <vt:variant>
        <vt:i4>4</vt:i4>
      </vt:variant>
      <vt:variant>
        <vt:lpstr>Theme</vt:lpstr>
      </vt:variant>
      <vt:variant>
        <vt:i4>2</vt:i4>
      </vt:variant>
      <vt:variant>
        <vt:lpstr>Embedded OLE Servers</vt:lpstr>
      </vt:variant>
      <vt:variant>
        <vt:i4>1</vt:i4>
      </vt:variant>
      <vt:variant>
        <vt:lpstr>Slide Titles</vt:lpstr>
      </vt:variant>
      <vt:variant>
        <vt:i4>140</vt:i4>
      </vt:variant>
    </vt:vector>
  </HeadingPairs>
  <TitlesOfParts>
    <vt:vector size="147" baseType="lpstr">
      <vt:lpstr>Arial</vt:lpstr>
      <vt:lpstr>Calibri</vt:lpstr>
      <vt:lpstr>Calibri Light</vt:lpstr>
      <vt:lpstr>Oswald</vt:lpstr>
      <vt:lpstr>Office Theme</vt:lpstr>
      <vt:lpstr>Custom Design</vt:lpstr>
      <vt:lpstr>Worksheet</vt:lpstr>
      <vt:lpstr>New Home Sales Up 90%</vt:lpstr>
      <vt:lpstr>New Home Sales Up 90%</vt:lpstr>
      <vt:lpstr>New Home Sales Up 90%</vt:lpstr>
      <vt:lpstr>New Home Sales Up 90%</vt:lpstr>
      <vt:lpstr>HomeBuilder</vt:lpstr>
      <vt:lpstr>PowerPoint Presentation</vt:lpstr>
      <vt:lpstr>Solutions</vt:lpstr>
      <vt:lpstr>Solutions</vt:lpstr>
      <vt:lpstr>Outro</vt:lpstr>
      <vt:lpstr>Outro</vt:lpstr>
      <vt:lpstr>Rider Levett Bucknall Crane Index</vt:lpstr>
      <vt:lpstr>PowerPoint Presentation</vt:lpstr>
      <vt:lpstr>Dead Weight Loss Due to the Minimum wage</vt:lpstr>
      <vt:lpstr>Growing Wealth Disparity</vt:lpstr>
      <vt:lpstr>PowerPoint Presentation</vt:lpstr>
      <vt:lpstr>Companies Entering External Administration</vt:lpstr>
      <vt:lpstr>PowerPoint Presentation</vt:lpstr>
      <vt:lpstr>PowerPoint Presentation</vt:lpstr>
      <vt:lpstr>Australian PCI and ABS building industry output March 2021</vt:lpstr>
      <vt:lpstr>Generations of the Western World</vt:lpstr>
      <vt:lpstr>PowerPoint Presentation</vt:lpstr>
      <vt:lpstr>PowerPoint Presentation</vt:lpstr>
      <vt:lpstr>Most Millennials are Home Owners</vt:lpstr>
      <vt:lpstr>PowerPoint Presentation</vt:lpstr>
      <vt:lpstr>PowerPoint Presentation</vt:lpstr>
      <vt:lpstr>PowerPoint Presentation</vt:lpstr>
      <vt:lpstr>RBA will not raise Rates to slow the housing boom</vt:lpstr>
      <vt:lpstr>Equity and Corporate Bonds Indicate an Optimistic Outlook</vt:lpstr>
      <vt:lpstr>Investment Funds can Amplify Asset Price Declines</vt:lpstr>
      <vt:lpstr>Housing Price Growth</vt:lpstr>
      <vt:lpstr>Risks Elevation for Small Business</vt:lpstr>
      <vt:lpstr>Banks have been Resilient</vt:lpstr>
      <vt:lpstr>Financial stability Risks in China Remain Elevated</vt:lpstr>
      <vt:lpstr>Emerging Market Economies</vt:lpstr>
      <vt:lpstr>Ongoing Challenges</vt:lpstr>
      <vt:lpstr>PowerPoint Presentation</vt:lpstr>
      <vt:lpstr>PowerPoint Presentation</vt:lpstr>
      <vt:lpstr>PowerPoint Presentation</vt:lpstr>
      <vt:lpstr>Profitability</vt:lpstr>
      <vt:lpstr>Business Insolvencies</vt:lpstr>
      <vt:lpstr>Commercial Property Risks</vt:lpstr>
      <vt:lpstr>Office and Industrial Properties</vt:lpstr>
      <vt:lpstr>PowerPoint Presentation</vt:lpstr>
      <vt:lpstr>PowerPoint Presentation</vt:lpstr>
      <vt:lpstr>Non-Performing Loans</vt:lpstr>
      <vt:lpstr>Non-Bank Financial Institutions</vt:lpstr>
      <vt:lpstr>K- Shaped Recovery</vt:lpstr>
      <vt:lpstr>K- Shaped Recovery</vt:lpstr>
      <vt:lpstr>K- Shaped Recovery</vt:lpstr>
      <vt:lpstr>What would Aussies Buy?</vt:lpstr>
      <vt:lpstr>Average Weekly Earnings 1990 to 2020</vt:lpstr>
      <vt:lpstr>First Home Buyer Affordability</vt:lpstr>
      <vt:lpstr>Up 565% in 30 Years</vt:lpstr>
      <vt:lpstr>Housing Prices Around the World</vt:lpstr>
      <vt:lpstr>Domain House Price report</vt:lpstr>
      <vt:lpstr>Domain Unit Price report</vt:lpstr>
      <vt:lpstr>% of Weekly Earnings to pay a mortgage </vt:lpstr>
      <vt:lpstr>% of Weekly Earnings to pay a mortgage (Couple)</vt:lpstr>
      <vt:lpstr>Declining Economic Complexity</vt:lpstr>
      <vt:lpstr>PowerPoint Presentation</vt:lpstr>
      <vt:lpstr>Australian Energy Market</vt:lpstr>
      <vt:lpstr>Embodied Energy Definition</vt:lpstr>
      <vt:lpstr>Embodied Energy Example</vt:lpstr>
      <vt:lpstr>Wind Turbine Embodied Energy</vt:lpstr>
      <vt:lpstr>PowerPoint Presentation</vt:lpstr>
      <vt:lpstr>PowerPoint Presentation</vt:lpstr>
      <vt:lpstr>PowerPoint Presentation</vt:lpstr>
      <vt:lpstr>PowerPoint Presentation</vt:lpstr>
      <vt:lpstr>End of Life</vt:lpstr>
      <vt:lpstr>Government to the Rescue</vt:lpstr>
      <vt:lpstr>Keeping Zombie Companies Alive</vt:lpstr>
      <vt:lpstr>Jobkeeper Applicants (Oct 2020)</vt:lpstr>
      <vt:lpstr>Percentage of Employed People</vt:lpstr>
      <vt:lpstr>Juicing ​the ​Market​</vt:lpstr>
      <vt:lpstr>Reducing Housing Supply</vt:lpstr>
      <vt:lpstr>Private Rental Affordability</vt:lpstr>
      <vt:lpstr>Rent Controls</vt:lpstr>
      <vt:lpstr>Rent Controls</vt:lpstr>
      <vt:lpstr>Rent Controls</vt:lpstr>
      <vt:lpstr>PowerPoint Presentation</vt:lpstr>
      <vt:lpstr>PowerPoint Presentation</vt:lpstr>
      <vt:lpstr>PowerPoint Presentation</vt:lpstr>
      <vt:lpstr>Opportunity Cost</vt:lpstr>
      <vt:lpstr>PowerPoint Presentation</vt:lpstr>
      <vt:lpstr>PowerPoint Presentation</vt:lpstr>
      <vt:lpstr>PowerPoint Presentation</vt:lpstr>
      <vt:lpstr>PowerPoint Presentation</vt:lpstr>
      <vt:lpstr>Inflation Over Time</vt:lpstr>
      <vt:lpstr>A Dictionary of the English Language, published in 1755</vt:lpstr>
      <vt:lpstr>Webster’ American Dictionary of the English Language, published by G&amp;C Merriam Co. in 1864</vt:lpstr>
      <vt:lpstr>Century Dictionary published from 1889 to 1891</vt:lpstr>
      <vt:lpstr>A Dictionary of American English on Historical Principles 1938 to 1944</vt:lpstr>
      <vt:lpstr>Latest Weekly Rental Costs</vt:lpstr>
      <vt:lpstr>Melbourne Rents are Falling</vt:lpstr>
      <vt:lpstr>Weekly Melbourne Rent Listings – SQM</vt:lpstr>
      <vt:lpstr>Melbourne Houses Vs Units</vt:lpstr>
      <vt:lpstr>Weekly Rent Index</vt:lpstr>
      <vt:lpstr>Weekly Rent Index</vt:lpstr>
      <vt:lpstr>PowerPoint Presentation</vt:lpstr>
      <vt:lpstr>First Home Buyers Lead the market</vt:lpstr>
      <vt:lpstr>Sydney Property Listings</vt:lpstr>
      <vt:lpstr>Sydney House &amp; Unit Listings</vt:lpstr>
      <vt:lpstr>Melbourne Property Listings</vt:lpstr>
      <vt:lpstr>Melbourne House &amp; Unit Listings</vt:lpstr>
      <vt:lpstr>Brisbane Property Listings</vt:lpstr>
      <vt:lpstr>Brisbane House &amp; Unit Listings</vt:lpstr>
      <vt:lpstr>Canberra Property Listings</vt:lpstr>
      <vt:lpstr>Canberra House &amp; Unit Listings</vt:lpstr>
      <vt:lpstr>Darwin Property Listings</vt:lpstr>
      <vt:lpstr>Darwin House &amp; Unit Listings</vt:lpstr>
      <vt:lpstr>Adelaide Property Listings</vt:lpstr>
      <vt:lpstr>Adelaide House &amp; Unit Listings</vt:lpstr>
      <vt:lpstr>Hobart Property Listings</vt:lpstr>
      <vt:lpstr>Hobart House &amp; Unit Listings</vt:lpstr>
      <vt:lpstr>Perth Property Listings</vt:lpstr>
      <vt:lpstr>Perth House &amp; Unit Listings</vt:lpstr>
      <vt:lpstr>National Office Vacancy Rates</vt:lpstr>
      <vt:lpstr>Canberra Office Vacancy Rates</vt:lpstr>
      <vt:lpstr>What would Aussies Buy?</vt:lpstr>
      <vt:lpstr>Capital City Average Asking Prices</vt:lpstr>
      <vt:lpstr>National Asking Prices</vt:lpstr>
      <vt:lpstr>Sydney Asking Prices</vt:lpstr>
      <vt:lpstr>Melbourne Asking Prices</vt:lpstr>
      <vt:lpstr>Brisbane Asking Prices</vt:lpstr>
      <vt:lpstr>Property Asking Prices Cairns</vt:lpstr>
      <vt:lpstr>Total Property Listing on Cairns</vt:lpstr>
      <vt:lpstr>Cairns Weekly Rental Listings</vt:lpstr>
      <vt:lpstr>Cairns Residential Vacancy Rates</vt:lpstr>
      <vt:lpstr>Cairns Weekly Rents</vt:lpstr>
      <vt:lpstr>National net Debt of $1.298 Trillion in 2023-24.</vt:lpstr>
      <vt:lpstr>Solitions</vt:lpstr>
      <vt:lpstr>Solutions</vt:lpstr>
      <vt:lpstr>Solutions</vt:lpstr>
      <vt:lpstr>Australia needs Freedom of Speech</vt:lpstr>
      <vt:lpstr>Solutions</vt:lpstr>
      <vt:lpstr>Solutions</vt:lpstr>
      <vt:lpstr>Solutions</vt:lpstr>
      <vt:lpstr>Become Politically Active</vt:lpstr>
      <vt:lpstr>Increase Financial Literacy</vt:lpstr>
      <vt:lpstr>Outro</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Is it Hopeless Waiting for a Crash - First Home Buyers Priced Out of the Market</dc:title>
  <dc:creator>Florian Heise</dc:creator>
  <cp:keywords>HeiseSays;Housing;Property;Real Estate</cp:keywords>
  <cp:lastModifiedBy>Florian Heise</cp:lastModifiedBy>
  <cp:revision>83</cp:revision>
  <dcterms:created xsi:type="dcterms:W3CDTF">2020-02-25T06:03:54Z</dcterms:created>
  <dcterms:modified xsi:type="dcterms:W3CDTF">2021-04-26T01:41:16Z</dcterms:modified>
</cp:coreProperties>
</file>